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70"/>
  </p:notesMasterIdLst>
  <p:sldIdLst>
    <p:sldId id="349" r:id="rId5"/>
    <p:sldId id="345" r:id="rId6"/>
    <p:sldId id="1024" r:id="rId7"/>
    <p:sldId id="1009" r:id="rId8"/>
    <p:sldId id="1025" r:id="rId9"/>
    <p:sldId id="1026" r:id="rId10"/>
    <p:sldId id="1027" r:id="rId11"/>
    <p:sldId id="999" r:id="rId12"/>
    <p:sldId id="1028" r:id="rId13"/>
    <p:sldId id="352" r:id="rId14"/>
    <p:sldId id="1006" r:id="rId15"/>
    <p:sldId id="972" r:id="rId16"/>
    <p:sldId id="966" r:id="rId17"/>
    <p:sldId id="315" r:id="rId18"/>
    <p:sldId id="1029" r:id="rId19"/>
    <p:sldId id="974" r:id="rId20"/>
    <p:sldId id="303" r:id="rId21"/>
    <p:sldId id="313" r:id="rId22"/>
    <p:sldId id="973" r:id="rId23"/>
    <p:sldId id="954" r:id="rId24"/>
    <p:sldId id="270" r:id="rId25"/>
    <p:sldId id="965" r:id="rId26"/>
    <p:sldId id="298" r:id="rId27"/>
    <p:sldId id="320" r:id="rId28"/>
    <p:sldId id="1030" r:id="rId29"/>
    <p:sldId id="1031" r:id="rId30"/>
    <p:sldId id="289" r:id="rId31"/>
    <p:sldId id="997" r:id="rId32"/>
    <p:sldId id="353" r:id="rId33"/>
    <p:sldId id="307" r:id="rId34"/>
    <p:sldId id="361" r:id="rId35"/>
    <p:sldId id="356" r:id="rId36"/>
    <p:sldId id="978" r:id="rId37"/>
    <p:sldId id="308" r:id="rId38"/>
    <p:sldId id="363" r:id="rId39"/>
    <p:sldId id="294" r:id="rId40"/>
    <p:sldId id="323" r:id="rId41"/>
    <p:sldId id="1007" r:id="rId42"/>
    <p:sldId id="296" r:id="rId43"/>
    <p:sldId id="299" r:id="rId44"/>
    <p:sldId id="325" r:id="rId45"/>
    <p:sldId id="326" r:id="rId46"/>
    <p:sldId id="979" r:id="rId47"/>
    <p:sldId id="285" r:id="rId48"/>
    <p:sldId id="981" r:id="rId49"/>
    <p:sldId id="980" r:id="rId50"/>
    <p:sldId id="982" r:id="rId51"/>
    <p:sldId id="983" r:id="rId52"/>
    <p:sldId id="987" r:id="rId53"/>
    <p:sldId id="984" r:id="rId54"/>
    <p:sldId id="988" r:id="rId55"/>
    <p:sldId id="990" r:id="rId56"/>
    <p:sldId id="992" r:id="rId57"/>
    <p:sldId id="991" r:id="rId58"/>
    <p:sldId id="994" r:id="rId59"/>
    <p:sldId id="995" r:id="rId60"/>
    <p:sldId id="998" r:id="rId61"/>
    <p:sldId id="347" r:id="rId62"/>
    <p:sldId id="348" r:id="rId63"/>
    <p:sldId id="359" r:id="rId64"/>
    <p:sldId id="949" r:id="rId65"/>
    <p:sldId id="354" r:id="rId66"/>
    <p:sldId id="317" r:id="rId67"/>
    <p:sldId id="351" r:id="rId68"/>
    <p:sldId id="350"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428"/>
    <a:srgbClr val="F4B325"/>
    <a:srgbClr val="190129"/>
    <a:srgbClr val="762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4CC5B-38A7-43A9-9520-66540090FEB2}" v="8" dt="2023-02-14T12:21:16.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87666" autoAdjust="0"/>
  </p:normalViewPr>
  <p:slideViewPr>
    <p:cSldViewPr snapToGrid="0">
      <p:cViewPr varScale="1">
        <p:scale>
          <a:sx n="73" d="100"/>
          <a:sy n="73" d="100"/>
        </p:scale>
        <p:origin x="1330" y="1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Hatter" userId="c6fd83b5-f701-4e6f-ad93-0415a5f3ef90" providerId="ADAL" clId="{4EB885C4-2B47-4F7D-B50E-83A0B21A2889}"/>
    <pc:docChg chg="custSel addSld delSld modSld sldOrd">
      <pc:chgData name="Dave Hatter" userId="c6fd83b5-f701-4e6f-ad93-0415a5f3ef90" providerId="ADAL" clId="{4EB885C4-2B47-4F7D-B50E-83A0B21A2889}" dt="2021-06-23T01:43:27.228" v="842" actId="20577"/>
      <pc:docMkLst>
        <pc:docMk/>
      </pc:docMkLst>
      <pc:sldChg chg="del">
        <pc:chgData name="Dave Hatter" userId="c6fd83b5-f701-4e6f-ad93-0415a5f3ef90" providerId="ADAL" clId="{4EB885C4-2B47-4F7D-B50E-83A0B21A2889}" dt="2021-06-23T01:11:16.849" v="33" actId="47"/>
        <pc:sldMkLst>
          <pc:docMk/>
          <pc:sldMk cId="2278399224" sldId="266"/>
        </pc:sldMkLst>
      </pc:sldChg>
      <pc:sldChg chg="modSp mod">
        <pc:chgData name="Dave Hatter" userId="c6fd83b5-f701-4e6f-ad93-0415a5f3ef90" providerId="ADAL" clId="{4EB885C4-2B47-4F7D-B50E-83A0B21A2889}" dt="2021-06-23T01:28:00.608" v="247" actId="6549"/>
        <pc:sldMkLst>
          <pc:docMk/>
          <pc:sldMk cId="2402261861" sldId="270"/>
        </pc:sldMkLst>
        <pc:spChg chg="mod">
          <ac:chgData name="Dave Hatter" userId="c6fd83b5-f701-4e6f-ad93-0415a5f3ef90" providerId="ADAL" clId="{4EB885C4-2B47-4F7D-B50E-83A0B21A2889}" dt="2021-06-23T01:28:00.608" v="247" actId="6549"/>
          <ac:spMkLst>
            <pc:docMk/>
            <pc:sldMk cId="2402261861" sldId="270"/>
            <ac:spMk id="7" creationId="{6D581230-0C33-4F07-B3D9-4A0DA7F9F6BD}"/>
          </ac:spMkLst>
        </pc:spChg>
      </pc:sldChg>
      <pc:sldChg chg="modSp mod ord">
        <pc:chgData name="Dave Hatter" userId="c6fd83b5-f701-4e6f-ad93-0415a5f3ef90" providerId="ADAL" clId="{4EB885C4-2B47-4F7D-B50E-83A0B21A2889}" dt="2021-06-23T01:26:53.239" v="198" actId="20577"/>
        <pc:sldMkLst>
          <pc:docMk/>
          <pc:sldMk cId="4148740596" sldId="274"/>
        </pc:sldMkLst>
        <pc:spChg chg="mod">
          <ac:chgData name="Dave Hatter" userId="c6fd83b5-f701-4e6f-ad93-0415a5f3ef90" providerId="ADAL" clId="{4EB885C4-2B47-4F7D-B50E-83A0B21A2889}" dt="2021-06-23T01:26:53.239" v="198" actId="20577"/>
          <ac:spMkLst>
            <pc:docMk/>
            <pc:sldMk cId="4148740596" sldId="274"/>
            <ac:spMk id="6" creationId="{C9446F6A-17ED-41F5-BBBD-3207ABFBDB05}"/>
          </ac:spMkLst>
        </pc:spChg>
      </pc:sldChg>
      <pc:sldChg chg="del">
        <pc:chgData name="Dave Hatter" userId="c6fd83b5-f701-4e6f-ad93-0415a5f3ef90" providerId="ADAL" clId="{4EB885C4-2B47-4F7D-B50E-83A0B21A2889}" dt="2021-06-23T01:11:18.743" v="34" actId="47"/>
        <pc:sldMkLst>
          <pc:docMk/>
          <pc:sldMk cId="322436687" sldId="279"/>
        </pc:sldMkLst>
      </pc:sldChg>
      <pc:sldChg chg="del">
        <pc:chgData name="Dave Hatter" userId="c6fd83b5-f701-4e6f-ad93-0415a5f3ef90" providerId="ADAL" clId="{4EB885C4-2B47-4F7D-B50E-83A0B21A2889}" dt="2021-06-23T01:14:10.970" v="64" actId="47"/>
        <pc:sldMkLst>
          <pc:docMk/>
          <pc:sldMk cId="1252889120" sldId="282"/>
        </pc:sldMkLst>
      </pc:sldChg>
      <pc:sldChg chg="del">
        <pc:chgData name="Dave Hatter" userId="c6fd83b5-f701-4e6f-ad93-0415a5f3ef90" providerId="ADAL" clId="{4EB885C4-2B47-4F7D-B50E-83A0B21A2889}" dt="2021-06-23T01:20:33.174" v="106" actId="2696"/>
        <pc:sldMkLst>
          <pc:docMk/>
          <pc:sldMk cId="2332959926" sldId="286"/>
        </pc:sldMkLst>
      </pc:sldChg>
      <pc:sldChg chg="del">
        <pc:chgData name="Dave Hatter" userId="c6fd83b5-f701-4e6f-ad93-0415a5f3ef90" providerId="ADAL" clId="{4EB885C4-2B47-4F7D-B50E-83A0B21A2889}" dt="2021-06-23T01:17:12.562" v="80" actId="2696"/>
        <pc:sldMkLst>
          <pc:docMk/>
          <pc:sldMk cId="2099812259" sldId="288"/>
        </pc:sldMkLst>
      </pc:sldChg>
      <pc:sldChg chg="modSp mod">
        <pc:chgData name="Dave Hatter" userId="c6fd83b5-f701-4e6f-ad93-0415a5f3ef90" providerId="ADAL" clId="{4EB885C4-2B47-4F7D-B50E-83A0B21A2889}" dt="2021-06-23T01:28:42.761" v="248" actId="108"/>
        <pc:sldMkLst>
          <pc:docMk/>
          <pc:sldMk cId="2919778384" sldId="289"/>
        </pc:sldMkLst>
        <pc:spChg chg="mod">
          <ac:chgData name="Dave Hatter" userId="c6fd83b5-f701-4e6f-ad93-0415a5f3ef90" providerId="ADAL" clId="{4EB885C4-2B47-4F7D-B50E-83A0B21A2889}" dt="2021-06-23T01:28:42.761" v="248" actId="108"/>
          <ac:spMkLst>
            <pc:docMk/>
            <pc:sldMk cId="2919778384" sldId="289"/>
            <ac:spMk id="6" creationId="{C9446F6A-17ED-41F5-BBBD-3207ABFBDB05}"/>
          </ac:spMkLst>
        </pc:spChg>
      </pc:sldChg>
      <pc:sldChg chg="del">
        <pc:chgData name="Dave Hatter" userId="c6fd83b5-f701-4e6f-ad93-0415a5f3ef90" providerId="ADAL" clId="{4EB885C4-2B47-4F7D-B50E-83A0B21A2889}" dt="2021-06-23T01:16:11.591" v="75" actId="2696"/>
        <pc:sldMkLst>
          <pc:docMk/>
          <pc:sldMk cId="2745688723" sldId="292"/>
        </pc:sldMkLst>
      </pc:sldChg>
      <pc:sldChg chg="del">
        <pc:chgData name="Dave Hatter" userId="c6fd83b5-f701-4e6f-ad93-0415a5f3ef90" providerId="ADAL" clId="{4EB885C4-2B47-4F7D-B50E-83A0B21A2889}" dt="2021-06-23T01:17:26.292" v="81" actId="2696"/>
        <pc:sldMkLst>
          <pc:docMk/>
          <pc:sldMk cId="3765509115" sldId="297"/>
        </pc:sldMkLst>
      </pc:sldChg>
      <pc:sldChg chg="del ord">
        <pc:chgData name="Dave Hatter" userId="c6fd83b5-f701-4e6f-ad93-0415a5f3ef90" providerId="ADAL" clId="{4EB885C4-2B47-4F7D-B50E-83A0B21A2889}" dt="2021-06-23T01:13:06.490" v="51" actId="47"/>
        <pc:sldMkLst>
          <pc:docMk/>
          <pc:sldMk cId="4225540736" sldId="302"/>
        </pc:sldMkLst>
      </pc:sldChg>
      <pc:sldChg chg="modSp mod ord">
        <pc:chgData name="Dave Hatter" userId="c6fd83b5-f701-4e6f-ad93-0415a5f3ef90" providerId="ADAL" clId="{4EB885C4-2B47-4F7D-B50E-83A0B21A2889}" dt="2021-06-23T01:27:17.220" v="228" actId="5793"/>
        <pc:sldMkLst>
          <pc:docMk/>
          <pc:sldMk cId="2126430491" sldId="303"/>
        </pc:sldMkLst>
        <pc:spChg chg="mod">
          <ac:chgData name="Dave Hatter" userId="c6fd83b5-f701-4e6f-ad93-0415a5f3ef90" providerId="ADAL" clId="{4EB885C4-2B47-4F7D-B50E-83A0B21A2889}" dt="2021-06-23T01:27:17.220" v="228" actId="5793"/>
          <ac:spMkLst>
            <pc:docMk/>
            <pc:sldMk cId="2126430491" sldId="303"/>
            <ac:spMk id="6" creationId="{C9446F6A-17ED-41F5-BBBD-3207ABFBDB05}"/>
          </ac:spMkLst>
        </pc:spChg>
      </pc:sldChg>
      <pc:sldChg chg="del">
        <pc:chgData name="Dave Hatter" userId="c6fd83b5-f701-4e6f-ad93-0415a5f3ef90" providerId="ADAL" clId="{4EB885C4-2B47-4F7D-B50E-83A0B21A2889}" dt="2021-06-23T01:15:18.471" v="73" actId="2696"/>
        <pc:sldMkLst>
          <pc:docMk/>
          <pc:sldMk cId="1693897156" sldId="305"/>
        </pc:sldMkLst>
      </pc:sldChg>
      <pc:sldChg chg="modSp mod">
        <pc:chgData name="Dave Hatter" userId="c6fd83b5-f701-4e6f-ad93-0415a5f3ef90" providerId="ADAL" clId="{4EB885C4-2B47-4F7D-B50E-83A0B21A2889}" dt="2021-06-23T01:27:26.019" v="237" actId="5793"/>
        <pc:sldMkLst>
          <pc:docMk/>
          <pc:sldMk cId="1990598076" sldId="313"/>
        </pc:sldMkLst>
        <pc:spChg chg="mod">
          <ac:chgData name="Dave Hatter" userId="c6fd83b5-f701-4e6f-ad93-0415a5f3ef90" providerId="ADAL" clId="{4EB885C4-2B47-4F7D-B50E-83A0B21A2889}" dt="2021-06-23T01:27:26.019" v="237" actId="5793"/>
          <ac:spMkLst>
            <pc:docMk/>
            <pc:sldMk cId="1990598076" sldId="313"/>
            <ac:spMk id="6" creationId="{C9446F6A-17ED-41F5-BBBD-3207ABFBDB05}"/>
          </ac:spMkLst>
        </pc:spChg>
      </pc:sldChg>
      <pc:sldChg chg="modSp mod ord">
        <pc:chgData name="Dave Hatter" userId="c6fd83b5-f701-4e6f-ad93-0415a5f3ef90" providerId="ADAL" clId="{4EB885C4-2B47-4F7D-B50E-83A0B21A2889}" dt="2021-06-23T01:26:42.264" v="190" actId="20577"/>
        <pc:sldMkLst>
          <pc:docMk/>
          <pc:sldMk cId="745537168" sldId="315"/>
        </pc:sldMkLst>
        <pc:spChg chg="mod">
          <ac:chgData name="Dave Hatter" userId="c6fd83b5-f701-4e6f-ad93-0415a5f3ef90" providerId="ADAL" clId="{4EB885C4-2B47-4F7D-B50E-83A0B21A2889}" dt="2021-06-23T01:26:42.264" v="190" actId="20577"/>
          <ac:spMkLst>
            <pc:docMk/>
            <pc:sldMk cId="745537168" sldId="315"/>
            <ac:spMk id="4" creationId="{4DAEF2DA-A8DB-4384-9CF6-0763EF910DCB}"/>
          </ac:spMkLst>
        </pc:spChg>
      </pc:sldChg>
      <pc:sldChg chg="modSp mod">
        <pc:chgData name="Dave Hatter" userId="c6fd83b5-f701-4e6f-ad93-0415a5f3ef90" providerId="ADAL" clId="{4EB885C4-2B47-4F7D-B50E-83A0B21A2889}" dt="2021-06-23T01:24:52.279" v="157" actId="1036"/>
        <pc:sldMkLst>
          <pc:docMk/>
          <pc:sldMk cId="1778324602" sldId="317"/>
        </pc:sldMkLst>
        <pc:spChg chg="mod">
          <ac:chgData name="Dave Hatter" userId="c6fd83b5-f701-4e6f-ad93-0415a5f3ef90" providerId="ADAL" clId="{4EB885C4-2B47-4F7D-B50E-83A0B21A2889}" dt="2021-06-23T01:24:52.279" v="157" actId="1036"/>
          <ac:spMkLst>
            <pc:docMk/>
            <pc:sldMk cId="1778324602" sldId="317"/>
            <ac:spMk id="4" creationId="{434623E1-ED97-4352-8347-9A617A03D47E}"/>
          </ac:spMkLst>
        </pc:spChg>
        <pc:spChg chg="mod">
          <ac:chgData name="Dave Hatter" userId="c6fd83b5-f701-4e6f-ad93-0415a5f3ef90" providerId="ADAL" clId="{4EB885C4-2B47-4F7D-B50E-83A0B21A2889}" dt="2021-06-23T01:24:26.549" v="148" actId="21"/>
          <ac:spMkLst>
            <pc:docMk/>
            <pc:sldMk cId="1778324602" sldId="317"/>
            <ac:spMk id="7" creationId="{6D581230-0C33-4F07-B3D9-4A0DA7F9F6BD}"/>
          </ac:spMkLst>
        </pc:spChg>
      </pc:sldChg>
      <pc:sldChg chg="del">
        <pc:chgData name="Dave Hatter" userId="c6fd83b5-f701-4e6f-ad93-0415a5f3ef90" providerId="ADAL" clId="{4EB885C4-2B47-4F7D-B50E-83A0B21A2889}" dt="2021-06-23T01:14:44.226" v="72" actId="47"/>
        <pc:sldMkLst>
          <pc:docMk/>
          <pc:sldMk cId="2078108644" sldId="318"/>
        </pc:sldMkLst>
      </pc:sldChg>
      <pc:sldChg chg="ord">
        <pc:chgData name="Dave Hatter" userId="c6fd83b5-f701-4e6f-ad93-0415a5f3ef90" providerId="ADAL" clId="{4EB885C4-2B47-4F7D-B50E-83A0B21A2889}" dt="2021-06-23T01:16:52.782" v="78"/>
        <pc:sldMkLst>
          <pc:docMk/>
          <pc:sldMk cId="2155814261" sldId="323"/>
        </pc:sldMkLst>
      </pc:sldChg>
      <pc:sldChg chg="del">
        <pc:chgData name="Dave Hatter" userId="c6fd83b5-f701-4e6f-ad93-0415a5f3ef90" providerId="ADAL" clId="{4EB885C4-2B47-4F7D-B50E-83A0B21A2889}" dt="2021-06-23T01:17:05.692" v="79" actId="2696"/>
        <pc:sldMkLst>
          <pc:docMk/>
          <pc:sldMk cId="95509513" sldId="324"/>
        </pc:sldMkLst>
      </pc:sldChg>
      <pc:sldChg chg="modSp mod">
        <pc:chgData name="Dave Hatter" userId="c6fd83b5-f701-4e6f-ad93-0415a5f3ef90" providerId="ADAL" clId="{4EB885C4-2B47-4F7D-B50E-83A0B21A2889}" dt="2021-06-23T01:17:49.852" v="91" actId="20577"/>
        <pc:sldMkLst>
          <pc:docMk/>
          <pc:sldMk cId="1810625407" sldId="326"/>
        </pc:sldMkLst>
        <pc:spChg chg="mod">
          <ac:chgData name="Dave Hatter" userId="c6fd83b5-f701-4e6f-ad93-0415a5f3ef90" providerId="ADAL" clId="{4EB885C4-2B47-4F7D-B50E-83A0B21A2889}" dt="2021-06-23T01:17:49.852" v="91" actId="20577"/>
          <ac:spMkLst>
            <pc:docMk/>
            <pc:sldMk cId="1810625407" sldId="326"/>
            <ac:spMk id="6" creationId="{C9446F6A-17ED-41F5-BBBD-3207ABFBDB05}"/>
          </ac:spMkLst>
        </pc:spChg>
      </pc:sldChg>
      <pc:sldChg chg="del">
        <pc:chgData name="Dave Hatter" userId="c6fd83b5-f701-4e6f-ad93-0415a5f3ef90" providerId="ADAL" clId="{4EB885C4-2B47-4F7D-B50E-83A0B21A2889}" dt="2021-06-23T01:14:09.415" v="63" actId="47"/>
        <pc:sldMkLst>
          <pc:docMk/>
          <pc:sldMk cId="3924347079" sldId="329"/>
        </pc:sldMkLst>
      </pc:sldChg>
      <pc:sldChg chg="del">
        <pc:chgData name="Dave Hatter" userId="c6fd83b5-f701-4e6f-ad93-0415a5f3ef90" providerId="ADAL" clId="{4EB885C4-2B47-4F7D-B50E-83A0B21A2889}" dt="2021-06-23T01:14:01.131" v="61" actId="47"/>
        <pc:sldMkLst>
          <pc:docMk/>
          <pc:sldMk cId="4130963433" sldId="334"/>
        </pc:sldMkLst>
      </pc:sldChg>
      <pc:sldChg chg="del">
        <pc:chgData name="Dave Hatter" userId="c6fd83b5-f701-4e6f-ad93-0415a5f3ef90" providerId="ADAL" clId="{4EB885C4-2B47-4F7D-B50E-83A0B21A2889}" dt="2021-06-23T01:18:02.742" v="93" actId="2696"/>
        <pc:sldMkLst>
          <pc:docMk/>
          <pc:sldMk cId="1430689751" sldId="337"/>
        </pc:sldMkLst>
      </pc:sldChg>
      <pc:sldChg chg="del">
        <pc:chgData name="Dave Hatter" userId="c6fd83b5-f701-4e6f-ad93-0415a5f3ef90" providerId="ADAL" clId="{4EB885C4-2B47-4F7D-B50E-83A0B21A2889}" dt="2021-06-23T01:11:19.969" v="35" actId="47"/>
        <pc:sldMkLst>
          <pc:docMk/>
          <pc:sldMk cId="1774563410" sldId="339"/>
        </pc:sldMkLst>
      </pc:sldChg>
      <pc:sldChg chg="del">
        <pc:chgData name="Dave Hatter" userId="c6fd83b5-f701-4e6f-ad93-0415a5f3ef90" providerId="ADAL" clId="{4EB885C4-2B47-4F7D-B50E-83A0B21A2889}" dt="2021-06-23T01:16:06.402" v="74" actId="2696"/>
        <pc:sldMkLst>
          <pc:docMk/>
          <pc:sldMk cId="1936338000" sldId="341"/>
        </pc:sldMkLst>
      </pc:sldChg>
      <pc:sldChg chg="addSp delSp modSp mod ord">
        <pc:chgData name="Dave Hatter" userId="c6fd83b5-f701-4e6f-ad93-0415a5f3ef90" providerId="ADAL" clId="{4EB885C4-2B47-4F7D-B50E-83A0B21A2889}" dt="2021-06-23T01:11:10.369" v="31"/>
        <pc:sldMkLst>
          <pc:docMk/>
          <pc:sldMk cId="3408715138" sldId="342"/>
        </pc:sldMkLst>
        <pc:picChg chg="del">
          <ac:chgData name="Dave Hatter" userId="c6fd83b5-f701-4e6f-ad93-0415a5f3ef90" providerId="ADAL" clId="{4EB885C4-2B47-4F7D-B50E-83A0B21A2889}" dt="2021-06-23T01:03:49.772" v="2" actId="478"/>
          <ac:picMkLst>
            <pc:docMk/>
            <pc:sldMk cId="3408715138" sldId="342"/>
            <ac:picMk id="2" creationId="{C582E48F-600E-4AF0-B2DD-4E4FE343F77B}"/>
          </ac:picMkLst>
        </pc:picChg>
        <pc:picChg chg="add mod">
          <ac:chgData name="Dave Hatter" userId="c6fd83b5-f701-4e6f-ad93-0415a5f3ef90" providerId="ADAL" clId="{4EB885C4-2B47-4F7D-B50E-83A0B21A2889}" dt="2021-06-23T01:04:02.846" v="6" actId="14100"/>
          <ac:picMkLst>
            <pc:docMk/>
            <pc:sldMk cId="3408715138" sldId="342"/>
            <ac:picMk id="8" creationId="{1A075707-8A78-4BB1-AB23-F44E18B4BDCD}"/>
          </ac:picMkLst>
        </pc:picChg>
        <pc:picChg chg="del">
          <ac:chgData name="Dave Hatter" userId="c6fd83b5-f701-4e6f-ad93-0415a5f3ef90" providerId="ADAL" clId="{4EB885C4-2B47-4F7D-B50E-83A0B21A2889}" dt="2021-06-23T01:03:49.772" v="2" actId="478"/>
          <ac:picMkLst>
            <pc:docMk/>
            <pc:sldMk cId="3408715138" sldId="342"/>
            <ac:picMk id="12" creationId="{F1EA3AD3-D2B1-4CBE-B8DF-2A25ED695184}"/>
          </ac:picMkLst>
        </pc:picChg>
        <pc:picChg chg="del">
          <ac:chgData name="Dave Hatter" userId="c6fd83b5-f701-4e6f-ad93-0415a5f3ef90" providerId="ADAL" clId="{4EB885C4-2B47-4F7D-B50E-83A0B21A2889}" dt="2021-06-23T01:03:49.772" v="2" actId="478"/>
          <ac:picMkLst>
            <pc:docMk/>
            <pc:sldMk cId="3408715138" sldId="342"/>
            <ac:picMk id="13" creationId="{312737D6-577A-4EFE-AF1C-737A08CFEF3A}"/>
          </ac:picMkLst>
        </pc:picChg>
        <pc:picChg chg="del">
          <ac:chgData name="Dave Hatter" userId="c6fd83b5-f701-4e6f-ad93-0415a5f3ef90" providerId="ADAL" clId="{4EB885C4-2B47-4F7D-B50E-83A0B21A2889}" dt="2021-06-23T01:03:49.772" v="2" actId="478"/>
          <ac:picMkLst>
            <pc:docMk/>
            <pc:sldMk cId="3408715138" sldId="342"/>
            <ac:picMk id="15" creationId="{3B29B8A3-A705-409B-BF96-EB13D4DFAD97}"/>
          </ac:picMkLst>
        </pc:picChg>
      </pc:sldChg>
      <pc:sldChg chg="del">
        <pc:chgData name="Dave Hatter" userId="c6fd83b5-f701-4e6f-ad93-0415a5f3ef90" providerId="ADAL" clId="{4EB885C4-2B47-4F7D-B50E-83A0B21A2889}" dt="2021-06-23T01:21:00.748" v="108" actId="2696"/>
        <pc:sldMkLst>
          <pc:docMk/>
          <pc:sldMk cId="550027743" sldId="343"/>
        </pc:sldMkLst>
      </pc:sldChg>
      <pc:sldChg chg="modSp mod">
        <pc:chgData name="Dave Hatter" userId="c6fd83b5-f701-4e6f-ad93-0415a5f3ef90" providerId="ADAL" clId="{4EB885C4-2B47-4F7D-B50E-83A0B21A2889}" dt="2021-06-23T01:43:27.228" v="842" actId="20577"/>
        <pc:sldMkLst>
          <pc:docMk/>
          <pc:sldMk cId="3573911429" sldId="348"/>
        </pc:sldMkLst>
        <pc:spChg chg="mod">
          <ac:chgData name="Dave Hatter" userId="c6fd83b5-f701-4e6f-ad93-0415a5f3ef90" providerId="ADAL" clId="{4EB885C4-2B47-4F7D-B50E-83A0B21A2889}" dt="2021-06-23T01:43:27.228" v="842" actId="20577"/>
          <ac:spMkLst>
            <pc:docMk/>
            <pc:sldMk cId="3573911429" sldId="348"/>
            <ac:spMk id="5" creationId="{A36E3DB1-373C-4A77-9697-FF3D5FC69694}"/>
          </ac:spMkLst>
        </pc:spChg>
      </pc:sldChg>
      <pc:sldChg chg="modSp mod">
        <pc:chgData name="Dave Hatter" userId="c6fd83b5-f701-4e6f-ad93-0415a5f3ef90" providerId="ADAL" clId="{4EB885C4-2B47-4F7D-B50E-83A0B21A2889}" dt="2021-06-23T01:25:19.511" v="175" actId="20577"/>
        <pc:sldMkLst>
          <pc:docMk/>
          <pc:sldMk cId="1734136520" sldId="349"/>
        </pc:sldMkLst>
        <pc:spChg chg="mod">
          <ac:chgData name="Dave Hatter" userId="c6fd83b5-f701-4e6f-ad93-0415a5f3ef90" providerId="ADAL" clId="{4EB885C4-2B47-4F7D-B50E-83A0B21A2889}" dt="2021-06-23T01:25:19.511" v="175" actId="20577"/>
          <ac:spMkLst>
            <pc:docMk/>
            <pc:sldMk cId="1734136520" sldId="349"/>
            <ac:spMk id="6" creationId="{2D41B048-CD14-49E3-8091-F75010658C96}"/>
          </ac:spMkLst>
        </pc:spChg>
      </pc:sldChg>
      <pc:sldChg chg="modSp mod">
        <pc:chgData name="Dave Hatter" userId="c6fd83b5-f701-4e6f-ad93-0415a5f3ef90" providerId="ADAL" clId="{4EB885C4-2B47-4F7D-B50E-83A0B21A2889}" dt="2021-06-23T01:03:15.858" v="1" actId="20577"/>
        <pc:sldMkLst>
          <pc:docMk/>
          <pc:sldMk cId="912801635" sldId="352"/>
        </pc:sldMkLst>
        <pc:spChg chg="mod">
          <ac:chgData name="Dave Hatter" userId="c6fd83b5-f701-4e6f-ad93-0415a5f3ef90" providerId="ADAL" clId="{4EB885C4-2B47-4F7D-B50E-83A0B21A2889}" dt="2021-06-23T01:03:15.858" v="1" actId="20577"/>
          <ac:spMkLst>
            <pc:docMk/>
            <pc:sldMk cId="912801635" sldId="352"/>
            <ac:spMk id="4" creationId="{0EA9A6C5-6529-4CB9-A9D1-12E965E80C8F}"/>
          </ac:spMkLst>
        </pc:spChg>
      </pc:sldChg>
      <pc:sldChg chg="del">
        <pc:chgData name="Dave Hatter" userId="c6fd83b5-f701-4e6f-ad93-0415a5f3ef90" providerId="ADAL" clId="{4EB885C4-2B47-4F7D-B50E-83A0B21A2889}" dt="2021-06-23T01:11:35.639" v="38" actId="47"/>
        <pc:sldMkLst>
          <pc:docMk/>
          <pc:sldMk cId="2894426463" sldId="355"/>
        </pc:sldMkLst>
      </pc:sldChg>
      <pc:sldChg chg="del">
        <pc:chgData name="Dave Hatter" userId="c6fd83b5-f701-4e6f-ad93-0415a5f3ef90" providerId="ADAL" clId="{4EB885C4-2B47-4F7D-B50E-83A0B21A2889}" dt="2021-06-23T01:14:16.751" v="67" actId="47"/>
        <pc:sldMkLst>
          <pc:docMk/>
          <pc:sldMk cId="2574531404" sldId="357"/>
        </pc:sldMkLst>
      </pc:sldChg>
      <pc:sldChg chg="del">
        <pc:chgData name="Dave Hatter" userId="c6fd83b5-f701-4e6f-ad93-0415a5f3ef90" providerId="ADAL" clId="{4EB885C4-2B47-4F7D-B50E-83A0B21A2889}" dt="2021-06-23T01:14:04.410" v="62" actId="47"/>
        <pc:sldMkLst>
          <pc:docMk/>
          <pc:sldMk cId="3548664490" sldId="364"/>
        </pc:sldMkLst>
      </pc:sldChg>
      <pc:sldChg chg="modSp mod">
        <pc:chgData name="Dave Hatter" userId="c6fd83b5-f701-4e6f-ad93-0415a5f3ef90" providerId="ADAL" clId="{4EB885C4-2B47-4F7D-B50E-83A0B21A2889}" dt="2021-06-23T01:27:41.537" v="246" actId="5793"/>
        <pc:sldMkLst>
          <pc:docMk/>
          <pc:sldMk cId="3088196517" sldId="954"/>
        </pc:sldMkLst>
        <pc:spChg chg="mod">
          <ac:chgData name="Dave Hatter" userId="c6fd83b5-f701-4e6f-ad93-0415a5f3ef90" providerId="ADAL" clId="{4EB885C4-2B47-4F7D-B50E-83A0B21A2889}" dt="2021-06-23T01:27:41.537" v="246" actId="5793"/>
          <ac:spMkLst>
            <pc:docMk/>
            <pc:sldMk cId="3088196517" sldId="954"/>
            <ac:spMk id="2" creationId="{493072D5-F596-45D6-A5E7-A71361D07C21}"/>
          </ac:spMkLst>
        </pc:spChg>
      </pc:sldChg>
      <pc:sldChg chg="ord">
        <pc:chgData name="Dave Hatter" userId="c6fd83b5-f701-4e6f-ad93-0415a5f3ef90" providerId="ADAL" clId="{4EB885C4-2B47-4F7D-B50E-83A0B21A2889}" dt="2021-06-23T01:14:31.937" v="71"/>
        <pc:sldMkLst>
          <pc:docMk/>
          <pc:sldMk cId="71172776" sldId="965"/>
        </pc:sldMkLst>
      </pc:sldChg>
      <pc:sldChg chg="modSp mod ord">
        <pc:chgData name="Dave Hatter" userId="c6fd83b5-f701-4e6f-ad93-0415a5f3ef90" providerId="ADAL" clId="{4EB885C4-2B47-4F7D-B50E-83A0B21A2889}" dt="2021-06-23T01:26:26.691" v="178" actId="20577"/>
        <pc:sldMkLst>
          <pc:docMk/>
          <pc:sldMk cId="3089308310" sldId="966"/>
        </pc:sldMkLst>
        <pc:spChg chg="mod">
          <ac:chgData name="Dave Hatter" userId="c6fd83b5-f701-4e6f-ad93-0415a5f3ef90" providerId="ADAL" clId="{4EB885C4-2B47-4F7D-B50E-83A0B21A2889}" dt="2021-06-23T01:26:26.691" v="178" actId="20577"/>
          <ac:spMkLst>
            <pc:docMk/>
            <pc:sldMk cId="3089308310" sldId="966"/>
            <ac:spMk id="6" creationId="{C9446F6A-17ED-41F5-BBBD-3207ABFBDB05}"/>
          </ac:spMkLst>
        </pc:spChg>
      </pc:sldChg>
      <pc:sldChg chg="del">
        <pc:chgData name="Dave Hatter" userId="c6fd83b5-f701-4e6f-ad93-0415a5f3ef90" providerId="ADAL" clId="{4EB885C4-2B47-4F7D-B50E-83A0B21A2889}" dt="2021-06-23T01:14:19.440" v="68" actId="47"/>
        <pc:sldMkLst>
          <pc:docMk/>
          <pc:sldMk cId="4268798559" sldId="967"/>
        </pc:sldMkLst>
      </pc:sldChg>
      <pc:sldChg chg="del">
        <pc:chgData name="Dave Hatter" userId="c6fd83b5-f701-4e6f-ad93-0415a5f3ef90" providerId="ADAL" clId="{4EB885C4-2B47-4F7D-B50E-83A0B21A2889}" dt="2021-06-23T01:14:12.580" v="65" actId="47"/>
        <pc:sldMkLst>
          <pc:docMk/>
          <pc:sldMk cId="1068609494" sldId="968"/>
        </pc:sldMkLst>
      </pc:sldChg>
      <pc:sldChg chg="del">
        <pc:chgData name="Dave Hatter" userId="c6fd83b5-f701-4e6f-ad93-0415a5f3ef90" providerId="ADAL" clId="{4EB885C4-2B47-4F7D-B50E-83A0B21A2889}" dt="2021-06-23T01:11:14.798" v="32" actId="47"/>
        <pc:sldMkLst>
          <pc:docMk/>
          <pc:sldMk cId="907087199" sldId="969"/>
        </pc:sldMkLst>
      </pc:sldChg>
      <pc:sldChg chg="addSp delSp modSp mod ord">
        <pc:chgData name="Dave Hatter" userId="c6fd83b5-f701-4e6f-ad93-0415a5f3ef90" providerId="ADAL" clId="{4EB885C4-2B47-4F7D-B50E-83A0B21A2889}" dt="2021-06-23T01:11:08.381" v="29"/>
        <pc:sldMkLst>
          <pc:docMk/>
          <pc:sldMk cId="2063234566" sldId="971"/>
        </pc:sldMkLst>
        <pc:picChg chg="del">
          <ac:chgData name="Dave Hatter" userId="c6fd83b5-f701-4e6f-ad93-0415a5f3ef90" providerId="ADAL" clId="{4EB885C4-2B47-4F7D-B50E-83A0B21A2889}" dt="2021-06-23T01:05:01.965" v="9" actId="478"/>
          <ac:picMkLst>
            <pc:docMk/>
            <pc:sldMk cId="2063234566" sldId="971"/>
            <ac:picMk id="3" creationId="{190EF6E0-81DE-43DE-8872-38A819DA8FDB}"/>
          </ac:picMkLst>
        </pc:picChg>
        <pc:picChg chg="del">
          <ac:chgData name="Dave Hatter" userId="c6fd83b5-f701-4e6f-ad93-0415a5f3ef90" providerId="ADAL" clId="{4EB885C4-2B47-4F7D-B50E-83A0B21A2889}" dt="2021-06-23T01:04:59.008" v="8" actId="478"/>
          <ac:picMkLst>
            <pc:docMk/>
            <pc:sldMk cId="2063234566" sldId="971"/>
            <ac:picMk id="4" creationId="{B9C26772-95A4-492E-AF1A-A4B4AAE2154B}"/>
          </ac:picMkLst>
        </pc:picChg>
        <pc:picChg chg="add mod">
          <ac:chgData name="Dave Hatter" userId="c6fd83b5-f701-4e6f-ad93-0415a5f3ef90" providerId="ADAL" clId="{4EB885C4-2B47-4F7D-B50E-83A0B21A2889}" dt="2021-06-23T01:05:09.273" v="12" actId="14100"/>
          <ac:picMkLst>
            <pc:docMk/>
            <pc:sldMk cId="2063234566" sldId="971"/>
            <ac:picMk id="5" creationId="{7D1663C5-60E3-4D63-A3BD-061A1C45727E}"/>
          </ac:picMkLst>
        </pc:picChg>
        <pc:picChg chg="add mod">
          <ac:chgData name="Dave Hatter" userId="c6fd83b5-f701-4e6f-ad93-0415a5f3ef90" providerId="ADAL" clId="{4EB885C4-2B47-4F7D-B50E-83A0B21A2889}" dt="2021-06-23T01:07:49.357" v="17" actId="14100"/>
          <ac:picMkLst>
            <pc:docMk/>
            <pc:sldMk cId="2063234566" sldId="971"/>
            <ac:picMk id="8" creationId="{2FF2AF0E-B77F-40A4-B630-B271C65A41E2}"/>
          </ac:picMkLst>
        </pc:picChg>
        <pc:picChg chg="add mod">
          <ac:chgData name="Dave Hatter" userId="c6fd83b5-f701-4e6f-ad93-0415a5f3ef90" providerId="ADAL" clId="{4EB885C4-2B47-4F7D-B50E-83A0B21A2889}" dt="2021-06-23T01:10:03.654" v="27" actId="1076"/>
          <ac:picMkLst>
            <pc:docMk/>
            <pc:sldMk cId="2063234566" sldId="971"/>
            <ac:picMk id="10" creationId="{FCCA082E-8FC4-47FA-8088-3169B4FEFB13}"/>
          </ac:picMkLst>
        </pc:picChg>
        <pc:picChg chg="del">
          <ac:chgData name="Dave Hatter" userId="c6fd83b5-f701-4e6f-ad93-0415a5f3ef90" providerId="ADAL" clId="{4EB885C4-2B47-4F7D-B50E-83A0B21A2889}" dt="2021-06-23T01:04:52.519" v="7" actId="478"/>
          <ac:picMkLst>
            <pc:docMk/>
            <pc:sldMk cId="2063234566" sldId="971"/>
            <ac:picMk id="18" creationId="{46A03A9D-B175-44DA-83CC-CC6BCE62FA3E}"/>
          </ac:picMkLst>
        </pc:picChg>
        <pc:picChg chg="del">
          <ac:chgData name="Dave Hatter" userId="c6fd83b5-f701-4e6f-ad93-0415a5f3ef90" providerId="ADAL" clId="{4EB885C4-2B47-4F7D-B50E-83A0B21A2889}" dt="2021-06-23T01:09:35.165" v="18" actId="478"/>
          <ac:picMkLst>
            <pc:docMk/>
            <pc:sldMk cId="2063234566" sldId="971"/>
            <ac:picMk id="22" creationId="{028751DF-A667-4C2C-8860-A8BA9D29D161}"/>
          </ac:picMkLst>
        </pc:picChg>
        <pc:picChg chg="mod">
          <ac:chgData name="Dave Hatter" userId="c6fd83b5-f701-4e6f-ad93-0415a5f3ef90" providerId="ADAL" clId="{4EB885C4-2B47-4F7D-B50E-83A0B21A2889}" dt="2021-06-23T01:09:45.898" v="21" actId="14100"/>
          <ac:picMkLst>
            <pc:docMk/>
            <pc:sldMk cId="2063234566" sldId="971"/>
            <ac:picMk id="23" creationId="{357A4FB3-8767-4F5F-A87D-41E3C13AF602}"/>
          </ac:picMkLst>
        </pc:picChg>
      </pc:sldChg>
      <pc:sldChg chg="modSp mod ord">
        <pc:chgData name="Dave Hatter" userId="c6fd83b5-f701-4e6f-ad93-0415a5f3ef90" providerId="ADAL" clId="{4EB885C4-2B47-4F7D-B50E-83A0B21A2889}" dt="2021-06-23T01:27:01.542" v="208" actId="5793"/>
        <pc:sldMkLst>
          <pc:docMk/>
          <pc:sldMk cId="2982160540" sldId="974"/>
        </pc:sldMkLst>
        <pc:spChg chg="mod">
          <ac:chgData name="Dave Hatter" userId="c6fd83b5-f701-4e6f-ad93-0415a5f3ef90" providerId="ADAL" clId="{4EB885C4-2B47-4F7D-B50E-83A0B21A2889}" dt="2021-06-23T01:27:01.542" v="208" actId="5793"/>
          <ac:spMkLst>
            <pc:docMk/>
            <pc:sldMk cId="2982160540" sldId="974"/>
            <ac:spMk id="6" creationId="{C9446F6A-17ED-41F5-BBBD-3207ABFBDB05}"/>
          </ac:spMkLst>
        </pc:spChg>
      </pc:sldChg>
      <pc:sldChg chg="modSp mod ord">
        <pc:chgData name="Dave Hatter" userId="c6fd83b5-f701-4e6f-ad93-0415a5f3ef90" providerId="ADAL" clId="{4EB885C4-2B47-4F7D-B50E-83A0B21A2889}" dt="2021-06-23T01:27:09.306" v="219" actId="5793"/>
        <pc:sldMkLst>
          <pc:docMk/>
          <pc:sldMk cId="3234750229" sldId="975"/>
        </pc:sldMkLst>
        <pc:spChg chg="mod">
          <ac:chgData name="Dave Hatter" userId="c6fd83b5-f701-4e6f-ad93-0415a5f3ef90" providerId="ADAL" clId="{4EB885C4-2B47-4F7D-B50E-83A0B21A2889}" dt="2021-06-23T01:27:09.306" v="219" actId="5793"/>
          <ac:spMkLst>
            <pc:docMk/>
            <pc:sldMk cId="3234750229" sldId="975"/>
            <ac:spMk id="6" creationId="{C9446F6A-17ED-41F5-BBBD-3207ABFBDB05}"/>
          </ac:spMkLst>
        </pc:spChg>
      </pc:sldChg>
      <pc:sldChg chg="del">
        <pc:chgData name="Dave Hatter" userId="c6fd83b5-f701-4e6f-ad93-0415a5f3ef90" providerId="ADAL" clId="{4EB885C4-2B47-4F7D-B50E-83A0B21A2889}" dt="2021-06-23T01:13:49.970" v="60" actId="2696"/>
        <pc:sldMkLst>
          <pc:docMk/>
          <pc:sldMk cId="982458535" sldId="976"/>
        </pc:sldMkLst>
      </pc:sldChg>
      <pc:sldChg chg="del">
        <pc:chgData name="Dave Hatter" userId="c6fd83b5-f701-4e6f-ad93-0415a5f3ef90" providerId="ADAL" clId="{4EB885C4-2B47-4F7D-B50E-83A0B21A2889}" dt="2021-06-23T01:17:59.503" v="92" actId="2696"/>
        <pc:sldMkLst>
          <pc:docMk/>
          <pc:sldMk cId="3862751101" sldId="979"/>
        </pc:sldMkLst>
      </pc:sldChg>
      <pc:sldChg chg="ord">
        <pc:chgData name="Dave Hatter" userId="c6fd83b5-f701-4e6f-ad93-0415a5f3ef90" providerId="ADAL" clId="{4EB885C4-2B47-4F7D-B50E-83A0B21A2889}" dt="2021-06-23T01:18:15.593" v="97"/>
        <pc:sldMkLst>
          <pc:docMk/>
          <pc:sldMk cId="655140588" sldId="980"/>
        </pc:sldMkLst>
      </pc:sldChg>
      <pc:sldChg chg="ord">
        <pc:chgData name="Dave Hatter" userId="c6fd83b5-f701-4e6f-ad93-0415a5f3ef90" providerId="ADAL" clId="{4EB885C4-2B47-4F7D-B50E-83A0B21A2889}" dt="2021-06-23T01:18:09.923" v="95"/>
        <pc:sldMkLst>
          <pc:docMk/>
          <pc:sldMk cId="56930872" sldId="981"/>
        </pc:sldMkLst>
      </pc:sldChg>
      <pc:sldChg chg="del">
        <pc:chgData name="Dave Hatter" userId="c6fd83b5-f701-4e6f-ad93-0415a5f3ef90" providerId="ADAL" clId="{4EB885C4-2B47-4F7D-B50E-83A0B21A2889}" dt="2021-06-23T01:20:27.213" v="105" actId="2696"/>
        <pc:sldMkLst>
          <pc:docMk/>
          <pc:sldMk cId="4284482337" sldId="985"/>
        </pc:sldMkLst>
      </pc:sldChg>
      <pc:sldChg chg="del">
        <pc:chgData name="Dave Hatter" userId="c6fd83b5-f701-4e6f-ad93-0415a5f3ef90" providerId="ADAL" clId="{4EB885C4-2B47-4F7D-B50E-83A0B21A2889}" dt="2021-06-23T01:20:35.982" v="107" actId="2696"/>
        <pc:sldMkLst>
          <pc:docMk/>
          <pc:sldMk cId="39814621" sldId="986"/>
        </pc:sldMkLst>
      </pc:sldChg>
      <pc:sldChg chg="ord">
        <pc:chgData name="Dave Hatter" userId="c6fd83b5-f701-4e6f-ad93-0415a5f3ef90" providerId="ADAL" clId="{4EB885C4-2B47-4F7D-B50E-83A0B21A2889}" dt="2021-06-23T01:19:40.615" v="102"/>
        <pc:sldMkLst>
          <pc:docMk/>
          <pc:sldMk cId="1889432835" sldId="987"/>
        </pc:sldMkLst>
      </pc:sldChg>
      <pc:sldChg chg="del">
        <pc:chgData name="Dave Hatter" userId="c6fd83b5-f701-4e6f-ad93-0415a5f3ef90" providerId="ADAL" clId="{4EB885C4-2B47-4F7D-B50E-83A0B21A2889}" dt="2021-06-23T01:18:57.632" v="98" actId="2696"/>
        <pc:sldMkLst>
          <pc:docMk/>
          <pc:sldMk cId="2746116555" sldId="989"/>
        </pc:sldMkLst>
      </pc:sldChg>
      <pc:sldChg chg="ord">
        <pc:chgData name="Dave Hatter" userId="c6fd83b5-f701-4e6f-ad93-0415a5f3ef90" providerId="ADAL" clId="{4EB885C4-2B47-4F7D-B50E-83A0B21A2889}" dt="2021-06-23T01:19:36.369" v="100"/>
        <pc:sldMkLst>
          <pc:docMk/>
          <pc:sldMk cId="913968801" sldId="990"/>
        </pc:sldMkLst>
      </pc:sldChg>
      <pc:sldChg chg="del">
        <pc:chgData name="Dave Hatter" userId="c6fd83b5-f701-4e6f-ad93-0415a5f3ef90" providerId="ADAL" clId="{4EB885C4-2B47-4F7D-B50E-83A0B21A2889}" dt="2021-06-23T01:20:15.800" v="104" actId="2696"/>
        <pc:sldMkLst>
          <pc:docMk/>
          <pc:sldMk cId="445728881" sldId="993"/>
        </pc:sldMkLst>
      </pc:sldChg>
      <pc:sldChg chg="del">
        <pc:chgData name="Dave Hatter" userId="c6fd83b5-f701-4e6f-ad93-0415a5f3ef90" providerId="ADAL" clId="{4EB885C4-2B47-4F7D-B50E-83A0B21A2889}" dt="2021-06-23T01:14:25.020" v="69" actId="47"/>
        <pc:sldMkLst>
          <pc:docMk/>
          <pc:sldMk cId="1875746442" sldId="996"/>
        </pc:sldMkLst>
      </pc:sldChg>
      <pc:sldChg chg="modNotesTx">
        <pc:chgData name="Dave Hatter" userId="c6fd83b5-f701-4e6f-ad93-0415a5f3ef90" providerId="ADAL" clId="{4EB885C4-2B47-4F7D-B50E-83A0B21A2889}" dt="2021-06-23T01:29:30.485" v="253" actId="20577"/>
        <pc:sldMkLst>
          <pc:docMk/>
          <pc:sldMk cId="3286948167" sldId="997"/>
        </pc:sldMkLst>
      </pc:sldChg>
      <pc:sldChg chg="modSp add mod ord modNotesTx">
        <pc:chgData name="Dave Hatter" userId="c6fd83b5-f701-4e6f-ad93-0415a5f3ef90" providerId="ADAL" clId="{4EB885C4-2B47-4F7D-B50E-83A0B21A2889}" dt="2021-06-23T01:43:08.827" v="841" actId="20577"/>
        <pc:sldMkLst>
          <pc:docMk/>
          <pc:sldMk cId="1624282725" sldId="998"/>
        </pc:sldMkLst>
        <pc:spChg chg="mod">
          <ac:chgData name="Dave Hatter" userId="c6fd83b5-f701-4e6f-ad93-0415a5f3ef90" providerId="ADAL" clId="{4EB885C4-2B47-4F7D-B50E-83A0B21A2889}" dt="2021-06-23T01:43:08.827" v="841" actId="20577"/>
          <ac:spMkLst>
            <pc:docMk/>
            <pc:sldMk cId="1624282725" sldId="998"/>
            <ac:spMk id="6" creationId="{C9446F6A-17ED-41F5-BBBD-3207ABFBDB05}"/>
          </ac:spMkLst>
        </pc:spChg>
        <pc:spChg chg="mod">
          <ac:chgData name="Dave Hatter" userId="c6fd83b5-f701-4e6f-ad93-0415a5f3ef90" providerId="ADAL" clId="{4EB885C4-2B47-4F7D-B50E-83A0B21A2889}" dt="2021-06-23T01:42:22.486" v="809" actId="1036"/>
          <ac:spMkLst>
            <pc:docMk/>
            <pc:sldMk cId="1624282725" sldId="998"/>
            <ac:spMk id="7" creationId="{8339B854-29F2-47FF-8D2D-DF50E0BC6CB0}"/>
          </ac:spMkLst>
        </pc:spChg>
      </pc:sldChg>
      <pc:sldChg chg="del">
        <pc:chgData name="Dave Hatter" userId="c6fd83b5-f701-4e6f-ad93-0415a5f3ef90" providerId="ADAL" clId="{4EB885C4-2B47-4F7D-B50E-83A0B21A2889}" dt="2021-06-23T01:14:14.205" v="66" actId="47"/>
        <pc:sldMkLst>
          <pc:docMk/>
          <pc:sldMk cId="2068278056" sldId="998"/>
        </pc:sldMkLst>
      </pc:sldChg>
      <pc:sldChg chg="del">
        <pc:chgData name="Dave Hatter" userId="c6fd83b5-f701-4e6f-ad93-0415a5f3ef90" providerId="ADAL" clId="{4EB885C4-2B47-4F7D-B50E-83A0B21A2889}" dt="2021-06-23T01:11:23.149" v="36" actId="47"/>
        <pc:sldMkLst>
          <pc:docMk/>
          <pc:sldMk cId="1500630164" sldId="999"/>
        </pc:sldMkLst>
      </pc:sldChg>
      <pc:sldChg chg="del">
        <pc:chgData name="Dave Hatter" userId="c6fd83b5-f701-4e6f-ad93-0415a5f3ef90" providerId="ADAL" clId="{4EB885C4-2B47-4F7D-B50E-83A0B21A2889}" dt="2021-06-23T01:11:25.004" v="37" actId="47"/>
        <pc:sldMkLst>
          <pc:docMk/>
          <pc:sldMk cId="980192628" sldId="1000"/>
        </pc:sldMkLst>
      </pc:sldChg>
      <pc:sldChg chg="del">
        <pc:chgData name="Dave Hatter" userId="c6fd83b5-f701-4e6f-ad93-0415a5f3ef90" providerId="ADAL" clId="{4EB885C4-2B47-4F7D-B50E-83A0B21A2889}" dt="2021-06-23T01:16:19.472" v="76" actId="2696"/>
        <pc:sldMkLst>
          <pc:docMk/>
          <pc:sldMk cId="3111647201" sldId="1001"/>
        </pc:sldMkLst>
      </pc:sldChg>
      <pc:sldChg chg="del">
        <pc:chgData name="Dave Hatter" userId="c6fd83b5-f701-4e6f-ad93-0415a5f3ef90" providerId="ADAL" clId="{4EB885C4-2B47-4F7D-B50E-83A0B21A2889}" dt="2021-06-23T01:20:00.657" v="103" actId="2696"/>
        <pc:sldMkLst>
          <pc:docMk/>
          <pc:sldMk cId="2189536431" sldId="1002"/>
        </pc:sldMkLst>
      </pc:sldChg>
    </pc:docChg>
  </pc:docChgLst>
  <pc:docChgLst>
    <pc:chgData name="Dave Hatter" userId="c6fd83b5-f701-4e6f-ad93-0415a5f3ef90" providerId="ADAL" clId="{B7CFA8BB-982C-4395-98DC-1F6B414D772E}"/>
    <pc:docChg chg="addSld delSld modSld sldOrd">
      <pc:chgData name="Dave Hatter" userId="c6fd83b5-f701-4e6f-ad93-0415a5f3ef90" providerId="ADAL" clId="{B7CFA8BB-982C-4395-98DC-1F6B414D772E}" dt="2022-01-25T22:56:56.996" v="31"/>
      <pc:docMkLst>
        <pc:docMk/>
      </pc:docMkLst>
      <pc:sldChg chg="ord">
        <pc:chgData name="Dave Hatter" userId="c6fd83b5-f701-4e6f-ad93-0415a5f3ef90" providerId="ADAL" clId="{B7CFA8BB-982C-4395-98DC-1F6B414D772E}" dt="2022-01-25T22:53:07.277" v="20"/>
        <pc:sldMkLst>
          <pc:docMk/>
          <pc:sldMk cId="1170237872" sldId="285"/>
        </pc:sldMkLst>
      </pc:sldChg>
      <pc:sldChg chg="addSp modSp mod">
        <pc:chgData name="Dave Hatter" userId="c6fd83b5-f701-4e6f-ad93-0415a5f3ef90" providerId="ADAL" clId="{B7CFA8BB-982C-4395-98DC-1F6B414D772E}" dt="2022-01-25T22:50:50.588" v="15" actId="14100"/>
        <pc:sldMkLst>
          <pc:docMk/>
          <pc:sldMk cId="1690545467" sldId="299"/>
        </pc:sldMkLst>
        <pc:picChg chg="mod">
          <ac:chgData name="Dave Hatter" userId="c6fd83b5-f701-4e6f-ad93-0415a5f3ef90" providerId="ADAL" clId="{B7CFA8BB-982C-4395-98DC-1F6B414D772E}" dt="2022-01-25T22:50:50.588" v="15" actId="14100"/>
          <ac:picMkLst>
            <pc:docMk/>
            <pc:sldMk cId="1690545467" sldId="299"/>
            <ac:picMk id="3" creationId="{248AA8D4-E4BA-4A41-A2EA-357AAB3FAC2F}"/>
          </ac:picMkLst>
        </pc:picChg>
        <pc:picChg chg="add mod">
          <ac:chgData name="Dave Hatter" userId="c6fd83b5-f701-4e6f-ad93-0415a5f3ef90" providerId="ADAL" clId="{B7CFA8BB-982C-4395-98DC-1F6B414D772E}" dt="2022-01-25T22:50:36.238" v="13"/>
          <ac:picMkLst>
            <pc:docMk/>
            <pc:sldMk cId="1690545467" sldId="299"/>
            <ac:picMk id="5" creationId="{380483D5-E905-468E-9005-751A949B6138}"/>
          </ac:picMkLst>
        </pc:picChg>
      </pc:sldChg>
      <pc:sldChg chg="modSp mod">
        <pc:chgData name="Dave Hatter" userId="c6fd83b5-f701-4e6f-ad93-0415a5f3ef90" providerId="ADAL" clId="{B7CFA8BB-982C-4395-98DC-1F6B414D772E}" dt="2022-01-25T22:56:31.746" v="30" actId="255"/>
        <pc:sldMkLst>
          <pc:docMk/>
          <pc:sldMk cId="1778324602" sldId="317"/>
        </pc:sldMkLst>
        <pc:spChg chg="mod">
          <ac:chgData name="Dave Hatter" userId="c6fd83b5-f701-4e6f-ad93-0415a5f3ef90" providerId="ADAL" clId="{B7CFA8BB-982C-4395-98DC-1F6B414D772E}" dt="2022-01-25T22:56:21.899" v="29" actId="20577"/>
          <ac:spMkLst>
            <pc:docMk/>
            <pc:sldMk cId="1778324602" sldId="317"/>
            <ac:spMk id="4" creationId="{434623E1-ED97-4352-8347-9A617A03D47E}"/>
          </ac:spMkLst>
        </pc:spChg>
        <pc:spChg chg="mod">
          <ac:chgData name="Dave Hatter" userId="c6fd83b5-f701-4e6f-ad93-0415a5f3ef90" providerId="ADAL" clId="{B7CFA8BB-982C-4395-98DC-1F6B414D772E}" dt="2022-01-25T22:56:31.746" v="30" actId="255"/>
          <ac:spMkLst>
            <pc:docMk/>
            <pc:sldMk cId="1778324602" sldId="317"/>
            <ac:spMk id="7" creationId="{6D581230-0C33-4F07-B3D9-4A0DA7F9F6BD}"/>
          </ac:spMkLst>
        </pc:spChg>
      </pc:sldChg>
      <pc:sldChg chg="modSp mod">
        <pc:chgData name="Dave Hatter" userId="c6fd83b5-f701-4e6f-ad93-0415a5f3ef90" providerId="ADAL" clId="{B7CFA8BB-982C-4395-98DC-1F6B414D772E}" dt="2022-01-25T22:56:56.996" v="31"/>
        <pc:sldMkLst>
          <pc:docMk/>
          <pc:sldMk cId="1734933153" sldId="350"/>
        </pc:sldMkLst>
        <pc:spChg chg="mod">
          <ac:chgData name="Dave Hatter" userId="c6fd83b5-f701-4e6f-ad93-0415a5f3ef90" providerId="ADAL" clId="{B7CFA8BB-982C-4395-98DC-1F6B414D772E}" dt="2022-01-25T22:56:56.996" v="31"/>
          <ac:spMkLst>
            <pc:docMk/>
            <pc:sldMk cId="1734933153" sldId="350"/>
            <ac:spMk id="2" creationId="{121507EC-6D1E-4C75-8314-FC0DB5FA6A5C}"/>
          </ac:spMkLst>
        </pc:spChg>
      </pc:sldChg>
      <pc:sldChg chg="addSp delSp modSp mod">
        <pc:chgData name="Dave Hatter" userId="c6fd83b5-f701-4e6f-ad93-0415a5f3ef90" providerId="ADAL" clId="{B7CFA8BB-982C-4395-98DC-1F6B414D772E}" dt="2022-01-25T22:46:53.932" v="8" actId="14100"/>
        <pc:sldMkLst>
          <pc:docMk/>
          <pc:sldMk cId="3088196517" sldId="954"/>
        </pc:sldMkLst>
        <pc:picChg chg="del">
          <ac:chgData name="Dave Hatter" userId="c6fd83b5-f701-4e6f-ad93-0415a5f3ef90" providerId="ADAL" clId="{B7CFA8BB-982C-4395-98DC-1F6B414D772E}" dt="2022-01-25T22:46:29.379" v="4" actId="478"/>
          <ac:picMkLst>
            <pc:docMk/>
            <pc:sldMk cId="3088196517" sldId="954"/>
            <ac:picMk id="3" creationId="{E9C22B37-2F12-43BF-A47D-493207CE0B0C}"/>
          </ac:picMkLst>
        </pc:picChg>
        <pc:picChg chg="del">
          <ac:chgData name="Dave Hatter" userId="c6fd83b5-f701-4e6f-ad93-0415a5f3ef90" providerId="ADAL" clId="{B7CFA8BB-982C-4395-98DC-1F6B414D772E}" dt="2022-01-25T22:46:29.379" v="4" actId="478"/>
          <ac:picMkLst>
            <pc:docMk/>
            <pc:sldMk cId="3088196517" sldId="954"/>
            <ac:picMk id="5" creationId="{D65EB80F-B6A5-4D56-8E54-DB226BA56ECE}"/>
          </ac:picMkLst>
        </pc:picChg>
        <pc:picChg chg="del">
          <ac:chgData name="Dave Hatter" userId="c6fd83b5-f701-4e6f-ad93-0415a5f3ef90" providerId="ADAL" clId="{B7CFA8BB-982C-4395-98DC-1F6B414D772E}" dt="2022-01-25T22:46:29.379" v="4" actId="478"/>
          <ac:picMkLst>
            <pc:docMk/>
            <pc:sldMk cId="3088196517" sldId="954"/>
            <ac:picMk id="6" creationId="{FE95C3F9-2C2C-4E6D-AC4D-8AB180033DB1}"/>
          </ac:picMkLst>
        </pc:picChg>
        <pc:picChg chg="del">
          <ac:chgData name="Dave Hatter" userId="c6fd83b5-f701-4e6f-ad93-0415a5f3ef90" providerId="ADAL" clId="{B7CFA8BB-982C-4395-98DC-1F6B414D772E}" dt="2022-01-25T22:46:29.379" v="4" actId="478"/>
          <ac:picMkLst>
            <pc:docMk/>
            <pc:sldMk cId="3088196517" sldId="954"/>
            <ac:picMk id="7" creationId="{0302FF56-92C4-4A8C-8872-FB6DDB016652}"/>
          </ac:picMkLst>
        </pc:picChg>
        <pc:picChg chg="add mod">
          <ac:chgData name="Dave Hatter" userId="c6fd83b5-f701-4e6f-ad93-0415a5f3ef90" providerId="ADAL" clId="{B7CFA8BB-982C-4395-98DC-1F6B414D772E}" dt="2022-01-25T22:46:51.203" v="7" actId="14100"/>
          <ac:picMkLst>
            <pc:docMk/>
            <pc:sldMk cId="3088196517" sldId="954"/>
            <ac:picMk id="8" creationId="{18102806-1FDF-4992-BBC7-62C2329916B6}"/>
          </ac:picMkLst>
        </pc:picChg>
        <pc:picChg chg="add mod">
          <ac:chgData name="Dave Hatter" userId="c6fd83b5-f701-4e6f-ad93-0415a5f3ef90" providerId="ADAL" clId="{B7CFA8BB-982C-4395-98DC-1F6B414D772E}" dt="2022-01-25T22:46:53.932" v="8" actId="14100"/>
          <ac:picMkLst>
            <pc:docMk/>
            <pc:sldMk cId="3088196517" sldId="954"/>
            <ac:picMk id="9" creationId="{6ACA8204-0C32-4118-83C5-DE8B8354EF9D}"/>
          </ac:picMkLst>
        </pc:picChg>
        <pc:picChg chg="add mod">
          <ac:chgData name="Dave Hatter" userId="c6fd83b5-f701-4e6f-ad93-0415a5f3ef90" providerId="ADAL" clId="{B7CFA8BB-982C-4395-98DC-1F6B414D772E}" dt="2022-01-25T22:46:43.176" v="6" actId="1076"/>
          <ac:picMkLst>
            <pc:docMk/>
            <pc:sldMk cId="3088196517" sldId="954"/>
            <ac:picMk id="10" creationId="{4FE4F325-E14D-4AA6-8632-87FFA4E77051}"/>
          </ac:picMkLst>
        </pc:picChg>
        <pc:picChg chg="add mod">
          <ac:chgData name="Dave Hatter" userId="c6fd83b5-f701-4e6f-ad93-0415a5f3ef90" providerId="ADAL" clId="{B7CFA8BB-982C-4395-98DC-1F6B414D772E}" dt="2022-01-25T22:46:43.176" v="6" actId="1076"/>
          <ac:picMkLst>
            <pc:docMk/>
            <pc:sldMk cId="3088196517" sldId="954"/>
            <ac:picMk id="11" creationId="{7E3BEE9D-C0D7-4D9C-BCD9-2F159BCD626B}"/>
          </ac:picMkLst>
        </pc:picChg>
        <pc:picChg chg="add mod">
          <ac:chgData name="Dave Hatter" userId="c6fd83b5-f701-4e6f-ad93-0415a5f3ef90" providerId="ADAL" clId="{B7CFA8BB-982C-4395-98DC-1F6B414D772E}" dt="2022-01-25T22:46:43.176" v="6" actId="1076"/>
          <ac:picMkLst>
            <pc:docMk/>
            <pc:sldMk cId="3088196517" sldId="954"/>
            <ac:picMk id="12" creationId="{EACAE4F8-894E-429C-8336-4682F873F5FF}"/>
          </ac:picMkLst>
        </pc:picChg>
      </pc:sldChg>
      <pc:sldChg chg="del">
        <pc:chgData name="Dave Hatter" userId="c6fd83b5-f701-4e6f-ad93-0415a5f3ef90" providerId="ADAL" clId="{B7CFA8BB-982C-4395-98DC-1F6B414D772E}" dt="2022-01-25T22:51:51.506" v="17" actId="47"/>
        <pc:sldMkLst>
          <pc:docMk/>
          <pc:sldMk cId="3234750229" sldId="975"/>
        </pc:sldMkLst>
      </pc:sldChg>
      <pc:sldChg chg="add setBg">
        <pc:chgData name="Dave Hatter" userId="c6fd83b5-f701-4e6f-ad93-0415a5f3ef90" providerId="ADAL" clId="{B7CFA8BB-982C-4395-98DC-1F6B414D772E}" dt="2022-01-25T22:52:33.415" v="18"/>
        <pc:sldMkLst>
          <pc:docMk/>
          <pc:sldMk cId="3862751101" sldId="979"/>
        </pc:sldMkLst>
      </pc:sldChg>
      <pc:sldChg chg="ord">
        <pc:chgData name="Dave Hatter" userId="c6fd83b5-f701-4e6f-ad93-0415a5f3ef90" providerId="ADAL" clId="{B7CFA8BB-982C-4395-98DC-1F6B414D772E}" dt="2022-01-25T22:53:43.712" v="22"/>
        <pc:sldMkLst>
          <pc:docMk/>
          <pc:sldMk cId="913968801" sldId="990"/>
        </pc:sldMkLst>
      </pc:sldChg>
      <pc:sldChg chg="ord">
        <pc:chgData name="Dave Hatter" userId="c6fd83b5-f701-4e6f-ad93-0415a5f3ef90" providerId="ADAL" clId="{B7CFA8BB-982C-4395-98DC-1F6B414D772E}" dt="2022-01-25T22:53:56.981" v="24"/>
        <pc:sldMkLst>
          <pc:docMk/>
          <pc:sldMk cId="620606622" sldId="992"/>
        </pc:sldMkLst>
      </pc:sldChg>
      <pc:sldChg chg="add setBg">
        <pc:chgData name="Dave Hatter" userId="c6fd83b5-f701-4e6f-ad93-0415a5f3ef90" providerId="ADAL" clId="{B7CFA8BB-982C-4395-98DC-1F6B414D772E}" dt="2022-01-25T22:44:44.132" v="0"/>
        <pc:sldMkLst>
          <pc:docMk/>
          <pc:sldMk cId="686992027" sldId="1005"/>
        </pc:sldMkLst>
      </pc:sldChg>
      <pc:sldChg chg="add ord setBg">
        <pc:chgData name="Dave Hatter" userId="c6fd83b5-f701-4e6f-ad93-0415a5f3ef90" providerId="ADAL" clId="{B7CFA8BB-982C-4395-98DC-1F6B414D772E}" dt="2022-01-25T22:45:36.420" v="3"/>
        <pc:sldMkLst>
          <pc:docMk/>
          <pc:sldMk cId="4229984250" sldId="1006"/>
        </pc:sldMkLst>
      </pc:sldChg>
      <pc:sldChg chg="add setBg">
        <pc:chgData name="Dave Hatter" userId="c6fd83b5-f701-4e6f-ad93-0415a5f3ef90" providerId="ADAL" clId="{B7CFA8BB-982C-4395-98DC-1F6B414D772E}" dt="2022-01-25T22:51:38.027" v="16"/>
        <pc:sldMkLst>
          <pc:docMk/>
          <pc:sldMk cId="2503405014" sldId="1007"/>
        </pc:sldMkLst>
      </pc:sldChg>
    </pc:docChg>
  </pc:docChgLst>
  <pc:docChgLst>
    <pc:chgData name="Dave Hatter" userId="c6fd83b5-f701-4e6f-ad93-0415a5f3ef90" providerId="ADAL" clId="{4534CC5B-38A7-43A9-9520-66540090FEB2}"/>
    <pc:docChg chg="undo custSel addSld delSld modSld">
      <pc:chgData name="Dave Hatter" userId="c6fd83b5-f701-4e6f-ad93-0415a5f3ef90" providerId="ADAL" clId="{4534CC5B-38A7-43A9-9520-66540090FEB2}" dt="2023-02-14T12:25:42.993" v="259" actId="20577"/>
      <pc:docMkLst>
        <pc:docMk/>
      </pc:docMkLst>
      <pc:sldChg chg="del">
        <pc:chgData name="Dave Hatter" userId="c6fd83b5-f701-4e6f-ad93-0415a5f3ef90" providerId="ADAL" clId="{4534CC5B-38A7-43A9-9520-66540090FEB2}" dt="2023-02-14T12:11:07.057" v="72" actId="2696"/>
        <pc:sldMkLst>
          <pc:docMk/>
          <pc:sldMk cId="4148740596" sldId="274"/>
        </pc:sldMkLst>
      </pc:sldChg>
      <pc:sldChg chg="modSp mod">
        <pc:chgData name="Dave Hatter" userId="c6fd83b5-f701-4e6f-ad93-0415a5f3ef90" providerId="ADAL" clId="{4534CC5B-38A7-43A9-9520-66540090FEB2}" dt="2023-02-14T12:14:13.472" v="80" actId="20577"/>
        <pc:sldMkLst>
          <pc:docMk/>
          <pc:sldMk cId="2155814261" sldId="323"/>
        </pc:sldMkLst>
        <pc:spChg chg="mod">
          <ac:chgData name="Dave Hatter" userId="c6fd83b5-f701-4e6f-ad93-0415a5f3ef90" providerId="ADAL" clId="{4534CC5B-38A7-43A9-9520-66540090FEB2}" dt="2023-02-14T12:14:13.472" v="80" actId="20577"/>
          <ac:spMkLst>
            <pc:docMk/>
            <pc:sldMk cId="2155814261" sldId="323"/>
            <ac:spMk id="7" creationId="{8339B854-29F2-47FF-8D2D-DF50E0BC6CB0}"/>
          </ac:spMkLst>
        </pc:spChg>
      </pc:sldChg>
      <pc:sldChg chg="del">
        <pc:chgData name="Dave Hatter" userId="c6fd83b5-f701-4e6f-ad93-0415a5f3ef90" providerId="ADAL" clId="{4534CC5B-38A7-43A9-9520-66540090FEB2}" dt="2023-02-14T12:06:33.146" v="69" actId="2696"/>
        <pc:sldMkLst>
          <pc:docMk/>
          <pc:sldMk cId="3408715138" sldId="342"/>
        </pc:sldMkLst>
      </pc:sldChg>
      <pc:sldChg chg="modSp mod">
        <pc:chgData name="Dave Hatter" userId="c6fd83b5-f701-4e6f-ad93-0415a5f3ef90" providerId="ADAL" clId="{4534CC5B-38A7-43A9-9520-66540090FEB2}" dt="2023-02-14T11:57:24.515" v="14" actId="6549"/>
        <pc:sldMkLst>
          <pc:docMk/>
          <pc:sldMk cId="1734136520" sldId="349"/>
        </pc:sldMkLst>
        <pc:spChg chg="mod">
          <ac:chgData name="Dave Hatter" userId="c6fd83b5-f701-4e6f-ad93-0415a5f3ef90" providerId="ADAL" clId="{4534CC5B-38A7-43A9-9520-66540090FEB2}" dt="2023-02-14T11:57:24.515" v="14" actId="6549"/>
          <ac:spMkLst>
            <pc:docMk/>
            <pc:sldMk cId="1734136520" sldId="349"/>
            <ac:spMk id="10" creationId="{AF3978C2-85B9-45BA-8DB9-73C0D3B57219}"/>
          </ac:spMkLst>
        </pc:spChg>
      </pc:sldChg>
      <pc:sldChg chg="modSp mod">
        <pc:chgData name="Dave Hatter" userId="c6fd83b5-f701-4e6f-ad93-0415a5f3ef90" providerId="ADAL" clId="{4534CC5B-38A7-43A9-9520-66540090FEB2}" dt="2023-02-14T11:57:42.605" v="25" actId="6549"/>
        <pc:sldMkLst>
          <pc:docMk/>
          <pc:sldMk cId="1734933153" sldId="350"/>
        </pc:sldMkLst>
        <pc:spChg chg="mod">
          <ac:chgData name="Dave Hatter" userId="c6fd83b5-f701-4e6f-ad93-0415a5f3ef90" providerId="ADAL" clId="{4534CC5B-38A7-43A9-9520-66540090FEB2}" dt="2023-02-14T11:57:42.605" v="25" actId="6549"/>
          <ac:spMkLst>
            <pc:docMk/>
            <pc:sldMk cId="1734933153" sldId="350"/>
            <ac:spMk id="14" creationId="{41F7BA52-B1F3-4268-9597-0749E9A9B161}"/>
          </ac:spMkLst>
        </pc:spChg>
      </pc:sldChg>
      <pc:sldChg chg="modSp mod">
        <pc:chgData name="Dave Hatter" userId="c6fd83b5-f701-4e6f-ad93-0415a5f3ef90" providerId="ADAL" clId="{4534CC5B-38A7-43A9-9520-66540090FEB2}" dt="2023-02-14T12:04:01.094" v="56" actId="20577"/>
        <pc:sldMkLst>
          <pc:docMk/>
          <pc:sldMk cId="912801635" sldId="352"/>
        </pc:sldMkLst>
        <pc:spChg chg="mod">
          <ac:chgData name="Dave Hatter" userId="c6fd83b5-f701-4e6f-ad93-0415a5f3ef90" providerId="ADAL" clId="{4534CC5B-38A7-43A9-9520-66540090FEB2}" dt="2023-02-14T12:04:01.094" v="56" actId="20577"/>
          <ac:spMkLst>
            <pc:docMk/>
            <pc:sldMk cId="912801635" sldId="352"/>
            <ac:spMk id="4" creationId="{0EA9A6C5-6529-4CB9-A9D1-12E965E80C8F}"/>
          </ac:spMkLst>
        </pc:spChg>
      </pc:sldChg>
      <pc:sldChg chg="addSp delSp modSp del mod">
        <pc:chgData name="Dave Hatter" userId="c6fd83b5-f701-4e6f-ad93-0415a5f3ef90" providerId="ADAL" clId="{4534CC5B-38A7-43A9-9520-66540090FEB2}" dt="2023-02-14T12:06:29.406" v="68" actId="2696"/>
        <pc:sldMkLst>
          <pc:docMk/>
          <pc:sldMk cId="2063234566" sldId="971"/>
        </pc:sldMkLst>
        <pc:picChg chg="add del mod">
          <ac:chgData name="Dave Hatter" userId="c6fd83b5-f701-4e6f-ad93-0415a5f3ef90" providerId="ADAL" clId="{4534CC5B-38A7-43A9-9520-66540090FEB2}" dt="2023-02-14T11:59:37.927" v="33" actId="478"/>
          <ac:picMkLst>
            <pc:docMk/>
            <pc:sldMk cId="2063234566" sldId="971"/>
            <ac:picMk id="3" creationId="{FE5A415E-68F3-1C4B-C859-8082DFB54D3C}"/>
          </ac:picMkLst>
        </pc:picChg>
        <pc:picChg chg="mod">
          <ac:chgData name="Dave Hatter" userId="c6fd83b5-f701-4e6f-ad93-0415a5f3ef90" providerId="ADAL" clId="{4534CC5B-38A7-43A9-9520-66540090FEB2}" dt="2023-02-14T11:59:12.686" v="30" actId="1076"/>
          <ac:picMkLst>
            <pc:docMk/>
            <pc:sldMk cId="2063234566" sldId="971"/>
            <ac:picMk id="5" creationId="{7D1663C5-60E3-4D63-A3BD-061A1C45727E}"/>
          </ac:picMkLst>
        </pc:picChg>
        <pc:picChg chg="add mod">
          <ac:chgData name="Dave Hatter" userId="c6fd83b5-f701-4e6f-ad93-0415a5f3ef90" providerId="ADAL" clId="{4534CC5B-38A7-43A9-9520-66540090FEB2}" dt="2023-02-14T12:00:52.835" v="44" actId="14100"/>
          <ac:picMkLst>
            <pc:docMk/>
            <pc:sldMk cId="2063234566" sldId="971"/>
            <ac:picMk id="6" creationId="{0DF9007C-0CA3-DBD0-EF13-05F45E831DC5}"/>
          </ac:picMkLst>
        </pc:picChg>
        <pc:picChg chg="del mod">
          <ac:chgData name="Dave Hatter" userId="c6fd83b5-f701-4e6f-ad93-0415a5f3ef90" providerId="ADAL" clId="{4534CC5B-38A7-43A9-9520-66540090FEB2}" dt="2023-02-14T12:00:42.935" v="39" actId="478"/>
          <ac:picMkLst>
            <pc:docMk/>
            <pc:sldMk cId="2063234566" sldId="971"/>
            <ac:picMk id="10" creationId="{FCCA082E-8FC4-47FA-8088-3169B4FEFB13}"/>
          </ac:picMkLst>
        </pc:picChg>
        <pc:picChg chg="add mod">
          <ac:chgData name="Dave Hatter" userId="c6fd83b5-f701-4e6f-ad93-0415a5f3ef90" providerId="ADAL" clId="{4534CC5B-38A7-43A9-9520-66540090FEB2}" dt="2023-02-14T12:00:48.544" v="42" actId="14100"/>
          <ac:picMkLst>
            <pc:docMk/>
            <pc:sldMk cId="2063234566" sldId="971"/>
            <ac:picMk id="11" creationId="{F81A407D-0F53-EE12-D12F-646EB1BFCE7C}"/>
          </ac:picMkLst>
        </pc:picChg>
        <pc:picChg chg="del">
          <ac:chgData name="Dave Hatter" userId="c6fd83b5-f701-4e6f-ad93-0415a5f3ef90" providerId="ADAL" clId="{4534CC5B-38A7-43A9-9520-66540090FEB2}" dt="2023-02-14T11:59:02.548" v="26" actId="478"/>
          <ac:picMkLst>
            <pc:docMk/>
            <pc:sldMk cId="2063234566" sldId="971"/>
            <ac:picMk id="21" creationId="{143E6170-F36E-4E34-AF86-C0214B28200F}"/>
          </ac:picMkLst>
        </pc:picChg>
      </pc:sldChg>
      <pc:sldChg chg="del">
        <pc:chgData name="Dave Hatter" userId="c6fd83b5-f701-4e6f-ad93-0415a5f3ef90" providerId="ADAL" clId="{4534CC5B-38A7-43A9-9520-66540090FEB2}" dt="2023-02-14T12:13:50.082" v="74" actId="2696"/>
        <pc:sldMkLst>
          <pc:docMk/>
          <pc:sldMk cId="1414196587" sldId="977"/>
        </pc:sldMkLst>
      </pc:sldChg>
      <pc:sldChg chg="addSp delSp modSp mod">
        <pc:chgData name="Dave Hatter" userId="c6fd83b5-f701-4e6f-ad93-0415a5f3ef90" providerId="ADAL" clId="{4534CC5B-38A7-43A9-9520-66540090FEB2}" dt="2023-02-14T12:18:37.732" v="82"/>
        <pc:sldMkLst>
          <pc:docMk/>
          <pc:sldMk cId="4179840153" sldId="982"/>
        </pc:sldMkLst>
        <pc:picChg chg="add mod">
          <ac:chgData name="Dave Hatter" userId="c6fd83b5-f701-4e6f-ad93-0415a5f3ef90" providerId="ADAL" clId="{4534CC5B-38A7-43A9-9520-66540090FEB2}" dt="2023-02-14T12:18:37.732" v="82"/>
          <ac:picMkLst>
            <pc:docMk/>
            <pc:sldMk cId="4179840153" sldId="982"/>
            <ac:picMk id="2" creationId="{D2B1871E-CE1C-EFAC-6F03-290C76576C23}"/>
          </ac:picMkLst>
        </pc:picChg>
        <pc:picChg chg="del">
          <ac:chgData name="Dave Hatter" userId="c6fd83b5-f701-4e6f-ad93-0415a5f3ef90" providerId="ADAL" clId="{4534CC5B-38A7-43A9-9520-66540090FEB2}" dt="2023-02-14T12:18:37.311" v="81" actId="478"/>
          <ac:picMkLst>
            <pc:docMk/>
            <pc:sldMk cId="4179840153" sldId="982"/>
            <ac:picMk id="8" creationId="{F9FB7223-EAA6-46EE-83B1-ED031C24ACAA}"/>
          </ac:picMkLst>
        </pc:picChg>
      </pc:sldChg>
      <pc:sldChg chg="add setBg">
        <pc:chgData name="Dave Hatter" userId="c6fd83b5-f701-4e6f-ad93-0415a5f3ef90" providerId="ADAL" clId="{4534CC5B-38A7-43A9-9520-66540090FEB2}" dt="2023-02-14T12:07:42.734" v="70"/>
        <pc:sldMkLst>
          <pc:docMk/>
          <pc:sldMk cId="1500630164" sldId="999"/>
        </pc:sldMkLst>
      </pc:sldChg>
      <pc:sldChg chg="del">
        <pc:chgData name="Dave Hatter" userId="c6fd83b5-f701-4e6f-ad93-0415a5f3ef90" providerId="ADAL" clId="{4534CC5B-38A7-43A9-9520-66540090FEB2}" dt="2023-02-14T12:05:02.679" v="58" actId="47"/>
        <pc:sldMkLst>
          <pc:docMk/>
          <pc:sldMk cId="686992027" sldId="1005"/>
        </pc:sldMkLst>
      </pc:sldChg>
      <pc:sldChg chg="add">
        <pc:chgData name="Dave Hatter" userId="c6fd83b5-f701-4e6f-ad93-0415a5f3ef90" providerId="ADAL" clId="{4534CC5B-38A7-43A9-9520-66540090FEB2}" dt="2023-02-14T12:04:59.197" v="57"/>
        <pc:sldMkLst>
          <pc:docMk/>
          <pc:sldMk cId="249644629" sldId="1009"/>
        </pc:sldMkLst>
      </pc:sldChg>
      <pc:sldChg chg="add">
        <pc:chgData name="Dave Hatter" userId="c6fd83b5-f701-4e6f-ad93-0415a5f3ef90" providerId="ADAL" clId="{4534CC5B-38A7-43A9-9520-66540090FEB2}" dt="2023-02-14T12:04:59.197" v="57"/>
        <pc:sldMkLst>
          <pc:docMk/>
          <pc:sldMk cId="2833754399" sldId="1024"/>
        </pc:sldMkLst>
      </pc:sldChg>
      <pc:sldChg chg="add setBg">
        <pc:chgData name="Dave Hatter" userId="c6fd83b5-f701-4e6f-ad93-0415a5f3ef90" providerId="ADAL" clId="{4534CC5B-38A7-43A9-9520-66540090FEB2}" dt="2023-02-14T12:04:59.197" v="57"/>
        <pc:sldMkLst>
          <pc:docMk/>
          <pc:sldMk cId="2281713134" sldId="1025"/>
        </pc:sldMkLst>
      </pc:sldChg>
      <pc:sldChg chg="addSp delSp modSp add mod setBg">
        <pc:chgData name="Dave Hatter" userId="c6fd83b5-f701-4e6f-ad93-0415a5f3ef90" providerId="ADAL" clId="{4534CC5B-38A7-43A9-9520-66540090FEB2}" dt="2023-02-14T12:06:18.735" v="67" actId="1076"/>
        <pc:sldMkLst>
          <pc:docMk/>
          <pc:sldMk cId="859185912" sldId="1026"/>
        </pc:sldMkLst>
        <pc:picChg chg="add mod">
          <ac:chgData name="Dave Hatter" userId="c6fd83b5-f701-4e6f-ad93-0415a5f3ef90" providerId="ADAL" clId="{4534CC5B-38A7-43A9-9520-66540090FEB2}" dt="2023-02-14T12:06:18.735" v="67" actId="1076"/>
          <ac:picMkLst>
            <pc:docMk/>
            <pc:sldMk cId="859185912" sldId="1026"/>
            <ac:picMk id="2" creationId="{B1EA60AE-7E9E-2205-5CD1-DD8FEB446032}"/>
          </ac:picMkLst>
        </pc:picChg>
        <pc:picChg chg="del">
          <ac:chgData name="Dave Hatter" userId="c6fd83b5-f701-4e6f-ad93-0415a5f3ef90" providerId="ADAL" clId="{4534CC5B-38A7-43A9-9520-66540090FEB2}" dt="2023-02-14T12:05:49.687" v="59" actId="478"/>
          <ac:picMkLst>
            <pc:docMk/>
            <pc:sldMk cId="859185912" sldId="1026"/>
            <ac:picMk id="4" creationId="{B9C26772-95A4-492E-AF1A-A4B4AAE2154B}"/>
          </ac:picMkLst>
        </pc:picChg>
        <pc:picChg chg="mod">
          <ac:chgData name="Dave Hatter" userId="c6fd83b5-f701-4e6f-ad93-0415a5f3ef90" providerId="ADAL" clId="{4534CC5B-38A7-43A9-9520-66540090FEB2}" dt="2023-02-14T12:05:59.695" v="62" actId="1076"/>
          <ac:picMkLst>
            <pc:docMk/>
            <pc:sldMk cId="859185912" sldId="1026"/>
            <ac:picMk id="5" creationId="{AD15C528-5959-422B-8E2B-6B768E2AA1F8}"/>
          </ac:picMkLst>
        </pc:picChg>
      </pc:sldChg>
      <pc:sldChg chg="add setBg">
        <pc:chgData name="Dave Hatter" userId="c6fd83b5-f701-4e6f-ad93-0415a5f3ef90" providerId="ADAL" clId="{4534CC5B-38A7-43A9-9520-66540090FEB2}" dt="2023-02-14T12:04:59.197" v="57"/>
        <pc:sldMkLst>
          <pc:docMk/>
          <pc:sldMk cId="3465884381" sldId="1027"/>
        </pc:sldMkLst>
      </pc:sldChg>
      <pc:sldChg chg="add">
        <pc:chgData name="Dave Hatter" userId="c6fd83b5-f701-4e6f-ad93-0415a5f3ef90" providerId="ADAL" clId="{4534CC5B-38A7-43A9-9520-66540090FEB2}" dt="2023-02-14T12:04:59.197" v="57"/>
        <pc:sldMkLst>
          <pc:docMk/>
          <pc:sldMk cId="1965581213" sldId="1028"/>
        </pc:sldMkLst>
      </pc:sldChg>
      <pc:sldChg chg="add setBg">
        <pc:chgData name="Dave Hatter" userId="c6fd83b5-f701-4e6f-ad93-0415a5f3ef90" providerId="ADAL" clId="{4534CC5B-38A7-43A9-9520-66540090FEB2}" dt="2023-02-14T12:11:00.624" v="71"/>
        <pc:sldMkLst>
          <pc:docMk/>
          <pc:sldMk cId="500550914" sldId="1029"/>
        </pc:sldMkLst>
      </pc:sldChg>
      <pc:sldChg chg="add setBg">
        <pc:chgData name="Dave Hatter" userId="c6fd83b5-f701-4e6f-ad93-0415a5f3ef90" providerId="ADAL" clId="{4534CC5B-38A7-43A9-9520-66540090FEB2}" dt="2023-02-14T12:13:44.656" v="73"/>
        <pc:sldMkLst>
          <pc:docMk/>
          <pc:sldMk cId="1284938399" sldId="1030"/>
        </pc:sldMkLst>
      </pc:sldChg>
      <pc:sldChg chg="addSp delSp modSp add mod">
        <pc:chgData name="Dave Hatter" userId="c6fd83b5-f701-4e6f-ad93-0415a5f3ef90" providerId="ADAL" clId="{4534CC5B-38A7-43A9-9520-66540090FEB2}" dt="2023-02-14T12:25:42.993" v="259" actId="20577"/>
        <pc:sldMkLst>
          <pc:docMk/>
          <pc:sldMk cId="787942147" sldId="1031"/>
        </pc:sldMkLst>
        <pc:spChg chg="add mod">
          <ac:chgData name="Dave Hatter" userId="c6fd83b5-f701-4e6f-ad93-0415a5f3ef90" providerId="ADAL" clId="{4534CC5B-38A7-43A9-9520-66540090FEB2}" dt="2023-02-14T12:25:42.993" v="259" actId="20577"/>
          <ac:spMkLst>
            <pc:docMk/>
            <pc:sldMk cId="787942147" sldId="1031"/>
            <ac:spMk id="3" creationId="{1EA26130-949A-A0E5-B56B-4BF97AD68B94}"/>
          </ac:spMkLst>
        </pc:spChg>
        <pc:spChg chg="mod">
          <ac:chgData name="Dave Hatter" userId="c6fd83b5-f701-4e6f-ad93-0415a5f3ef90" providerId="ADAL" clId="{4534CC5B-38A7-43A9-9520-66540090FEB2}" dt="2023-02-14T12:22:24.429" v="160" actId="20577"/>
          <ac:spMkLst>
            <pc:docMk/>
            <pc:sldMk cId="787942147" sldId="1031"/>
            <ac:spMk id="6" creationId="{C9446F6A-17ED-41F5-BBBD-3207ABFBDB05}"/>
          </ac:spMkLst>
        </pc:spChg>
        <pc:spChg chg="mod">
          <ac:chgData name="Dave Hatter" userId="c6fd83b5-f701-4e6f-ad93-0415a5f3ef90" providerId="ADAL" clId="{4534CC5B-38A7-43A9-9520-66540090FEB2}" dt="2023-02-14T12:22:05.654" v="145" actId="255"/>
          <ac:spMkLst>
            <pc:docMk/>
            <pc:sldMk cId="787942147" sldId="1031"/>
            <ac:spMk id="7" creationId="{8339B854-29F2-47FF-8D2D-DF50E0BC6CB0}"/>
          </ac:spMkLst>
        </pc:spChg>
        <pc:picChg chg="del">
          <ac:chgData name="Dave Hatter" userId="c6fd83b5-f701-4e6f-ad93-0415a5f3ef90" providerId="ADAL" clId="{4534CC5B-38A7-43A9-9520-66540090FEB2}" dt="2023-02-14T12:21:16.212" v="121" actId="478"/>
          <ac:picMkLst>
            <pc:docMk/>
            <pc:sldMk cId="787942147" sldId="1031"/>
            <ac:picMk id="3074" creationId="{E4C9532C-66ED-4A9E-8BE2-51B48EDAC7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09CD-CF58-2549-A633-DF4A8F564C7A}"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79E04-056F-D54A-A085-DA3FE0CB785D}" type="slidenum">
              <a:rPr lang="en-US" smtClean="0"/>
              <a:t>‹#›</a:t>
            </a:fld>
            <a:endParaRPr lang="en-US"/>
          </a:p>
        </p:txBody>
      </p:sp>
    </p:spTree>
    <p:extLst>
      <p:ext uri="{BB962C8B-B14F-4D97-AF65-F5344CB8AC3E}">
        <p14:creationId xmlns:p14="http://schemas.microsoft.com/office/powerpoint/2010/main" val="161726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ophos.com/en-us/medialibrary/Gated-Assets/white-papers/sophos-the-state-of-ransomware-2020-wp.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nomoreransom.or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techradar.com/uk/news/fraudulent-domains-are-remaining-active-for-longe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echradar.com/uk/news/fraudulent-domains-are-remaining-active-for-long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Scare the crap out of you!</a:t>
            </a:r>
          </a:p>
          <a:p>
            <a:pPr marL="171450" indent="-171450">
              <a:buFont typeface="Arial" panose="020B0604020202020204" pitchFamily="34" charset="0"/>
              <a:buChar char="•"/>
            </a:pPr>
            <a:r>
              <a:rPr lang="en-US" b="1" dirty="0"/>
              <a:t>https://www.zdnet.com/article/the-scariest-hacks-and-vulnerabilities-of-2019/</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2</a:t>
            </a:fld>
            <a:endParaRPr lang="en-US"/>
          </a:p>
        </p:txBody>
      </p:sp>
    </p:spTree>
    <p:extLst>
      <p:ext uri="{BB962C8B-B14F-4D97-AF65-F5344CB8AC3E}">
        <p14:creationId xmlns:p14="http://schemas.microsoft.com/office/powerpoint/2010/main" val="314332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12</a:t>
            </a:fld>
            <a:endParaRPr lang="en-US"/>
          </a:p>
        </p:txBody>
      </p:sp>
    </p:spTree>
    <p:extLst>
      <p:ext uri="{BB962C8B-B14F-4D97-AF65-F5344CB8AC3E}">
        <p14:creationId xmlns:p14="http://schemas.microsoft.com/office/powerpoint/2010/main" val="1506294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13</a:t>
            </a:fld>
            <a:endParaRPr lang="en-US"/>
          </a:p>
        </p:txBody>
      </p:sp>
    </p:spTree>
    <p:extLst>
      <p:ext uri="{BB962C8B-B14F-4D97-AF65-F5344CB8AC3E}">
        <p14:creationId xmlns:p14="http://schemas.microsoft.com/office/powerpoint/2010/main" val="337231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https://www.thecybersecurityhub.com/</a:t>
            </a:r>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14</a:t>
            </a:fld>
            <a:endParaRPr lang="en-US"/>
          </a:p>
        </p:txBody>
      </p:sp>
    </p:spTree>
    <p:extLst>
      <p:ext uri="{BB962C8B-B14F-4D97-AF65-F5344CB8AC3E}">
        <p14:creationId xmlns:p14="http://schemas.microsoft.com/office/powerpoint/2010/main" val="2750833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62268"/>
                </a:solidFill>
              </a:rPr>
              <a:t>“Over 2.5 quintillion bytes of data are created every single day, and it’s only going to grow from there. By 2020, it’s estimated that 1.7MB of data will be created every second for every person on earth.” – Sixth Annual Domo report</a:t>
            </a:r>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15</a:t>
            </a:fld>
            <a:endParaRPr lang="en-US"/>
          </a:p>
        </p:txBody>
      </p:sp>
    </p:spTree>
    <p:extLst>
      <p:ext uri="{BB962C8B-B14F-4D97-AF65-F5344CB8AC3E}">
        <p14:creationId xmlns:p14="http://schemas.microsoft.com/office/powerpoint/2010/main" val="189792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16</a:t>
            </a:fld>
            <a:endParaRPr lang="en-US"/>
          </a:p>
        </p:txBody>
      </p:sp>
    </p:spTree>
    <p:extLst>
      <p:ext uri="{BB962C8B-B14F-4D97-AF65-F5344CB8AC3E}">
        <p14:creationId xmlns:p14="http://schemas.microsoft.com/office/powerpoint/2010/main" val="3117594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17</a:t>
            </a:fld>
            <a:endParaRPr lang="en-US"/>
          </a:p>
        </p:txBody>
      </p:sp>
    </p:spTree>
    <p:extLst>
      <p:ext uri="{BB962C8B-B14F-4D97-AF65-F5344CB8AC3E}">
        <p14:creationId xmlns:p14="http://schemas.microsoft.com/office/powerpoint/2010/main" val="365223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In their 2020 Global Risks Report, WEF said that in the US, the likelihood of catching cybercrime actors and hauling them into court is estimated to be as low as 0.05%.</a:t>
            </a:r>
          </a:p>
          <a:p>
            <a:pPr marL="171450" indent="-171450">
              <a:buFont typeface="Arial" panose="020B0604020202020204" pitchFamily="34" charset="0"/>
              <a:buChar char="•"/>
            </a:pPr>
            <a:r>
              <a:rPr lang="en-US" b="1" dirty="0"/>
              <a:t>Walmart, generated mind-blowing $514 billion in revenue in 2019</a:t>
            </a:r>
          </a:p>
          <a:p>
            <a:pPr marL="171450" indent="-171450">
              <a:buFont typeface="Arial" panose="020B0604020202020204" pitchFamily="34" charset="0"/>
              <a:buChar char="•"/>
            </a:pPr>
            <a:r>
              <a:rPr lang="en-US" b="1" dirty="0"/>
              <a:t>Cybercrime earns 12 times that</a:t>
            </a:r>
          </a:p>
          <a:p>
            <a:pPr marL="171450" indent="-171450">
              <a:buFont typeface="Arial" panose="020B0604020202020204" pitchFamily="34" charset="0"/>
              <a:buChar char="•"/>
            </a:pPr>
            <a:r>
              <a:rPr lang="en-US" b="1" dirty="0"/>
              <a:t>More than Tesla, Facebook, Microsoft, Apple, Amazon, and Walmart combined - $1.28 trillion</a:t>
            </a:r>
          </a:p>
        </p:txBody>
      </p:sp>
      <p:sp>
        <p:nvSpPr>
          <p:cNvPr id="4" name="Slide Number Placeholder 3"/>
          <p:cNvSpPr>
            <a:spLocks noGrp="1"/>
          </p:cNvSpPr>
          <p:nvPr>
            <p:ph type="sldNum" sz="quarter" idx="5"/>
          </p:nvPr>
        </p:nvSpPr>
        <p:spPr/>
        <p:txBody>
          <a:bodyPr/>
          <a:lstStyle/>
          <a:p>
            <a:fld id="{6AF79E04-056F-D54A-A085-DA3FE0CB785D}" type="slidenum">
              <a:rPr lang="en-US" smtClean="0"/>
              <a:t>18</a:t>
            </a:fld>
            <a:endParaRPr lang="en-US"/>
          </a:p>
        </p:txBody>
      </p:sp>
    </p:spTree>
    <p:extLst>
      <p:ext uri="{BB962C8B-B14F-4D97-AF65-F5344CB8AC3E}">
        <p14:creationId xmlns:p14="http://schemas.microsoft.com/office/powerpoint/2010/main" val="2841346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EE607-3925-42FA-BDAA-8BD72A43DB7D}" type="slidenum">
              <a:rPr lang="en-US" smtClean="0"/>
              <a:t>20</a:t>
            </a:fld>
            <a:endParaRPr lang="en-US" dirty="0"/>
          </a:p>
        </p:txBody>
      </p:sp>
    </p:spTree>
    <p:extLst>
      <p:ext uri="{BB962C8B-B14F-4D97-AF65-F5344CB8AC3E}">
        <p14:creationId xmlns:p14="http://schemas.microsoft.com/office/powerpoint/2010/main" val="1817984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Just because you’re paranoid doesn’t mean they’re not out to get you</a:t>
            </a:r>
          </a:p>
          <a:p>
            <a:pPr marL="171450" indent="-171450">
              <a:buFont typeface="Arial" panose="020B0604020202020204" pitchFamily="34" charset="0"/>
              <a:buChar char="•"/>
            </a:pPr>
            <a:r>
              <a:rPr lang="en-US" b="1" dirty="0"/>
              <a:t>“Attackers flow like water and follow the path of least resistance” Forrester’s Jeff Pollard.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762268"/>
                </a:solidFill>
              </a:rPr>
              <a:t>If you’re not paying with money, you’re paying with data</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21</a:t>
            </a:fld>
            <a:endParaRPr lang="en-US"/>
          </a:p>
        </p:txBody>
      </p:sp>
    </p:spTree>
    <p:extLst>
      <p:ext uri="{BB962C8B-B14F-4D97-AF65-F5344CB8AC3E}">
        <p14:creationId xmlns:p14="http://schemas.microsoft.com/office/powerpoint/2010/main" val="136366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yourself: ‘Is what I’m being asked to do normal?’, ‘Is there anything strange about this email / instruction?’</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22</a:t>
            </a:fld>
            <a:endParaRPr lang="en-US"/>
          </a:p>
        </p:txBody>
      </p:sp>
    </p:spTree>
    <p:extLst>
      <p:ext uri="{BB962C8B-B14F-4D97-AF65-F5344CB8AC3E}">
        <p14:creationId xmlns:p14="http://schemas.microsoft.com/office/powerpoint/2010/main" val="215602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Mikko</a:t>
            </a:r>
          </a:p>
        </p:txBody>
      </p:sp>
      <p:sp>
        <p:nvSpPr>
          <p:cNvPr id="4" name="Slide Number Placeholder 3"/>
          <p:cNvSpPr>
            <a:spLocks noGrp="1"/>
          </p:cNvSpPr>
          <p:nvPr>
            <p:ph type="sldNum" sz="quarter" idx="5"/>
          </p:nvPr>
        </p:nvSpPr>
        <p:spPr/>
        <p:txBody>
          <a:bodyPr/>
          <a:lstStyle/>
          <a:p>
            <a:fld id="{6AF79E04-056F-D54A-A085-DA3FE0CB785D}" type="slidenum">
              <a:rPr lang="en-US" smtClean="0"/>
              <a:t>3</a:t>
            </a:fld>
            <a:endParaRPr lang="en-US"/>
          </a:p>
        </p:txBody>
      </p:sp>
    </p:spTree>
    <p:extLst>
      <p:ext uri="{BB962C8B-B14F-4D97-AF65-F5344CB8AC3E}">
        <p14:creationId xmlns:p14="http://schemas.microsoft.com/office/powerpoint/2010/main" val="4161429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62268"/>
                </a:solidFill>
              </a:rPr>
              <a:t>Average 8 character password can be breached under 2 hours</a:t>
            </a:r>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23</a:t>
            </a:fld>
            <a:endParaRPr lang="en-US"/>
          </a:p>
        </p:txBody>
      </p:sp>
    </p:spTree>
    <p:extLst>
      <p:ext uri="{BB962C8B-B14F-4D97-AF65-F5344CB8AC3E}">
        <p14:creationId xmlns:p14="http://schemas.microsoft.com/office/powerpoint/2010/main" val="1802442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Spear phishing personalized and socially engineered</a:t>
            </a:r>
          </a:p>
          <a:p>
            <a:r>
              <a:rPr lang="en-US" b="1" dirty="0"/>
              <a:t>91% of attacks</a:t>
            </a:r>
            <a:br>
              <a:rPr lang="en-US" b="1" dirty="0"/>
            </a:br>
            <a:r>
              <a:rPr lang="en-US" b="1" dirty="0"/>
              <a:t>Whaling specific targeting</a:t>
            </a:r>
          </a:p>
          <a:p>
            <a:r>
              <a:rPr lang="en-US" b="1" dirty="0"/>
              <a:t>Social engineering including </a:t>
            </a:r>
            <a:r>
              <a:rPr lang="en-US" b="1" dirty="0" err="1"/>
              <a:t>Deepfakes</a:t>
            </a:r>
            <a:r>
              <a:rPr lang="en-US" b="1" dirty="0"/>
              <a:t> makes this even more of </a:t>
            </a:r>
            <a:r>
              <a:rPr lang="en-US" b="1"/>
              <a:t>a threat</a:t>
            </a:r>
            <a:endParaRPr lang="en-US" b="1" dirty="0"/>
          </a:p>
          <a:p>
            <a:r>
              <a:rPr lang="en-US" b="1" dirty="0"/>
              <a:t>https://youtu.be/6gQX2duuJJQ</a:t>
            </a:r>
          </a:p>
        </p:txBody>
      </p:sp>
      <p:sp>
        <p:nvSpPr>
          <p:cNvPr id="4" name="Slide Number Placeholder 3"/>
          <p:cNvSpPr>
            <a:spLocks noGrp="1"/>
          </p:cNvSpPr>
          <p:nvPr>
            <p:ph type="sldNum" sz="quarter" idx="5"/>
          </p:nvPr>
        </p:nvSpPr>
        <p:spPr/>
        <p:txBody>
          <a:bodyPr/>
          <a:lstStyle/>
          <a:p>
            <a:fld id="{6AF79E04-056F-D54A-A085-DA3FE0CB785D}" type="slidenum">
              <a:rPr lang="en-US" smtClean="0"/>
              <a:t>27</a:t>
            </a:fld>
            <a:endParaRPr lang="en-US"/>
          </a:p>
        </p:txBody>
      </p:sp>
    </p:spTree>
    <p:extLst>
      <p:ext uri="{BB962C8B-B14F-4D97-AF65-F5344CB8AC3E}">
        <p14:creationId xmlns:p14="http://schemas.microsoft.com/office/powerpoint/2010/main" val="3238322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Not many obvious red flags here</a:t>
            </a:r>
          </a:p>
          <a:p>
            <a:pPr marL="171450" indent="-171450">
              <a:buFont typeface="Arial" panose="020B0604020202020204" pitchFamily="34" charset="0"/>
              <a:buChar char="•"/>
            </a:pPr>
            <a:r>
              <a:rPr lang="en-US" b="1" dirty="0"/>
              <a:t>Hover over links</a:t>
            </a:r>
          </a:p>
          <a:p>
            <a:pPr marL="171450" indent="-171450">
              <a:buFont typeface="Arial" panose="020B0604020202020204" pitchFamily="34" charset="0"/>
              <a:buChar char="•"/>
            </a:pPr>
            <a:r>
              <a:rPr lang="en-US" b="1" dirty="0"/>
              <a:t>Out-of-band verification</a:t>
            </a:r>
          </a:p>
        </p:txBody>
      </p:sp>
      <p:sp>
        <p:nvSpPr>
          <p:cNvPr id="4" name="Slide Number Placeholder 3"/>
          <p:cNvSpPr>
            <a:spLocks noGrp="1"/>
          </p:cNvSpPr>
          <p:nvPr>
            <p:ph type="sldNum" sz="quarter" idx="5"/>
          </p:nvPr>
        </p:nvSpPr>
        <p:spPr/>
        <p:txBody>
          <a:bodyPr/>
          <a:lstStyle/>
          <a:p>
            <a:fld id="{6AF79E04-056F-D54A-A085-DA3FE0CB785D}" type="slidenum">
              <a:rPr lang="en-US" smtClean="0"/>
              <a:t>28</a:t>
            </a:fld>
            <a:endParaRPr lang="en-US"/>
          </a:p>
        </p:txBody>
      </p:sp>
    </p:spTree>
    <p:extLst>
      <p:ext uri="{BB962C8B-B14F-4D97-AF65-F5344CB8AC3E}">
        <p14:creationId xmlns:p14="http://schemas.microsoft.com/office/powerpoint/2010/main" val="2815026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32</a:t>
            </a:fld>
            <a:endParaRPr lang="en-US"/>
          </a:p>
        </p:txBody>
      </p:sp>
    </p:spTree>
    <p:extLst>
      <p:ext uri="{BB962C8B-B14F-4D97-AF65-F5344CB8AC3E}">
        <p14:creationId xmlns:p14="http://schemas.microsoft.com/office/powerpoint/2010/main" val="3575226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Not many obvious red flags here</a:t>
            </a:r>
          </a:p>
          <a:p>
            <a:pPr marL="171450" indent="-171450">
              <a:buFont typeface="Arial" panose="020B0604020202020204" pitchFamily="34" charset="0"/>
              <a:buChar char="•"/>
            </a:pPr>
            <a:r>
              <a:rPr lang="en-US" b="1" dirty="0"/>
              <a:t>Hover over links</a:t>
            </a:r>
          </a:p>
          <a:p>
            <a:pPr marL="171450" indent="-171450">
              <a:buFont typeface="Arial" panose="020B0604020202020204" pitchFamily="34" charset="0"/>
              <a:buChar char="•"/>
            </a:pPr>
            <a:r>
              <a:rPr lang="en-US" b="1" dirty="0"/>
              <a:t>Out-of-band verification</a:t>
            </a:r>
          </a:p>
        </p:txBody>
      </p:sp>
      <p:sp>
        <p:nvSpPr>
          <p:cNvPr id="4" name="Slide Number Placeholder 3"/>
          <p:cNvSpPr>
            <a:spLocks noGrp="1"/>
          </p:cNvSpPr>
          <p:nvPr>
            <p:ph type="sldNum" sz="quarter" idx="5"/>
          </p:nvPr>
        </p:nvSpPr>
        <p:spPr/>
        <p:txBody>
          <a:bodyPr/>
          <a:lstStyle/>
          <a:p>
            <a:fld id="{6AF79E04-056F-D54A-A085-DA3FE0CB785D}" type="slidenum">
              <a:rPr lang="en-US" smtClean="0"/>
              <a:t>33</a:t>
            </a:fld>
            <a:endParaRPr lang="en-US"/>
          </a:p>
        </p:txBody>
      </p:sp>
    </p:spTree>
    <p:extLst>
      <p:ext uri="{BB962C8B-B14F-4D97-AF65-F5344CB8AC3E}">
        <p14:creationId xmlns:p14="http://schemas.microsoft.com/office/powerpoint/2010/main" val="745387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Adware – </a:t>
            </a:r>
            <a:r>
              <a:rPr lang="en-US" dirty="0" err="1"/>
              <a:t>istock</a:t>
            </a:r>
            <a:endParaRPr lang="en-US" dirty="0"/>
          </a:p>
          <a:p>
            <a:r>
              <a:rPr lang="en-US" b="1" dirty="0"/>
              <a:t>Beware macros</a:t>
            </a:r>
          </a:p>
        </p:txBody>
      </p:sp>
      <p:sp>
        <p:nvSpPr>
          <p:cNvPr id="4" name="Slide Number Placeholder 3"/>
          <p:cNvSpPr>
            <a:spLocks noGrp="1"/>
          </p:cNvSpPr>
          <p:nvPr>
            <p:ph type="sldNum" sz="quarter" idx="5"/>
          </p:nvPr>
        </p:nvSpPr>
        <p:spPr/>
        <p:txBody>
          <a:bodyPr/>
          <a:lstStyle/>
          <a:p>
            <a:fld id="{6AF79E04-056F-D54A-A085-DA3FE0CB785D}" type="slidenum">
              <a:rPr lang="en-US" smtClean="0"/>
              <a:t>34</a:t>
            </a:fld>
            <a:endParaRPr lang="en-US"/>
          </a:p>
        </p:txBody>
      </p:sp>
    </p:spTree>
    <p:extLst>
      <p:ext uri="{BB962C8B-B14F-4D97-AF65-F5344CB8AC3E}">
        <p14:creationId xmlns:p14="http://schemas.microsoft.com/office/powerpoint/2010/main" val="3930199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There are well over a dozen operators in the ransomware-as-a-service (RaaS) game, each with a host of affiliates that focus on enterprise targets across the world.</a:t>
            </a:r>
          </a:p>
          <a:p>
            <a:pPr marL="171450" indent="-171450">
              <a:buFont typeface="Arial" panose="020B0604020202020204" pitchFamily="34" charset="0"/>
              <a:buChar char="•"/>
            </a:pPr>
            <a:r>
              <a:rPr lang="en-US" b="1" dirty="0"/>
              <a:t>https://www.statista.com/statistics/680953/global-malware-volume/</a:t>
            </a:r>
          </a:p>
        </p:txBody>
      </p:sp>
      <p:sp>
        <p:nvSpPr>
          <p:cNvPr id="4" name="Slide Number Placeholder 3"/>
          <p:cNvSpPr>
            <a:spLocks noGrp="1"/>
          </p:cNvSpPr>
          <p:nvPr>
            <p:ph type="sldNum" sz="quarter" idx="5"/>
          </p:nvPr>
        </p:nvSpPr>
        <p:spPr/>
        <p:txBody>
          <a:bodyPr/>
          <a:lstStyle/>
          <a:p>
            <a:fld id="{6AF79E04-056F-D54A-A085-DA3FE0CB785D}" type="slidenum">
              <a:rPr lang="en-US" smtClean="0"/>
              <a:t>35</a:t>
            </a:fld>
            <a:endParaRPr lang="en-US"/>
          </a:p>
        </p:txBody>
      </p:sp>
    </p:spTree>
    <p:extLst>
      <p:ext uri="{BB962C8B-B14F-4D97-AF65-F5344CB8AC3E}">
        <p14:creationId xmlns:p14="http://schemas.microsoft.com/office/powerpoint/2010/main" val="933557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77% of Ransomware Attacks Involved the Threat to Leak Exfiltrated Data (+10% From Q4 2020)</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b="1" dirty="0"/>
              <a:t>The average ransom tops $1.4 million and the average cost of recovery is more than $700,000 for organizations that did not pay a ransom, </a:t>
            </a:r>
            <a:r>
              <a:rPr lang="en-US" b="1" dirty="0">
                <a:hlinkClick r:id="rId3"/>
              </a:rPr>
              <a:t>according to Sophos' May survey</a:t>
            </a:r>
            <a:r>
              <a:rPr lang="en-US" b="1" dirty="0"/>
              <a:t>. </a:t>
            </a:r>
          </a:p>
          <a:p>
            <a:pPr marL="171450" indent="-171450">
              <a:buFont typeface="Arial" panose="020B0604020202020204" pitchFamily="34" charset="0"/>
              <a:buChar char="•"/>
            </a:pPr>
            <a:r>
              <a:rPr lang="en-US" b="1" dirty="0"/>
              <a:t>"RDP is still 70-80% of the initial foothold that ransomware actors use," said FBI Special Agent Joel </a:t>
            </a:r>
            <a:r>
              <a:rPr lang="en-US" b="1" dirty="0" err="1"/>
              <a:t>DeCapua</a:t>
            </a:r>
            <a:r>
              <a:rPr lang="en-US" b="1" dirty="0"/>
              <a:t>.</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FBI: Don’t pay the ransom</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May be illegal to pay the ransom</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https://www.nomoreransom.org/</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AF79E04-056F-D54A-A085-DA3FE0CB785D}" type="slidenum">
              <a:rPr lang="en-US" smtClean="0"/>
              <a:t>36</a:t>
            </a:fld>
            <a:endParaRPr lang="en-US"/>
          </a:p>
        </p:txBody>
      </p:sp>
    </p:spTree>
    <p:extLst>
      <p:ext uri="{BB962C8B-B14F-4D97-AF65-F5344CB8AC3E}">
        <p14:creationId xmlns:p14="http://schemas.microsoft.com/office/powerpoint/2010/main" val="2562209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solidFill>
                  <a:srgbClr val="762268"/>
                </a:solidFill>
              </a:rPr>
              <a:t>Understand risks/rewards before adding them to your network</a:t>
            </a:r>
          </a:p>
        </p:txBody>
      </p:sp>
      <p:sp>
        <p:nvSpPr>
          <p:cNvPr id="4" name="Slide Number Placeholder 3"/>
          <p:cNvSpPr>
            <a:spLocks noGrp="1"/>
          </p:cNvSpPr>
          <p:nvPr>
            <p:ph type="sldNum" sz="quarter" idx="5"/>
          </p:nvPr>
        </p:nvSpPr>
        <p:spPr/>
        <p:txBody>
          <a:bodyPr/>
          <a:lstStyle/>
          <a:p>
            <a:fld id="{6AF79E04-056F-D54A-A085-DA3FE0CB785D}" type="slidenum">
              <a:rPr lang="en-US" smtClean="0"/>
              <a:t>37</a:t>
            </a:fld>
            <a:endParaRPr lang="en-US"/>
          </a:p>
        </p:txBody>
      </p:sp>
    </p:spTree>
    <p:extLst>
      <p:ext uri="{BB962C8B-B14F-4D97-AF65-F5344CB8AC3E}">
        <p14:creationId xmlns:p14="http://schemas.microsoft.com/office/powerpoint/2010/main" val="332248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38</a:t>
            </a:fld>
            <a:endParaRPr lang="en-US"/>
          </a:p>
        </p:txBody>
      </p:sp>
    </p:spTree>
    <p:extLst>
      <p:ext uri="{BB962C8B-B14F-4D97-AF65-F5344CB8AC3E}">
        <p14:creationId xmlns:p14="http://schemas.microsoft.com/office/powerpoint/2010/main" val="403630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Warnings from WH, FBI, DHS</a:t>
            </a:r>
          </a:p>
        </p:txBody>
      </p:sp>
      <p:sp>
        <p:nvSpPr>
          <p:cNvPr id="4" name="Slide Number Placeholder 3"/>
          <p:cNvSpPr>
            <a:spLocks noGrp="1"/>
          </p:cNvSpPr>
          <p:nvPr>
            <p:ph type="sldNum" sz="quarter" idx="5"/>
          </p:nvPr>
        </p:nvSpPr>
        <p:spPr/>
        <p:txBody>
          <a:bodyPr/>
          <a:lstStyle/>
          <a:p>
            <a:fld id="{6AF79E04-056F-D54A-A085-DA3FE0CB785D}" type="slidenum">
              <a:rPr lang="en-US" smtClean="0"/>
              <a:t>4</a:t>
            </a:fld>
            <a:endParaRPr lang="en-US"/>
          </a:p>
        </p:txBody>
      </p:sp>
    </p:spTree>
    <p:extLst>
      <p:ext uri="{BB962C8B-B14F-4D97-AF65-F5344CB8AC3E}">
        <p14:creationId xmlns:p14="http://schemas.microsoft.com/office/powerpoint/2010/main" val="388669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“We’re concerned that people are trading security for convenience…People are doing things on free Wi-Fi that are really alarming” ― Doug </a:t>
            </a:r>
            <a:r>
              <a:rPr lang="en-US" sz="1200" b="1" i="0" kern="1200" dirty="0" err="1">
                <a:solidFill>
                  <a:schemeClr val="tx1"/>
                </a:solidFill>
                <a:effectLst/>
                <a:latin typeface="+mn-lt"/>
                <a:ea typeface="+mn-ea"/>
                <a:cs typeface="+mn-cs"/>
              </a:rPr>
              <a:t>Shadel</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60000"/>
                    <a:lumOff val="40000"/>
                  </a:schemeClr>
                </a:solidFill>
              </a:rPr>
              <a:t>https://phoenixnap.com/blog/man-in-the-middle-attacks-prevention</a:t>
            </a:r>
          </a:p>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39</a:t>
            </a:fld>
            <a:endParaRPr lang="en-US"/>
          </a:p>
        </p:txBody>
      </p:sp>
    </p:spTree>
    <p:extLst>
      <p:ext uri="{BB962C8B-B14F-4D97-AF65-F5344CB8AC3E}">
        <p14:creationId xmlns:p14="http://schemas.microsoft.com/office/powerpoint/2010/main" val="3333870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Google also said it removed 700,000 bad apps in 2017 </a:t>
            </a:r>
            <a:endParaRPr lang="en-US" b="1" dirty="0"/>
          </a:p>
          <a:p>
            <a:r>
              <a:rPr lang="en-US" b="1" dirty="0"/>
              <a:t>ZDNet, </a:t>
            </a:r>
            <a:r>
              <a:rPr lang="en-US" b="1" dirty="0" err="1"/>
              <a:t>Cnet</a:t>
            </a:r>
            <a:r>
              <a:rPr lang="en-US" b="1" dirty="0"/>
              <a:t>, </a:t>
            </a:r>
            <a:r>
              <a:rPr lang="en-US" b="1" dirty="0" err="1"/>
              <a:t>PCMagazine</a:t>
            </a:r>
            <a:r>
              <a:rPr lang="en-US" b="1" dirty="0"/>
              <a:t>, Consumer Reports</a:t>
            </a:r>
          </a:p>
          <a:p>
            <a:r>
              <a:rPr lang="en-US" b="1" dirty="0"/>
              <a:t>Read reviews</a:t>
            </a:r>
          </a:p>
          <a:p>
            <a:r>
              <a:rPr lang="en-US" sz="3600" b="1" kern="1200" dirty="0">
                <a:solidFill>
                  <a:schemeClr val="bg1"/>
                </a:solidFill>
                <a:latin typeface="Segoe UI Light" panose="020B0502040204020203" pitchFamily="34" charset="0"/>
                <a:ea typeface="+mn-ea"/>
                <a:cs typeface="+mn-cs"/>
              </a:rPr>
              <a:t>If you’re not paying with money you’re paying with data, You’re the product NOT the customer</a:t>
            </a:r>
          </a:p>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40</a:t>
            </a:fld>
            <a:endParaRPr lang="en-US"/>
          </a:p>
        </p:txBody>
      </p:sp>
    </p:spTree>
    <p:extLst>
      <p:ext uri="{BB962C8B-B14F-4D97-AF65-F5344CB8AC3E}">
        <p14:creationId xmlns:p14="http://schemas.microsoft.com/office/powerpoint/2010/main" val="711038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41</a:t>
            </a:fld>
            <a:endParaRPr lang="en-US"/>
          </a:p>
        </p:txBody>
      </p:sp>
    </p:spTree>
    <p:extLst>
      <p:ext uri="{BB962C8B-B14F-4D97-AF65-F5344CB8AC3E}">
        <p14:creationId xmlns:p14="http://schemas.microsoft.com/office/powerpoint/2010/main" val="1183939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New research from </a:t>
            </a:r>
            <a:r>
              <a:rPr lang="en-US" sz="1200" b="1" i="0" u="none" strike="noStrike" kern="1200" dirty="0">
                <a:solidFill>
                  <a:schemeClr val="tx1"/>
                </a:solidFill>
                <a:effectLst/>
                <a:latin typeface="+mn-lt"/>
                <a:ea typeface="+mn-ea"/>
                <a:cs typeface="+mn-cs"/>
                <a:hlinkClick r:id="rId3"/>
              </a:rPr>
              <a:t>Proofpoint</a:t>
            </a:r>
            <a:r>
              <a:rPr lang="en-US" sz="1200" b="1" i="0" kern="1200" dirty="0">
                <a:solidFill>
                  <a:schemeClr val="tx1"/>
                </a:solidFill>
                <a:effectLst/>
                <a:latin typeface="+mn-lt"/>
                <a:ea typeface="+mn-ea"/>
                <a:cs typeface="+mn-cs"/>
              </a:rPr>
              <a:t> has revealed that more than 99 percent of cyberattacks require human interaction to execute.</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42</a:t>
            </a:fld>
            <a:endParaRPr lang="en-US"/>
          </a:p>
        </p:txBody>
      </p:sp>
    </p:spTree>
    <p:extLst>
      <p:ext uri="{BB962C8B-B14F-4D97-AF65-F5344CB8AC3E}">
        <p14:creationId xmlns:p14="http://schemas.microsoft.com/office/powerpoint/2010/main" val="715810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New research from </a:t>
            </a:r>
            <a:r>
              <a:rPr lang="en-US" sz="1200" b="1" i="0" u="none" strike="noStrike" kern="1200" dirty="0">
                <a:solidFill>
                  <a:schemeClr val="tx1"/>
                </a:solidFill>
                <a:effectLst/>
                <a:latin typeface="+mn-lt"/>
                <a:ea typeface="+mn-ea"/>
                <a:cs typeface="+mn-cs"/>
                <a:hlinkClick r:id="rId3"/>
              </a:rPr>
              <a:t>Proofpoint</a:t>
            </a:r>
            <a:r>
              <a:rPr lang="en-US" sz="1200" b="1" i="0" kern="1200" dirty="0">
                <a:solidFill>
                  <a:schemeClr val="tx1"/>
                </a:solidFill>
                <a:effectLst/>
                <a:latin typeface="+mn-lt"/>
                <a:ea typeface="+mn-ea"/>
                <a:cs typeface="+mn-cs"/>
              </a:rPr>
              <a:t> has revealed that more than 99 percent of cyberattacks require human interaction to execute.</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43</a:t>
            </a:fld>
            <a:endParaRPr lang="en-US"/>
          </a:p>
        </p:txBody>
      </p:sp>
    </p:spTree>
    <p:extLst>
      <p:ext uri="{BB962C8B-B14F-4D97-AF65-F5344CB8AC3E}">
        <p14:creationId xmlns:p14="http://schemas.microsoft.com/office/powerpoint/2010/main" val="331237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44</a:t>
            </a:fld>
            <a:endParaRPr lang="en-US"/>
          </a:p>
        </p:txBody>
      </p:sp>
    </p:spTree>
    <p:extLst>
      <p:ext uri="{BB962C8B-B14F-4D97-AF65-F5344CB8AC3E}">
        <p14:creationId xmlns:p14="http://schemas.microsoft.com/office/powerpoint/2010/main" val="2052052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a:p>
            <a:r>
              <a:rPr lang="en-US" sz="1200" b="1" kern="1200" dirty="0">
                <a:solidFill>
                  <a:schemeClr val="accent1">
                    <a:lumMod val="60000"/>
                    <a:lumOff val="40000"/>
                  </a:schemeClr>
                </a:solidFill>
                <a:latin typeface="Segoe UI Light" panose="020B0502040204020203" pitchFamily="34" charset="0"/>
                <a:ea typeface="+mn-ea"/>
                <a:cs typeface="+mn-cs"/>
              </a:rPr>
              <a:t>Some of the best include LastPass, </a:t>
            </a:r>
            <a:r>
              <a:rPr lang="en-US" sz="1200" b="1" kern="1200" dirty="0" err="1">
                <a:solidFill>
                  <a:schemeClr val="accent1">
                    <a:lumMod val="60000"/>
                    <a:lumOff val="40000"/>
                  </a:schemeClr>
                </a:solidFill>
                <a:latin typeface="Segoe UI Light" panose="020B0502040204020203" pitchFamily="34" charset="0"/>
                <a:ea typeface="+mn-ea"/>
                <a:cs typeface="+mn-cs"/>
              </a:rPr>
              <a:t>Dashlane</a:t>
            </a:r>
            <a:r>
              <a:rPr lang="en-US" sz="1200" b="1" kern="1200" dirty="0">
                <a:solidFill>
                  <a:schemeClr val="accent1">
                    <a:lumMod val="60000"/>
                    <a:lumOff val="40000"/>
                  </a:schemeClr>
                </a:solidFill>
                <a:latin typeface="Segoe UI Light" panose="020B0502040204020203" pitchFamily="34" charset="0"/>
                <a:ea typeface="+mn-ea"/>
                <a:cs typeface="+mn-cs"/>
              </a:rPr>
              <a:t> &amp; Keeper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Easy to Remember, Hard to Guess</a:t>
            </a:r>
          </a:p>
          <a:p>
            <a:endParaRPr lang="en-US" sz="1200" b="1" kern="1200" dirty="0">
              <a:solidFill>
                <a:schemeClr val="accent1">
                  <a:lumMod val="60000"/>
                  <a:lumOff val="40000"/>
                </a:schemeClr>
              </a:solidFill>
              <a:latin typeface="Segoe UI Light" panose="020B0502040204020203" pitchFamily="34" charset="0"/>
              <a:ea typeface="+mn-ea"/>
              <a:cs typeface="+mn-cs"/>
            </a:endParaRPr>
          </a:p>
          <a:p>
            <a:r>
              <a:rPr lang="en-US" b="1" dirty="0"/>
              <a:t>https://spycloud.com/new-nist-guidelines/</a:t>
            </a:r>
          </a:p>
        </p:txBody>
      </p:sp>
      <p:sp>
        <p:nvSpPr>
          <p:cNvPr id="4" name="Slide Number Placeholder 3"/>
          <p:cNvSpPr>
            <a:spLocks noGrp="1"/>
          </p:cNvSpPr>
          <p:nvPr>
            <p:ph type="sldNum" sz="quarter" idx="5"/>
          </p:nvPr>
        </p:nvSpPr>
        <p:spPr/>
        <p:txBody>
          <a:bodyPr/>
          <a:lstStyle/>
          <a:p>
            <a:fld id="{6AF79E04-056F-D54A-A085-DA3FE0CB785D}" type="slidenum">
              <a:rPr lang="en-US" smtClean="0"/>
              <a:t>45</a:t>
            </a:fld>
            <a:endParaRPr lang="en-US"/>
          </a:p>
        </p:txBody>
      </p:sp>
    </p:spTree>
    <p:extLst>
      <p:ext uri="{BB962C8B-B14F-4D97-AF65-F5344CB8AC3E}">
        <p14:creationId xmlns:p14="http://schemas.microsoft.com/office/powerpoint/2010/main" val="2734900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Microsoft and Google have both recently indicated the MFA can stop 99% of all automated attacks.</a:t>
            </a:r>
          </a:p>
          <a:p>
            <a:pPr marL="171450" indent="-171450">
              <a:buFont typeface="Arial" panose="020B0604020202020204" pitchFamily="34" charset="0"/>
              <a:buChar char="•"/>
            </a:pPr>
            <a:r>
              <a:rPr lang="en-US" b="1" dirty="0"/>
              <a:t>“Multi-factor Authentication (MFA) is the least you can do if you are at all serious about protecting your accounts. Use of anything beyond the password significantly increases the costs for attackers, which is why the rate of compromise of accounts using any type of MFA is less than 0.1% of the general population.” - Microsoft</a:t>
            </a:r>
          </a:p>
        </p:txBody>
      </p:sp>
      <p:sp>
        <p:nvSpPr>
          <p:cNvPr id="4" name="Slide Number Placeholder 3"/>
          <p:cNvSpPr>
            <a:spLocks noGrp="1"/>
          </p:cNvSpPr>
          <p:nvPr>
            <p:ph type="sldNum" sz="quarter" idx="5"/>
          </p:nvPr>
        </p:nvSpPr>
        <p:spPr/>
        <p:txBody>
          <a:bodyPr/>
          <a:lstStyle/>
          <a:p>
            <a:fld id="{6AF79E04-056F-D54A-A085-DA3FE0CB785D}" type="slidenum">
              <a:rPr lang="en-US" smtClean="0"/>
              <a:t>46</a:t>
            </a:fld>
            <a:endParaRPr lang="en-US"/>
          </a:p>
        </p:txBody>
      </p:sp>
    </p:spTree>
    <p:extLst>
      <p:ext uri="{BB962C8B-B14F-4D97-AF65-F5344CB8AC3E}">
        <p14:creationId xmlns:p14="http://schemas.microsoft.com/office/powerpoint/2010/main" val="130510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47</a:t>
            </a:fld>
            <a:endParaRPr lang="en-US"/>
          </a:p>
        </p:txBody>
      </p:sp>
    </p:spTree>
    <p:extLst>
      <p:ext uri="{BB962C8B-B14F-4D97-AF65-F5344CB8AC3E}">
        <p14:creationId xmlns:p14="http://schemas.microsoft.com/office/powerpoint/2010/main" val="3462164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48</a:t>
            </a:fld>
            <a:endParaRPr lang="en-US"/>
          </a:p>
        </p:txBody>
      </p:sp>
    </p:spTree>
    <p:extLst>
      <p:ext uri="{BB962C8B-B14F-4D97-AF65-F5344CB8AC3E}">
        <p14:creationId xmlns:p14="http://schemas.microsoft.com/office/powerpoint/2010/main" val="103138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Warnings from WH, FBI, DHS</a:t>
            </a:r>
          </a:p>
        </p:txBody>
      </p:sp>
      <p:sp>
        <p:nvSpPr>
          <p:cNvPr id="4" name="Slide Number Placeholder 3"/>
          <p:cNvSpPr>
            <a:spLocks noGrp="1"/>
          </p:cNvSpPr>
          <p:nvPr>
            <p:ph type="sldNum" sz="quarter" idx="5"/>
          </p:nvPr>
        </p:nvSpPr>
        <p:spPr/>
        <p:txBody>
          <a:bodyPr/>
          <a:lstStyle/>
          <a:p>
            <a:fld id="{6AF79E04-056F-D54A-A085-DA3FE0CB785D}" type="slidenum">
              <a:rPr lang="en-US" smtClean="0"/>
              <a:t>5</a:t>
            </a:fld>
            <a:endParaRPr lang="en-US"/>
          </a:p>
        </p:txBody>
      </p:sp>
    </p:spTree>
    <p:extLst>
      <p:ext uri="{BB962C8B-B14F-4D97-AF65-F5344CB8AC3E}">
        <p14:creationId xmlns:p14="http://schemas.microsoft.com/office/powerpoint/2010/main" val="3143322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49</a:t>
            </a:fld>
            <a:endParaRPr lang="en-US"/>
          </a:p>
        </p:txBody>
      </p:sp>
    </p:spTree>
    <p:extLst>
      <p:ext uri="{BB962C8B-B14F-4D97-AF65-F5344CB8AC3E}">
        <p14:creationId xmlns:p14="http://schemas.microsoft.com/office/powerpoint/2010/main" val="4243446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50</a:t>
            </a:fld>
            <a:endParaRPr lang="en-US"/>
          </a:p>
        </p:txBody>
      </p:sp>
    </p:spTree>
    <p:extLst>
      <p:ext uri="{BB962C8B-B14F-4D97-AF65-F5344CB8AC3E}">
        <p14:creationId xmlns:p14="http://schemas.microsoft.com/office/powerpoint/2010/main" val="1528906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51</a:t>
            </a:fld>
            <a:endParaRPr lang="en-US"/>
          </a:p>
        </p:txBody>
      </p:sp>
    </p:spTree>
    <p:extLst>
      <p:ext uri="{BB962C8B-B14F-4D97-AF65-F5344CB8AC3E}">
        <p14:creationId xmlns:p14="http://schemas.microsoft.com/office/powerpoint/2010/main" val="3635159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52</a:t>
            </a:fld>
            <a:endParaRPr lang="en-US"/>
          </a:p>
        </p:txBody>
      </p:sp>
    </p:spTree>
    <p:extLst>
      <p:ext uri="{BB962C8B-B14F-4D97-AF65-F5344CB8AC3E}">
        <p14:creationId xmlns:p14="http://schemas.microsoft.com/office/powerpoint/2010/main" val="3068795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53</a:t>
            </a:fld>
            <a:endParaRPr lang="en-US"/>
          </a:p>
        </p:txBody>
      </p:sp>
    </p:spTree>
    <p:extLst>
      <p:ext uri="{BB962C8B-B14F-4D97-AF65-F5344CB8AC3E}">
        <p14:creationId xmlns:p14="http://schemas.microsoft.com/office/powerpoint/2010/main" val="1601605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and Google have both recently indicated the MFA can stop 99% of all automated attacks</a:t>
            </a:r>
          </a:p>
        </p:txBody>
      </p:sp>
      <p:sp>
        <p:nvSpPr>
          <p:cNvPr id="4" name="Slide Number Placeholder 3"/>
          <p:cNvSpPr>
            <a:spLocks noGrp="1"/>
          </p:cNvSpPr>
          <p:nvPr>
            <p:ph type="sldNum" sz="quarter" idx="5"/>
          </p:nvPr>
        </p:nvSpPr>
        <p:spPr/>
        <p:txBody>
          <a:bodyPr/>
          <a:lstStyle/>
          <a:p>
            <a:fld id="{6AF79E04-056F-D54A-A085-DA3FE0CB785D}" type="slidenum">
              <a:rPr lang="en-US" smtClean="0"/>
              <a:t>54</a:t>
            </a:fld>
            <a:endParaRPr lang="en-US"/>
          </a:p>
        </p:txBody>
      </p:sp>
    </p:spTree>
    <p:extLst>
      <p:ext uri="{BB962C8B-B14F-4D97-AF65-F5344CB8AC3E}">
        <p14:creationId xmlns:p14="http://schemas.microsoft.com/office/powerpoint/2010/main" val="69076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55</a:t>
            </a:fld>
            <a:endParaRPr lang="en-US"/>
          </a:p>
        </p:txBody>
      </p:sp>
    </p:spTree>
    <p:extLst>
      <p:ext uri="{BB962C8B-B14F-4D97-AF65-F5344CB8AC3E}">
        <p14:creationId xmlns:p14="http://schemas.microsoft.com/office/powerpoint/2010/main" val="2209195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56</a:t>
            </a:fld>
            <a:endParaRPr lang="en-US"/>
          </a:p>
        </p:txBody>
      </p:sp>
    </p:spTree>
    <p:extLst>
      <p:ext uri="{BB962C8B-B14F-4D97-AF65-F5344CB8AC3E}">
        <p14:creationId xmlns:p14="http://schemas.microsoft.com/office/powerpoint/2010/main" val="2993428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JR’s story</a:t>
            </a:r>
          </a:p>
          <a:p>
            <a:r>
              <a:rPr lang="en-US" dirty="0"/>
              <a:t>Go out of band</a:t>
            </a:r>
          </a:p>
        </p:txBody>
      </p:sp>
      <p:sp>
        <p:nvSpPr>
          <p:cNvPr id="4" name="Slide Number Placeholder 3"/>
          <p:cNvSpPr>
            <a:spLocks noGrp="1"/>
          </p:cNvSpPr>
          <p:nvPr>
            <p:ph type="sldNum" sz="quarter" idx="5"/>
          </p:nvPr>
        </p:nvSpPr>
        <p:spPr/>
        <p:txBody>
          <a:bodyPr/>
          <a:lstStyle/>
          <a:p>
            <a:fld id="{6AF79E04-056F-D54A-A085-DA3FE0CB785D}" type="slidenum">
              <a:rPr lang="en-US" smtClean="0"/>
              <a:t>57</a:t>
            </a:fld>
            <a:endParaRPr lang="en-US"/>
          </a:p>
        </p:txBody>
      </p:sp>
    </p:spTree>
    <p:extLst>
      <p:ext uri="{BB962C8B-B14F-4D97-AF65-F5344CB8AC3E}">
        <p14:creationId xmlns:p14="http://schemas.microsoft.com/office/powerpoint/2010/main" val="1407785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methods that will most effectively minimize the ability of intruders to compromise information security are comprehensive user training and education. Enacting policies and procedures simply won't suffice. Even with oversight the policies and procedures may not be effective: my access to Motorola, Nokia, ATT, Sun depended upon the willingness of people to bypass policies and procedures that were in place for years before I compromised them successfully” ― Kevin Mitnick</a:t>
            </a:r>
            <a:endParaRPr lang="en-US" b="1" dirty="0"/>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58</a:t>
            </a:fld>
            <a:endParaRPr lang="en-US"/>
          </a:p>
        </p:txBody>
      </p:sp>
    </p:spTree>
    <p:extLst>
      <p:ext uri="{BB962C8B-B14F-4D97-AF65-F5344CB8AC3E}">
        <p14:creationId xmlns:p14="http://schemas.microsoft.com/office/powerpoint/2010/main" val="174983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ransomware attacks globally surged 40 per cent to reach 199.7 million hits in the third quarter of this year, according to a report from cybersecurity firm SonicWall.</a:t>
            </a:r>
          </a:p>
          <a:p>
            <a:r>
              <a:rPr lang="en-US" dirty="0"/>
              <a:t>https://phoenixnap.com/blog/ransomware-statistics-facts</a:t>
            </a:r>
          </a:p>
        </p:txBody>
      </p:sp>
      <p:sp>
        <p:nvSpPr>
          <p:cNvPr id="4" name="Slide Number Placeholder 3"/>
          <p:cNvSpPr>
            <a:spLocks noGrp="1"/>
          </p:cNvSpPr>
          <p:nvPr>
            <p:ph type="sldNum" sz="quarter" idx="5"/>
          </p:nvPr>
        </p:nvSpPr>
        <p:spPr/>
        <p:txBody>
          <a:bodyPr/>
          <a:lstStyle/>
          <a:p>
            <a:fld id="{6AF79E04-056F-D54A-A085-DA3FE0CB785D}" type="slidenum">
              <a:rPr lang="en-US" smtClean="0"/>
              <a:t>6</a:t>
            </a:fld>
            <a:endParaRPr lang="en-US"/>
          </a:p>
        </p:txBody>
      </p:sp>
    </p:spTree>
    <p:extLst>
      <p:ext uri="{BB962C8B-B14F-4D97-AF65-F5344CB8AC3E}">
        <p14:creationId xmlns:p14="http://schemas.microsoft.com/office/powerpoint/2010/main" val="3118328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59</a:t>
            </a:fld>
            <a:endParaRPr lang="en-US"/>
          </a:p>
        </p:txBody>
      </p:sp>
    </p:spTree>
    <p:extLst>
      <p:ext uri="{BB962C8B-B14F-4D97-AF65-F5344CB8AC3E}">
        <p14:creationId xmlns:p14="http://schemas.microsoft.com/office/powerpoint/2010/main" val="2313320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60</a:t>
            </a:fld>
            <a:endParaRPr lang="en-US"/>
          </a:p>
        </p:txBody>
      </p:sp>
    </p:spTree>
    <p:extLst>
      <p:ext uri="{BB962C8B-B14F-4D97-AF65-F5344CB8AC3E}">
        <p14:creationId xmlns:p14="http://schemas.microsoft.com/office/powerpoint/2010/main" val="1343409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lumMod val="60000"/>
                    <a:lumOff val="40000"/>
                  </a:schemeClr>
                </a:solidFill>
                <a:latin typeface="Segoe UI Light" panose="020B0502040204020203" pitchFamily="34" charset="0"/>
                <a:ea typeface="+mn-ea"/>
                <a:cs typeface="+mn-cs"/>
              </a:rPr>
              <a:t>“If you spend more on coffee than on IT security, you will be hacked. What's more, you deserve to be hacked” - Richard Clarke, </a:t>
            </a:r>
            <a:r>
              <a:rPr lang="en-US" dirty="0"/>
              <a:t>Special Advisor to the President on cybersecurity and cyberterrorism, Bush Administration</a:t>
            </a:r>
            <a:endParaRPr lang="en-US" sz="1200" b="1" kern="1200" dirty="0">
              <a:solidFill>
                <a:schemeClr val="accent1">
                  <a:lumMod val="60000"/>
                  <a:lumOff val="40000"/>
                </a:schemeClr>
              </a:solidFill>
              <a:latin typeface="Segoe UI Light"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09EE607-3925-42FA-BDAA-8BD72A43DB7D}" type="slidenum">
              <a:rPr lang="en-US" smtClean="0"/>
              <a:t>61</a:t>
            </a:fld>
            <a:endParaRPr lang="en-US" dirty="0"/>
          </a:p>
        </p:txBody>
      </p:sp>
    </p:spTree>
    <p:extLst>
      <p:ext uri="{BB962C8B-B14F-4D97-AF65-F5344CB8AC3E}">
        <p14:creationId xmlns:p14="http://schemas.microsoft.com/office/powerpoint/2010/main" val="3871620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“You are an essential ingredient in our ongoing effort to reduce Security Risk.”― Kirsten </a:t>
            </a:r>
            <a:r>
              <a:rPr lang="en-US" sz="1200" b="1" i="0" kern="1200" dirty="0" err="1">
                <a:solidFill>
                  <a:schemeClr val="tx1"/>
                </a:solidFill>
                <a:effectLst/>
                <a:latin typeface="+mn-lt"/>
                <a:ea typeface="+mn-ea"/>
                <a:cs typeface="+mn-cs"/>
              </a:rPr>
              <a:t>Manthorne</a:t>
            </a:r>
            <a:endParaRPr lang="en-US" b="1" dirty="0"/>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64</a:t>
            </a:fld>
            <a:endParaRPr lang="en-US"/>
          </a:p>
        </p:txBody>
      </p:sp>
    </p:spTree>
    <p:extLst>
      <p:ext uri="{BB962C8B-B14F-4D97-AF65-F5344CB8AC3E}">
        <p14:creationId xmlns:p14="http://schemas.microsoft.com/office/powerpoint/2010/main" val="230090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8</a:t>
            </a:fld>
            <a:endParaRPr lang="en-US"/>
          </a:p>
        </p:txBody>
      </p:sp>
    </p:spTree>
    <p:extLst>
      <p:ext uri="{BB962C8B-B14F-4D97-AF65-F5344CB8AC3E}">
        <p14:creationId xmlns:p14="http://schemas.microsoft.com/office/powerpoint/2010/main" val="293483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Buckle up!</a:t>
            </a:r>
          </a:p>
        </p:txBody>
      </p:sp>
      <p:sp>
        <p:nvSpPr>
          <p:cNvPr id="4" name="Slide Number Placeholder 3"/>
          <p:cNvSpPr>
            <a:spLocks noGrp="1"/>
          </p:cNvSpPr>
          <p:nvPr>
            <p:ph type="sldNum" sz="quarter" idx="5"/>
          </p:nvPr>
        </p:nvSpPr>
        <p:spPr/>
        <p:txBody>
          <a:bodyPr/>
          <a:lstStyle/>
          <a:p>
            <a:fld id="{6AF79E04-056F-D54A-A085-DA3FE0CB785D}" type="slidenum">
              <a:rPr lang="en-US" smtClean="0"/>
              <a:t>9</a:t>
            </a:fld>
            <a:endParaRPr lang="en-US"/>
          </a:p>
        </p:txBody>
      </p:sp>
    </p:spTree>
    <p:extLst>
      <p:ext uri="{BB962C8B-B14F-4D97-AF65-F5344CB8AC3E}">
        <p14:creationId xmlns:p14="http://schemas.microsoft.com/office/powerpoint/2010/main" val="81797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10</a:t>
            </a:fld>
            <a:endParaRPr lang="en-US"/>
          </a:p>
        </p:txBody>
      </p:sp>
    </p:spTree>
    <p:extLst>
      <p:ext uri="{BB962C8B-B14F-4D97-AF65-F5344CB8AC3E}">
        <p14:creationId xmlns:p14="http://schemas.microsoft.com/office/powerpoint/2010/main" val="108113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11</a:t>
            </a:fld>
            <a:endParaRPr lang="en-US"/>
          </a:p>
        </p:txBody>
      </p:sp>
    </p:spTree>
    <p:extLst>
      <p:ext uri="{BB962C8B-B14F-4D97-AF65-F5344CB8AC3E}">
        <p14:creationId xmlns:p14="http://schemas.microsoft.com/office/powerpoint/2010/main" val="314332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AC4971-DC04-4F7A-86CB-FE8D97C6078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381996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C4971-DC04-4F7A-86CB-FE8D97C6078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392471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EBAC4971-DC04-4F7A-86CB-FE8D97C60781}" type="datetimeFigureOut">
              <a:rPr lang="en-US" smtClean="0"/>
              <a:t>2/14/2023</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89826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F31A7-321D-4046-95A3-6DBEE0C76907}"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207330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BAC4971-DC04-4F7A-86CB-FE8D97C60781}" type="datetimeFigureOut">
              <a:rPr lang="en-US" smtClean="0"/>
              <a:t>2/14/2023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DDE2B7C-B32E-4654-B794-1D6605044132}" type="slidenum">
              <a:rPr lang="en-US" smtClean="0"/>
              <a:t>‹#›</a:t>
            </a:fld>
            <a:endParaRPr lang="en-US"/>
          </a:p>
        </p:txBody>
      </p:sp>
    </p:spTree>
    <p:extLst>
      <p:ext uri="{BB962C8B-B14F-4D97-AF65-F5344CB8AC3E}">
        <p14:creationId xmlns:p14="http://schemas.microsoft.com/office/powerpoint/2010/main" val="3298661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F31A7-321D-4046-95A3-6DBEE0C76907}"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386885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F31A7-321D-4046-95A3-6DBEE0C76907}" type="datetimeFigureOut">
              <a:rPr lang="en-US" smtClean="0"/>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407402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8F31A7-321D-4046-95A3-6DBEE0C76907}" type="datetimeFigureOut">
              <a:rPr lang="en-US" smtClean="0"/>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34724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F31A7-321D-4046-95A3-6DBEE0C76907}" type="datetimeFigureOut">
              <a:rPr lang="en-US" smtClean="0"/>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50030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F31A7-321D-4046-95A3-6DBEE0C76907}"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271220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F31A7-321D-4046-95A3-6DBEE0C76907}"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0420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260E950-62C9-4082-B64D-9B9151FF0330}" type="datetimeFigureOut">
              <a:rPr lang="en-US" smtClean="0"/>
              <a:pPr/>
              <a:t>2/14/2023</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7D5B0A07-B6CA-4289-939F-41C987A26B68}" type="slidenum">
              <a:rPr lang="en-US" smtClean="0"/>
              <a:t>‹#›</a:t>
            </a:fld>
            <a:endParaRPr lang="en-US" dirty="0"/>
          </a:p>
        </p:txBody>
      </p:sp>
    </p:spTree>
    <p:extLst>
      <p:ext uri="{BB962C8B-B14F-4D97-AF65-F5344CB8AC3E}">
        <p14:creationId xmlns:p14="http://schemas.microsoft.com/office/powerpoint/2010/main" val="325691492"/>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Automation" TargetMode="External"/><Relationship Id="rId2" Type="http://schemas.openxmlformats.org/officeDocument/2006/relationships/hyperlink" Target="https://en.wikipedia.org/wiki/Deepfakes" TargetMode="External"/><Relationship Id="rId1" Type="http://schemas.openxmlformats.org/officeDocument/2006/relationships/slideLayout" Target="../slideLayouts/slideLayout7.xml"/><Relationship Id="rId5" Type="http://schemas.openxmlformats.org/officeDocument/2006/relationships/hyperlink" Target="https://en.wikipedia.org/wiki/Algorithm" TargetMode="External"/><Relationship Id="rId4" Type="http://schemas.openxmlformats.org/officeDocument/2006/relationships/hyperlink" Target="https://en.wikipedia.org/wiki/Artificial_intelligenc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6gQX2duuJJQ"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3.bin"/><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hyperlink" Target="http://55krc.iheart.co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D41B048-CD14-49E3-8091-F75010658C96}"/>
              </a:ext>
            </a:extLst>
          </p:cNvPr>
          <p:cNvSpPr txBox="1">
            <a:spLocks/>
          </p:cNvSpPr>
          <p:nvPr/>
        </p:nvSpPr>
        <p:spPr>
          <a:xfrm>
            <a:off x="0" y="1729751"/>
            <a:ext cx="12192000" cy="1470025"/>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7200" b="1" dirty="0" err="1">
                <a:solidFill>
                  <a:srgbClr val="F68428"/>
                </a:solidFill>
              </a:rPr>
              <a:t>CybERSECURIty</a:t>
            </a:r>
            <a:endParaRPr lang="en-US" sz="7200" b="1" dirty="0">
              <a:solidFill>
                <a:srgbClr val="F68428"/>
              </a:solidFill>
            </a:endParaRPr>
          </a:p>
          <a:p>
            <a:pPr algn="ctr"/>
            <a:r>
              <a:rPr lang="en-US" b="1" dirty="0">
                <a:solidFill>
                  <a:srgbClr val="F68428"/>
                </a:solidFill>
              </a:rPr>
              <a:t>FOR THE REAL WORLD</a:t>
            </a:r>
          </a:p>
        </p:txBody>
      </p:sp>
      <p:sp>
        <p:nvSpPr>
          <p:cNvPr id="9" name="Subtitle 4">
            <a:extLst>
              <a:ext uri="{FF2B5EF4-FFF2-40B4-BE49-F238E27FC236}">
                <a16:creationId xmlns:a16="http://schemas.microsoft.com/office/drawing/2014/main" id="{5C40F626-FBCE-4840-A272-ED2F6D41A0D4}"/>
              </a:ext>
            </a:extLst>
          </p:cNvPr>
          <p:cNvSpPr txBox="1">
            <a:spLocks/>
          </p:cNvSpPr>
          <p:nvPr/>
        </p:nvSpPr>
        <p:spPr>
          <a:xfrm>
            <a:off x="344244" y="4162761"/>
            <a:ext cx="11618259" cy="186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endParaRPr lang="en-US" dirty="0">
              <a:solidFill>
                <a:srgbClr val="F4B325"/>
              </a:solidFill>
            </a:endParaRPr>
          </a:p>
        </p:txBody>
      </p:sp>
      <p:sp>
        <p:nvSpPr>
          <p:cNvPr id="10" name="Subtitle 1">
            <a:extLst>
              <a:ext uri="{FF2B5EF4-FFF2-40B4-BE49-F238E27FC236}">
                <a16:creationId xmlns:a16="http://schemas.microsoft.com/office/drawing/2014/main" id="{AF3978C2-85B9-45BA-8DB9-73C0D3B57219}"/>
              </a:ext>
            </a:extLst>
          </p:cNvPr>
          <p:cNvSpPr txBox="1">
            <a:spLocks/>
          </p:cNvSpPr>
          <p:nvPr/>
        </p:nvSpPr>
        <p:spPr>
          <a:xfrm>
            <a:off x="0" y="3508412"/>
            <a:ext cx="12192000" cy="3317535"/>
          </a:xfrm>
          <a:prstGeom prst="rect">
            <a:avLst/>
          </a:prstGeom>
        </p:spPr>
        <p:txBody>
          <a:bodyPr>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n-US" sz="2700" b="1" dirty="0">
                <a:solidFill>
                  <a:srgbClr val="F68428"/>
                </a:solidFill>
              </a:rPr>
              <a:t>Dave Hatter, CISSP, CCSP, CSSLP, CISA, Security +, Network+, PMP, ITIL V3</a:t>
            </a:r>
          </a:p>
          <a:p>
            <a:pPr marL="0" indent="0" algn="ctr">
              <a:buNone/>
            </a:pPr>
            <a:r>
              <a:rPr lang="en-US" sz="2700" b="1" dirty="0">
                <a:solidFill>
                  <a:srgbClr val="F68428"/>
                </a:solidFill>
              </a:rPr>
              <a:t>Cyber Security Consultant</a:t>
            </a:r>
          </a:p>
          <a:p>
            <a:pPr marL="0" indent="0" algn="ctr">
              <a:buNone/>
            </a:pPr>
            <a:r>
              <a:rPr lang="en-US" sz="2700" b="1" dirty="0">
                <a:solidFill>
                  <a:srgbClr val="F68428"/>
                </a:solidFill>
              </a:rPr>
              <a:t>Intrust IT</a:t>
            </a:r>
          </a:p>
          <a:p>
            <a:pPr marL="0" indent="0" algn="ctr">
              <a:buNone/>
            </a:pPr>
            <a:r>
              <a:rPr lang="en-US" sz="2800" dirty="0">
                <a:solidFill>
                  <a:srgbClr val="F68428"/>
                </a:solidFill>
              </a:rPr>
              <a:t>linkedin.com/in/davehatter</a:t>
            </a:r>
          </a:p>
          <a:p>
            <a:pPr marL="0" indent="0" algn="ctr">
              <a:buNone/>
            </a:pPr>
            <a:r>
              <a:rPr lang="en-US" sz="2800" dirty="0">
                <a:solidFill>
                  <a:srgbClr val="F68428"/>
                </a:solidFill>
              </a:rPr>
              <a:t>twitter.com/</a:t>
            </a:r>
            <a:r>
              <a:rPr lang="en-US" sz="2800" dirty="0" err="1">
                <a:solidFill>
                  <a:srgbClr val="F68428"/>
                </a:solidFill>
              </a:rPr>
              <a:t>davehatter</a:t>
            </a:r>
            <a:endParaRPr lang="en-US" sz="2800" dirty="0">
              <a:solidFill>
                <a:srgbClr val="F68428"/>
              </a:solidFill>
            </a:endParaRPr>
          </a:p>
          <a:p>
            <a:pPr marL="0" indent="0" algn="ctr">
              <a:buNone/>
            </a:pPr>
            <a:r>
              <a:rPr lang="en-US" sz="2800" dirty="0">
                <a:solidFill>
                  <a:srgbClr val="F68428"/>
                </a:solidFill>
              </a:rPr>
              <a:t>www.youtube.com/user/davidlhatter</a:t>
            </a:r>
          </a:p>
        </p:txBody>
      </p:sp>
      <p:pic>
        <p:nvPicPr>
          <p:cNvPr id="11" name="Picture 10">
            <a:extLst>
              <a:ext uri="{FF2B5EF4-FFF2-40B4-BE49-F238E27FC236}">
                <a16:creationId xmlns:a16="http://schemas.microsoft.com/office/drawing/2014/main" id="{4BBFDC5C-D116-4F22-AD30-BCBBC0543FEB}"/>
              </a:ext>
            </a:extLst>
          </p:cNvPr>
          <p:cNvPicPr>
            <a:picLocks noChangeAspect="1"/>
          </p:cNvPicPr>
          <p:nvPr/>
        </p:nvPicPr>
        <p:blipFill>
          <a:blip r:embed="rId2"/>
          <a:stretch>
            <a:fillRect/>
          </a:stretch>
        </p:blipFill>
        <p:spPr>
          <a:xfrm>
            <a:off x="2495742" y="7113"/>
            <a:ext cx="7205785" cy="1594602"/>
          </a:xfrm>
          <a:prstGeom prst="rect">
            <a:avLst/>
          </a:prstGeom>
        </p:spPr>
      </p:pic>
    </p:spTree>
    <p:extLst>
      <p:ext uri="{BB962C8B-B14F-4D97-AF65-F5344CB8AC3E}">
        <p14:creationId xmlns:p14="http://schemas.microsoft.com/office/powerpoint/2010/main" val="1734136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Cybersecurity myths</a:t>
            </a:r>
          </a:p>
        </p:txBody>
      </p:sp>
      <p:sp>
        <p:nvSpPr>
          <p:cNvPr id="4" name="Subtitle 4">
            <a:extLst>
              <a:ext uri="{FF2B5EF4-FFF2-40B4-BE49-F238E27FC236}">
                <a16:creationId xmlns:a16="http://schemas.microsoft.com/office/drawing/2014/main" id="{0EA9A6C5-6529-4CB9-A9D1-12E965E80C8F}"/>
              </a:ext>
            </a:extLst>
          </p:cNvPr>
          <p:cNvSpPr txBox="1">
            <a:spLocks/>
          </p:cNvSpPr>
          <p:nvPr/>
        </p:nvSpPr>
        <p:spPr>
          <a:xfrm>
            <a:off x="0" y="100840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My organization is too small or insignificant to be a target</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My data (or the data I have access to) isn’t valuable</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Attacks are always sophisticated or technically complex</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New software and devices are secure out-of-the-box</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rPr>
              <a:t>Cybersecurity requires a huge financial investment</a:t>
            </a:r>
          </a:p>
          <a:p>
            <a:pPr marL="0" indent="0">
              <a:lnSpc>
                <a:spcPct val="100000"/>
              </a:lnSpc>
              <a:buClr>
                <a:schemeClr val="tx1"/>
              </a:buClr>
              <a:buNone/>
            </a:pPr>
            <a:endParaRPr lang="en-US" sz="3600" b="1" dirty="0">
              <a:solidFill>
                <a:srgbClr val="F68428"/>
              </a:solidFill>
              <a:latin typeface="Segoe UI Light" panose="020B0502040204020203" pitchFamily="34" charset="0"/>
              <a:ea typeface="+mj-ea"/>
              <a:cs typeface="+mj-cs"/>
            </a:endParaRPr>
          </a:p>
        </p:txBody>
      </p:sp>
    </p:spTree>
    <p:extLst>
      <p:ext uri="{BB962C8B-B14F-4D97-AF65-F5344CB8AC3E}">
        <p14:creationId xmlns:p14="http://schemas.microsoft.com/office/powerpoint/2010/main" val="91280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outdoor, helmet&#10;&#10;Description automatically generated">
            <a:extLst>
              <a:ext uri="{FF2B5EF4-FFF2-40B4-BE49-F238E27FC236}">
                <a16:creationId xmlns:a16="http://schemas.microsoft.com/office/drawing/2014/main" id="{6B486365-6E11-49CC-A2A5-B128D1D55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984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Why this is happening now</a:t>
            </a:r>
          </a:p>
        </p:txBody>
      </p:sp>
      <p:sp>
        <p:nvSpPr>
          <p:cNvPr id="4" name="Subtitle 4">
            <a:extLst>
              <a:ext uri="{FF2B5EF4-FFF2-40B4-BE49-F238E27FC236}">
                <a16:creationId xmlns:a16="http://schemas.microsoft.com/office/drawing/2014/main" id="{0EA9A6C5-6529-4CB9-A9D1-12E965E80C8F}"/>
              </a:ext>
            </a:extLst>
          </p:cNvPr>
          <p:cNvSpPr txBox="1">
            <a:spLocks/>
          </p:cNvSpPr>
          <p:nvPr/>
        </p:nvSpPr>
        <p:spPr>
          <a:xfrm>
            <a:off x="0" y="100840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pPr>
            <a:r>
              <a:rPr lang="en-US" sz="4400" b="1" dirty="0">
                <a:solidFill>
                  <a:srgbClr val="F68428"/>
                </a:solidFill>
                <a:latin typeface="Segoe UI Light" panose="020B0502040204020203" pitchFamily="34" charset="0"/>
                <a:ea typeface="+mj-ea"/>
                <a:cs typeface="+mj-cs"/>
              </a:rPr>
              <a:t>Increasing use of technology in all facets of our lives</a:t>
            </a:r>
          </a:p>
          <a:p>
            <a:pPr marL="228600" lvl="1">
              <a:lnSpc>
                <a:spcPct val="100000"/>
              </a:lnSpc>
              <a:spcBef>
                <a:spcPts val="1000"/>
              </a:spcBef>
              <a:buClr>
                <a:schemeClr val="tx1"/>
              </a:buClr>
              <a:buSzPct val="75000"/>
              <a:buFont typeface="Wingdings" panose="05000000000000000000" pitchFamily="2" charset="2"/>
              <a:buChar char="§"/>
            </a:pPr>
            <a:r>
              <a:rPr lang="en-US" sz="4400" b="1" dirty="0">
                <a:solidFill>
                  <a:srgbClr val="F68428"/>
                </a:solidFill>
                <a:latin typeface="Segoe UI Light" panose="020B0502040204020203" pitchFamily="34" charset="0"/>
                <a:ea typeface="+mj-ea"/>
                <a:cs typeface="+mj-cs"/>
              </a:rPr>
              <a:t>Scalable computing resources on-demand (cloud)</a:t>
            </a:r>
          </a:p>
          <a:p>
            <a:pPr marL="228600" lvl="1">
              <a:lnSpc>
                <a:spcPct val="100000"/>
              </a:lnSpc>
              <a:spcBef>
                <a:spcPts val="1000"/>
              </a:spcBef>
              <a:buClr>
                <a:schemeClr val="tx1"/>
              </a:buClr>
              <a:buSzPct val="75000"/>
              <a:buFont typeface="Wingdings" panose="05000000000000000000" pitchFamily="2" charset="2"/>
              <a:buChar char="§"/>
            </a:pPr>
            <a:r>
              <a:rPr lang="en-US" sz="4400" b="1" dirty="0">
                <a:solidFill>
                  <a:srgbClr val="F68428"/>
                </a:solidFill>
                <a:latin typeface="Segoe UI Light" panose="020B0502040204020203" pitchFamily="34" charset="0"/>
                <a:ea typeface="+mj-ea"/>
                <a:cs typeface="+mj-cs"/>
              </a:rPr>
              <a:t>Untraceable worldwide communications (encryption)</a:t>
            </a:r>
          </a:p>
          <a:p>
            <a:pPr marL="228600" lvl="1">
              <a:lnSpc>
                <a:spcPct val="100000"/>
              </a:lnSpc>
              <a:spcBef>
                <a:spcPts val="1000"/>
              </a:spcBef>
              <a:buClr>
                <a:schemeClr val="tx1"/>
              </a:buClr>
              <a:buSzPct val="75000"/>
              <a:buFont typeface="Wingdings" panose="05000000000000000000" pitchFamily="2" charset="2"/>
              <a:buChar char="§"/>
            </a:pPr>
            <a:r>
              <a:rPr lang="en-US" sz="4400" b="1" dirty="0">
                <a:solidFill>
                  <a:srgbClr val="F68428"/>
                </a:solidFill>
                <a:latin typeface="Segoe UI Light" panose="020B0502040204020203" pitchFamily="34" charset="0"/>
                <a:ea typeface="+mj-ea"/>
                <a:cs typeface="+mj-cs"/>
              </a:rPr>
              <a:t>Virtual international currency (cryptocurrency)</a:t>
            </a:r>
          </a:p>
          <a:p>
            <a:pPr marL="228600" lvl="1">
              <a:lnSpc>
                <a:spcPct val="100000"/>
              </a:lnSpc>
              <a:spcBef>
                <a:spcPts val="1000"/>
              </a:spcBef>
              <a:buClr>
                <a:schemeClr val="tx1"/>
              </a:buClr>
              <a:buSzPct val="75000"/>
              <a:buFont typeface="Wingdings" panose="05000000000000000000" pitchFamily="2" charset="2"/>
              <a:buChar char="§"/>
            </a:pPr>
            <a:r>
              <a:rPr lang="en-US" sz="4400" b="1" dirty="0">
                <a:solidFill>
                  <a:srgbClr val="F68428"/>
                </a:solidFill>
                <a:latin typeface="Segoe UI Light" panose="020B0502040204020203" pitchFamily="34" charset="0"/>
                <a:ea typeface="+mj-ea"/>
                <a:cs typeface="+mj-cs"/>
              </a:rPr>
              <a:t>And…</a:t>
            </a:r>
          </a:p>
        </p:txBody>
      </p:sp>
    </p:spTree>
    <p:extLst>
      <p:ext uri="{BB962C8B-B14F-4D97-AF65-F5344CB8AC3E}">
        <p14:creationId xmlns:p14="http://schemas.microsoft.com/office/powerpoint/2010/main" val="174798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105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5800" b="1" dirty="0">
                <a:solidFill>
                  <a:srgbClr val="F68428"/>
                </a:solidFill>
                <a:latin typeface="Segoe UI Light" panose="020B0502040204020203" pitchFamily="34" charset="0"/>
                <a:ea typeface="+mj-ea"/>
                <a:cs typeface="+mj-cs"/>
              </a:rPr>
              <a:t>...Digital transformation is upon us</a:t>
            </a:r>
          </a:p>
        </p:txBody>
      </p:sp>
      <p:pic>
        <p:nvPicPr>
          <p:cNvPr id="5" name="Picture 4" descr="A screenshot of a cell phone&#10;&#10;Description automatically generated">
            <a:extLst>
              <a:ext uri="{FF2B5EF4-FFF2-40B4-BE49-F238E27FC236}">
                <a16:creationId xmlns:a16="http://schemas.microsoft.com/office/drawing/2014/main" id="{DB20A414-CFE7-40FB-84D7-BE3FF1BF5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7508"/>
            <a:ext cx="4036886" cy="5023510"/>
          </a:xfrm>
          <a:prstGeom prst="rect">
            <a:avLst/>
          </a:prstGeom>
        </p:spPr>
      </p:pic>
      <p:pic>
        <p:nvPicPr>
          <p:cNvPr id="7" name="Picture 6" descr="A close up of a device&#10;&#10;Description automatically generated">
            <a:extLst>
              <a:ext uri="{FF2B5EF4-FFF2-40B4-BE49-F238E27FC236}">
                <a16:creationId xmlns:a16="http://schemas.microsoft.com/office/drawing/2014/main" id="{4931A6EF-658B-43BE-BC91-C4E4E8B27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479" y="1187508"/>
            <a:ext cx="3823694" cy="4928620"/>
          </a:xfrm>
          <a:prstGeom prst="rect">
            <a:avLst/>
          </a:prstGeom>
        </p:spPr>
      </p:pic>
      <p:pic>
        <p:nvPicPr>
          <p:cNvPr id="8" name="Picture 7" descr="A picture containing text, sign, holding&#10;&#10;Description automatically generated">
            <a:extLst>
              <a:ext uri="{FF2B5EF4-FFF2-40B4-BE49-F238E27FC236}">
                <a16:creationId xmlns:a16="http://schemas.microsoft.com/office/drawing/2014/main" id="{F519F062-14A6-463F-8193-41A21E10D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307" y="1187509"/>
            <a:ext cx="3823694" cy="4928619"/>
          </a:xfrm>
          <a:prstGeom prst="rect">
            <a:avLst/>
          </a:prstGeom>
        </p:spPr>
      </p:pic>
    </p:spTree>
    <p:extLst>
      <p:ext uri="{BB962C8B-B14F-4D97-AF65-F5344CB8AC3E}">
        <p14:creationId xmlns:p14="http://schemas.microsoft.com/office/powerpoint/2010/main" val="308930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4DAEF2DA-A8DB-4384-9CF6-0763EF910DCB}"/>
              </a:ext>
            </a:extLst>
          </p:cNvPr>
          <p:cNvSpPr txBox="1">
            <a:spLocks/>
          </p:cNvSpPr>
          <p:nvPr/>
        </p:nvSpPr>
        <p:spPr>
          <a:xfrm>
            <a:off x="0" y="17584"/>
            <a:ext cx="12192000" cy="928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…Surveillance Capitalism</a:t>
            </a:r>
          </a:p>
        </p:txBody>
      </p:sp>
      <p:pic>
        <p:nvPicPr>
          <p:cNvPr id="5" name="Picture 4">
            <a:extLst>
              <a:ext uri="{FF2B5EF4-FFF2-40B4-BE49-F238E27FC236}">
                <a16:creationId xmlns:a16="http://schemas.microsoft.com/office/drawing/2014/main" id="{C3EB5DA1-B5F4-4189-8604-C689E22E6649}"/>
              </a:ext>
            </a:extLst>
          </p:cNvPr>
          <p:cNvPicPr>
            <a:picLocks noChangeAspect="1"/>
          </p:cNvPicPr>
          <p:nvPr/>
        </p:nvPicPr>
        <p:blipFill>
          <a:blip r:embed="rId3"/>
          <a:stretch>
            <a:fillRect/>
          </a:stretch>
        </p:blipFill>
        <p:spPr>
          <a:xfrm>
            <a:off x="-1" y="945824"/>
            <a:ext cx="12174733" cy="5912176"/>
          </a:xfrm>
          <a:prstGeom prst="rect">
            <a:avLst/>
          </a:prstGeom>
        </p:spPr>
      </p:pic>
    </p:spTree>
    <p:extLst>
      <p:ext uri="{BB962C8B-B14F-4D97-AF65-F5344CB8AC3E}">
        <p14:creationId xmlns:p14="http://schemas.microsoft.com/office/powerpoint/2010/main" val="74553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836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And… 2022 Internet Minute</a:t>
            </a:r>
          </a:p>
        </p:txBody>
      </p:sp>
      <p:pic>
        <p:nvPicPr>
          <p:cNvPr id="3" name="Picture 2" descr="A picture containing diagram&#10;&#10;Description automatically generated">
            <a:extLst>
              <a:ext uri="{FF2B5EF4-FFF2-40B4-BE49-F238E27FC236}">
                <a16:creationId xmlns:a16="http://schemas.microsoft.com/office/drawing/2014/main" id="{8F771117-7BD8-E65F-C3C6-41EBF1CBC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6234"/>
            <a:ext cx="12192000" cy="6094182"/>
          </a:xfrm>
          <a:prstGeom prst="rect">
            <a:avLst/>
          </a:prstGeom>
        </p:spPr>
      </p:pic>
    </p:spTree>
    <p:extLst>
      <p:ext uri="{BB962C8B-B14F-4D97-AF65-F5344CB8AC3E}">
        <p14:creationId xmlns:p14="http://schemas.microsoft.com/office/powerpoint/2010/main" val="50055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105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5800" b="1" dirty="0">
                <a:solidFill>
                  <a:srgbClr val="F68428"/>
                </a:solidFill>
                <a:latin typeface="Segoe UI Light" panose="020B0502040204020203" pitchFamily="34" charset="0"/>
                <a:ea typeface="+mj-ea"/>
                <a:cs typeface="+mj-cs"/>
              </a:rPr>
              <a:t>…The attack surface grows daily</a:t>
            </a:r>
          </a:p>
        </p:txBody>
      </p:sp>
      <p:pic>
        <p:nvPicPr>
          <p:cNvPr id="9" name="Picture 8">
            <a:extLst>
              <a:ext uri="{FF2B5EF4-FFF2-40B4-BE49-F238E27FC236}">
                <a16:creationId xmlns:a16="http://schemas.microsoft.com/office/drawing/2014/main" id="{2E143047-FCCC-46B9-9C05-04CE2BD65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5322"/>
            <a:ext cx="12192000" cy="5982677"/>
          </a:xfrm>
          <a:prstGeom prst="rect">
            <a:avLst/>
          </a:prstGeom>
        </p:spPr>
      </p:pic>
    </p:spTree>
    <p:extLst>
      <p:ext uri="{BB962C8B-B14F-4D97-AF65-F5344CB8AC3E}">
        <p14:creationId xmlns:p14="http://schemas.microsoft.com/office/powerpoint/2010/main" val="298216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…Data is increasingly valuable</a:t>
            </a:r>
          </a:p>
        </p:txBody>
      </p:sp>
      <p:pic>
        <p:nvPicPr>
          <p:cNvPr id="3" name="Picture 2">
            <a:extLst>
              <a:ext uri="{FF2B5EF4-FFF2-40B4-BE49-F238E27FC236}">
                <a16:creationId xmlns:a16="http://schemas.microsoft.com/office/drawing/2014/main" id="{2AFADEA1-2EF6-44C7-B2BB-09821939BA71}"/>
              </a:ext>
            </a:extLst>
          </p:cNvPr>
          <p:cNvPicPr>
            <a:picLocks noChangeAspect="1"/>
          </p:cNvPicPr>
          <p:nvPr/>
        </p:nvPicPr>
        <p:blipFill>
          <a:blip r:embed="rId3"/>
          <a:stretch>
            <a:fillRect/>
          </a:stretch>
        </p:blipFill>
        <p:spPr>
          <a:xfrm>
            <a:off x="0" y="922946"/>
            <a:ext cx="12192000" cy="5935054"/>
          </a:xfrm>
          <a:prstGeom prst="rect">
            <a:avLst/>
          </a:prstGeom>
        </p:spPr>
      </p:pic>
    </p:spTree>
    <p:extLst>
      <p:ext uri="{BB962C8B-B14F-4D97-AF65-F5344CB8AC3E}">
        <p14:creationId xmlns:p14="http://schemas.microsoft.com/office/powerpoint/2010/main" val="2126430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24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5800" b="1" dirty="0">
                <a:solidFill>
                  <a:srgbClr val="F68428"/>
                </a:solidFill>
                <a:latin typeface="Segoe UI Light" panose="020B0502040204020203" pitchFamily="34" charset="0"/>
                <a:ea typeface="+mj-ea"/>
                <a:cs typeface="+mj-cs"/>
              </a:rPr>
              <a:t>…Crime has gone digital</a:t>
            </a:r>
          </a:p>
        </p:txBody>
      </p:sp>
      <p:sp>
        <p:nvSpPr>
          <p:cNvPr id="4" name="Google Shape;459;p8">
            <a:extLst>
              <a:ext uri="{FF2B5EF4-FFF2-40B4-BE49-F238E27FC236}">
                <a16:creationId xmlns:a16="http://schemas.microsoft.com/office/drawing/2014/main" id="{0F96DB9B-C637-4F25-AD44-B3FD216B080B}"/>
              </a:ext>
            </a:extLst>
          </p:cNvPr>
          <p:cNvSpPr txBox="1">
            <a:spLocks/>
          </p:cNvSpPr>
          <p:nvPr/>
        </p:nvSpPr>
        <p:spPr>
          <a:xfrm>
            <a:off x="25719" y="856437"/>
            <a:ext cx="5940104" cy="6060182"/>
          </a:xfrm>
          <a:prstGeom prst="rect">
            <a:avLst/>
          </a:prstGeom>
          <a:noFill/>
          <a:ln>
            <a:noFill/>
          </a:ln>
        </p:spPr>
        <p:txBody>
          <a:bodyPr spcFirstLastPara="1" wrap="square" lIns="0" tIns="0" rIns="0" bIns="0" anchor="t" anchorCtr="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228600" lvl="4" indent="-228600">
              <a:lnSpc>
                <a:spcPct val="100000"/>
              </a:lnSpc>
              <a:spcBef>
                <a:spcPts val="1000"/>
              </a:spcBef>
              <a:buSzPct val="75000"/>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Cyberattacks are increasing in </a:t>
            </a:r>
            <a:br>
              <a:rPr lang="en-US" sz="3600" b="1" dirty="0">
                <a:solidFill>
                  <a:srgbClr val="F68428"/>
                </a:solidFill>
                <a:latin typeface="Segoe UI Light" panose="020B0502040204020203" pitchFamily="34" charset="0"/>
                <a:ea typeface="+mj-ea"/>
                <a:cs typeface="+mj-cs"/>
              </a:rPr>
            </a:br>
            <a:r>
              <a:rPr lang="en-US" sz="3600" b="1" dirty="0">
                <a:solidFill>
                  <a:srgbClr val="F68428"/>
                </a:solidFill>
                <a:latin typeface="Segoe UI Light" panose="020B0502040204020203" pitchFamily="34" charset="0"/>
                <a:ea typeface="+mj-ea"/>
                <a:cs typeface="+mj-cs"/>
              </a:rPr>
              <a:t>frequency, sophistication, impact and cost</a:t>
            </a:r>
          </a:p>
          <a:p>
            <a:pPr marL="228600" lvl="4" indent="-228600">
              <a:lnSpc>
                <a:spcPct val="100000"/>
              </a:lnSpc>
              <a:spcBef>
                <a:spcPts val="1000"/>
              </a:spcBef>
              <a:buSzPct val="75000"/>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A study by Dr. Michael McGuire puts value of the cybercrime economy at $1.5 trillion</a:t>
            </a:r>
          </a:p>
          <a:p>
            <a:pPr marL="228600" lvl="4" indent="-228600">
              <a:lnSpc>
                <a:spcPct val="100000"/>
              </a:lnSpc>
              <a:spcBef>
                <a:spcPts val="1000"/>
              </a:spcBef>
              <a:buSzPct val="75000"/>
              <a:buFont typeface="Wingdings" panose="05000000000000000000" pitchFamily="2" charset="2"/>
              <a:buChar char="§"/>
            </a:pPr>
            <a:r>
              <a:rPr lang="en-US" sz="3600" b="1" dirty="0">
                <a:solidFill>
                  <a:srgbClr val="F68428"/>
                </a:solidFill>
                <a:latin typeface="Segoe UI Light" panose="020B0502040204020203" pitchFamily="34" charset="0"/>
                <a:ea typeface="+mj-ea"/>
                <a:cs typeface="+mj-cs"/>
              </a:rPr>
              <a:t>Cybercriminals are rarely prosecuted</a:t>
            </a:r>
            <a:endParaRPr lang="en-US" sz="3600" dirty="0">
              <a:solidFill>
                <a:srgbClr val="F68428"/>
              </a:solidFill>
            </a:endParaRPr>
          </a:p>
        </p:txBody>
      </p:sp>
      <p:pic>
        <p:nvPicPr>
          <p:cNvPr id="5" name="Picture 4">
            <a:extLst>
              <a:ext uri="{FF2B5EF4-FFF2-40B4-BE49-F238E27FC236}">
                <a16:creationId xmlns:a16="http://schemas.microsoft.com/office/drawing/2014/main" id="{A9F1C58B-EC5E-4790-90F7-7691CF3C2133}"/>
              </a:ext>
            </a:extLst>
          </p:cNvPr>
          <p:cNvPicPr>
            <a:picLocks noChangeAspect="1"/>
          </p:cNvPicPr>
          <p:nvPr/>
        </p:nvPicPr>
        <p:blipFill>
          <a:blip r:embed="rId3"/>
          <a:stretch>
            <a:fillRect/>
          </a:stretch>
        </p:blipFill>
        <p:spPr>
          <a:xfrm>
            <a:off x="6096000" y="1013969"/>
            <a:ext cx="6070281" cy="5826446"/>
          </a:xfrm>
          <a:prstGeom prst="rect">
            <a:avLst/>
          </a:prstGeom>
        </p:spPr>
      </p:pic>
    </p:spTree>
    <p:extLst>
      <p:ext uri="{BB962C8B-B14F-4D97-AF65-F5344CB8AC3E}">
        <p14:creationId xmlns:p14="http://schemas.microsoft.com/office/powerpoint/2010/main" val="1990598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24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5800" b="1" dirty="0">
                <a:solidFill>
                  <a:srgbClr val="F68428"/>
                </a:solidFill>
                <a:latin typeface="Segoe UI Light" panose="020B0502040204020203" pitchFamily="34" charset="0"/>
                <a:ea typeface="+mj-ea"/>
                <a:cs typeface="+mj-cs"/>
              </a:rPr>
              <a:t>Cybercrime damage in $ per IC3</a:t>
            </a:r>
          </a:p>
        </p:txBody>
      </p:sp>
      <p:pic>
        <p:nvPicPr>
          <p:cNvPr id="7" name="Picture 6">
            <a:extLst>
              <a:ext uri="{FF2B5EF4-FFF2-40B4-BE49-F238E27FC236}">
                <a16:creationId xmlns:a16="http://schemas.microsoft.com/office/drawing/2014/main" id="{6B57C562-C17B-4889-87E7-75254B25F906}"/>
              </a:ext>
            </a:extLst>
          </p:cNvPr>
          <p:cNvPicPr>
            <a:picLocks noChangeAspect="1"/>
          </p:cNvPicPr>
          <p:nvPr/>
        </p:nvPicPr>
        <p:blipFill>
          <a:blip r:embed="rId2"/>
          <a:stretch>
            <a:fillRect/>
          </a:stretch>
        </p:blipFill>
        <p:spPr>
          <a:xfrm>
            <a:off x="0" y="895631"/>
            <a:ext cx="12192000" cy="5962370"/>
          </a:xfrm>
          <a:prstGeom prst="rect">
            <a:avLst/>
          </a:prstGeom>
        </p:spPr>
      </p:pic>
    </p:spTree>
    <p:extLst>
      <p:ext uri="{BB962C8B-B14F-4D97-AF65-F5344CB8AC3E}">
        <p14:creationId xmlns:p14="http://schemas.microsoft.com/office/powerpoint/2010/main" val="67286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395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My goals for today</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102407"/>
            <a:ext cx="12192000" cy="50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5400" b="1" dirty="0">
                <a:solidFill>
                  <a:srgbClr val="F68428"/>
                </a:solidFill>
                <a:latin typeface="Segoe UI Light" panose="020B0502040204020203" pitchFamily="34" charset="0"/>
                <a:ea typeface="+mj-ea"/>
                <a:cs typeface="+mj-cs"/>
              </a:rPr>
              <a:t> Educate you</a:t>
            </a:r>
          </a:p>
          <a:p>
            <a:pPr>
              <a:lnSpc>
                <a:spcPct val="100000"/>
              </a:lnSpc>
              <a:buClr>
                <a:schemeClr val="tx1"/>
              </a:buClr>
              <a:buFont typeface="Wingdings" panose="05000000000000000000" pitchFamily="2" charset="2"/>
              <a:buChar char="§"/>
            </a:pPr>
            <a:r>
              <a:rPr lang="en-US" sz="5400" b="1" dirty="0">
                <a:solidFill>
                  <a:srgbClr val="F68428"/>
                </a:solidFill>
                <a:latin typeface="Segoe UI Light" panose="020B0502040204020203" pitchFamily="34" charset="0"/>
                <a:ea typeface="+mj-ea"/>
                <a:cs typeface="+mj-cs"/>
              </a:rPr>
              <a:t> Motivate you</a:t>
            </a:r>
          </a:p>
          <a:p>
            <a:pPr>
              <a:lnSpc>
                <a:spcPct val="100000"/>
              </a:lnSpc>
              <a:buClr>
                <a:schemeClr val="tx1"/>
              </a:buClr>
              <a:buFont typeface="Wingdings" panose="05000000000000000000" pitchFamily="2" charset="2"/>
              <a:buChar char="§"/>
            </a:pPr>
            <a:r>
              <a:rPr lang="en-US" sz="5400" b="1" dirty="0">
                <a:solidFill>
                  <a:srgbClr val="F68428"/>
                </a:solidFill>
                <a:latin typeface="Segoe UI Light" panose="020B0502040204020203" pitchFamily="34" charset="0"/>
                <a:ea typeface="+mj-ea"/>
                <a:cs typeface="+mj-cs"/>
              </a:rPr>
              <a:t> Provide actionable advice </a:t>
            </a:r>
          </a:p>
          <a:p>
            <a:pPr>
              <a:lnSpc>
                <a:spcPct val="100000"/>
              </a:lnSpc>
              <a:buClr>
                <a:schemeClr val="tx1"/>
              </a:buClr>
              <a:buFont typeface="Wingdings" panose="05000000000000000000" pitchFamily="2" charset="2"/>
              <a:buChar char="§"/>
            </a:pPr>
            <a:r>
              <a:rPr lang="en-US" sz="5400" b="1" dirty="0">
                <a:solidFill>
                  <a:srgbClr val="F68428"/>
                </a:solidFill>
                <a:latin typeface="Segoe UI Light" panose="020B0502040204020203" pitchFamily="34" charset="0"/>
                <a:ea typeface="+mj-ea"/>
                <a:cs typeface="+mj-cs"/>
              </a:rPr>
              <a:t> Have fun</a:t>
            </a:r>
          </a:p>
        </p:txBody>
      </p:sp>
    </p:spTree>
    <p:extLst>
      <p:ext uri="{BB962C8B-B14F-4D97-AF65-F5344CB8AC3E}">
        <p14:creationId xmlns:p14="http://schemas.microsoft.com/office/powerpoint/2010/main" val="1012821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072D5-F596-45D6-A5E7-A71361D07C21}"/>
              </a:ext>
            </a:extLst>
          </p:cNvPr>
          <p:cNvSpPr txBox="1"/>
          <p:nvPr/>
        </p:nvSpPr>
        <p:spPr>
          <a:xfrm>
            <a:off x="0" y="17585"/>
            <a:ext cx="3547110" cy="914400"/>
          </a:xfrm>
          <a:prstGeom prst="rect">
            <a:avLst/>
          </a:prstGeom>
        </p:spPr>
        <p:txBody>
          <a:bodyPr wrap="none" rtlCol="0">
            <a:noAutofit/>
          </a:bodyPr>
          <a:lstStyle/>
          <a:p>
            <a:pPr defTabSz="914400">
              <a:lnSpc>
                <a:spcPct val="90000"/>
              </a:lnSpc>
              <a:spcBef>
                <a:spcPts val="1000"/>
              </a:spcBef>
              <a:buClr>
                <a:srgbClr val="F4B325"/>
              </a:buClr>
              <a:buSzPct val="75000"/>
            </a:pPr>
            <a:r>
              <a:rPr lang="en-US" sz="5800" b="1" dirty="0">
                <a:solidFill>
                  <a:srgbClr val="F68428"/>
                </a:solidFill>
                <a:latin typeface="Segoe UI Light" panose="020B0502040204020203" pitchFamily="34" charset="0"/>
                <a:ea typeface="+mj-ea"/>
                <a:cs typeface="+mj-cs"/>
              </a:rPr>
              <a:t>…People are the weakest link</a:t>
            </a:r>
          </a:p>
        </p:txBody>
      </p:sp>
      <p:pic>
        <p:nvPicPr>
          <p:cNvPr id="8" name="Picture 6" descr="When the prince of Nigeria contacts you directly&#10;&#10;You don't ask questions;  you help where you can.">
            <a:extLst>
              <a:ext uri="{FF2B5EF4-FFF2-40B4-BE49-F238E27FC236}">
                <a16:creationId xmlns:a16="http://schemas.microsoft.com/office/drawing/2014/main" id="{18102806-1FDF-4992-BBC7-62C232991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934" y="851157"/>
            <a:ext cx="4556066" cy="24968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ACA8204-0C32-4118-83C5-DE8B8354EF9D}"/>
              </a:ext>
            </a:extLst>
          </p:cNvPr>
          <p:cNvPicPr>
            <a:picLocks noChangeAspect="1"/>
          </p:cNvPicPr>
          <p:nvPr/>
        </p:nvPicPr>
        <p:blipFill>
          <a:blip r:embed="rId4"/>
          <a:stretch>
            <a:fillRect/>
          </a:stretch>
        </p:blipFill>
        <p:spPr>
          <a:xfrm>
            <a:off x="7466506" y="4212081"/>
            <a:ext cx="4725493" cy="2645919"/>
          </a:xfrm>
          <a:prstGeom prst="rect">
            <a:avLst/>
          </a:prstGeom>
        </p:spPr>
      </p:pic>
      <p:pic>
        <p:nvPicPr>
          <p:cNvPr id="10" name="Picture 9">
            <a:extLst>
              <a:ext uri="{FF2B5EF4-FFF2-40B4-BE49-F238E27FC236}">
                <a16:creationId xmlns:a16="http://schemas.microsoft.com/office/drawing/2014/main" id="{4FE4F325-E14D-4AA6-8632-87FFA4E77051}"/>
              </a:ext>
            </a:extLst>
          </p:cNvPr>
          <p:cNvPicPr>
            <a:picLocks noChangeAspect="1"/>
          </p:cNvPicPr>
          <p:nvPr/>
        </p:nvPicPr>
        <p:blipFill>
          <a:blip r:embed="rId5"/>
          <a:stretch>
            <a:fillRect/>
          </a:stretch>
        </p:blipFill>
        <p:spPr>
          <a:xfrm>
            <a:off x="0" y="851157"/>
            <a:ext cx="4591871" cy="2416642"/>
          </a:xfrm>
          <a:prstGeom prst="rect">
            <a:avLst/>
          </a:prstGeom>
        </p:spPr>
      </p:pic>
      <p:pic>
        <p:nvPicPr>
          <p:cNvPr id="11" name="Picture 10" descr="A picture containing text, indoor, smiling, posing&#10;&#10;Description automatically generated">
            <a:extLst>
              <a:ext uri="{FF2B5EF4-FFF2-40B4-BE49-F238E27FC236}">
                <a16:creationId xmlns:a16="http://schemas.microsoft.com/office/drawing/2014/main" id="{7E3BEE9D-C0D7-4D9C-BCD9-2F159BCD6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12080"/>
            <a:ext cx="4521666" cy="2645919"/>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EACAE4F8-894E-429C-8336-4682F873F5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5238" y="1977743"/>
            <a:ext cx="3492818" cy="3461999"/>
          </a:xfrm>
          <a:prstGeom prst="rect">
            <a:avLst/>
          </a:prstGeom>
        </p:spPr>
      </p:pic>
    </p:spTree>
    <p:extLst>
      <p:ext uri="{BB962C8B-B14F-4D97-AF65-F5344CB8AC3E}">
        <p14:creationId xmlns:p14="http://schemas.microsoft.com/office/powerpoint/2010/main" val="3088196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1013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Guiding principals of security</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30795"/>
            <a:ext cx="12192000" cy="5337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Impenetrable security is nearly impossible and very expensive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Focus on risk</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Take a layered approach</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Threats emerge and evolve constantly</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Education and awareness are critical</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Maintain a very healthy dose of skepticism/paranoia</a:t>
            </a:r>
          </a:p>
        </p:txBody>
      </p:sp>
    </p:spTree>
    <p:extLst>
      <p:ext uri="{BB962C8B-B14F-4D97-AF65-F5344CB8AC3E}">
        <p14:creationId xmlns:p14="http://schemas.microsoft.com/office/powerpoint/2010/main" val="2402261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1013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3 simple steps to remember</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30795"/>
            <a:ext cx="12192000" cy="5337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6600" b="1" dirty="0">
                <a:solidFill>
                  <a:srgbClr val="F68428"/>
                </a:solidFill>
                <a:latin typeface="Segoe UI Light" panose="020B0502040204020203" pitchFamily="34" charset="0"/>
                <a:ea typeface="+mj-ea"/>
                <a:cs typeface="+mj-cs"/>
              </a:rPr>
              <a:t>Stop</a:t>
            </a:r>
          </a:p>
          <a:p>
            <a:pPr marL="228600" lvl="1">
              <a:lnSpc>
                <a:spcPct val="100000"/>
              </a:lnSpc>
              <a:spcBef>
                <a:spcPts val="1000"/>
              </a:spcBef>
              <a:buClr>
                <a:schemeClr val="tx1"/>
              </a:buClr>
              <a:buSzPct val="75000"/>
              <a:buFont typeface="Wingdings" panose="05000000000000000000" pitchFamily="2" charset="2"/>
              <a:buChar char="§"/>
              <a:defRPr/>
            </a:pPr>
            <a:r>
              <a:rPr lang="en-US" sz="6600" b="1" dirty="0">
                <a:solidFill>
                  <a:srgbClr val="F68428"/>
                </a:solidFill>
                <a:latin typeface="Segoe UI Light" panose="020B0502040204020203" pitchFamily="34" charset="0"/>
                <a:ea typeface="+mj-ea"/>
                <a:cs typeface="+mj-cs"/>
              </a:rPr>
              <a:t>Think</a:t>
            </a:r>
          </a:p>
          <a:p>
            <a:pPr marL="228600" lvl="1">
              <a:lnSpc>
                <a:spcPct val="100000"/>
              </a:lnSpc>
              <a:spcBef>
                <a:spcPts val="1000"/>
              </a:spcBef>
              <a:buClr>
                <a:schemeClr val="tx1"/>
              </a:buClr>
              <a:buSzPct val="75000"/>
              <a:buFont typeface="Wingdings" panose="05000000000000000000" pitchFamily="2" charset="2"/>
              <a:buChar char="§"/>
              <a:defRPr/>
            </a:pPr>
            <a:r>
              <a:rPr lang="en-US" sz="6600" b="1" dirty="0">
                <a:solidFill>
                  <a:srgbClr val="F68428"/>
                </a:solidFill>
                <a:latin typeface="Segoe UI Light" panose="020B0502040204020203" pitchFamily="34" charset="0"/>
                <a:ea typeface="+mj-ea"/>
                <a:cs typeface="+mj-cs"/>
              </a:rPr>
              <a:t>Protect – Be a human firewall</a:t>
            </a:r>
          </a:p>
        </p:txBody>
      </p:sp>
    </p:spTree>
    <p:extLst>
      <p:ext uri="{BB962C8B-B14F-4D97-AF65-F5344CB8AC3E}">
        <p14:creationId xmlns:p14="http://schemas.microsoft.com/office/powerpoint/2010/main" val="71172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10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Poor credential management</a:t>
            </a:r>
          </a:p>
        </p:txBody>
      </p:sp>
      <p:pic>
        <p:nvPicPr>
          <p:cNvPr id="2" name="Picture 1">
            <a:extLst>
              <a:ext uri="{FF2B5EF4-FFF2-40B4-BE49-F238E27FC236}">
                <a16:creationId xmlns:a16="http://schemas.microsoft.com/office/drawing/2014/main" id="{67990BFE-13DD-4DBD-BED9-483EFE2DC468}"/>
              </a:ext>
            </a:extLst>
          </p:cNvPr>
          <p:cNvPicPr>
            <a:picLocks noChangeAspect="1"/>
          </p:cNvPicPr>
          <p:nvPr/>
        </p:nvPicPr>
        <p:blipFill>
          <a:blip r:embed="rId3"/>
          <a:stretch>
            <a:fillRect/>
          </a:stretch>
        </p:blipFill>
        <p:spPr>
          <a:xfrm>
            <a:off x="2" y="1035852"/>
            <a:ext cx="4196346" cy="3817511"/>
          </a:xfrm>
          <a:prstGeom prst="rect">
            <a:avLst/>
          </a:prstGeom>
        </p:spPr>
      </p:pic>
      <p:pic>
        <p:nvPicPr>
          <p:cNvPr id="4" name="Picture 3">
            <a:extLst>
              <a:ext uri="{FF2B5EF4-FFF2-40B4-BE49-F238E27FC236}">
                <a16:creationId xmlns:a16="http://schemas.microsoft.com/office/drawing/2014/main" id="{031EE6D5-4678-4228-85C6-3F9B8BBC3044}"/>
              </a:ext>
            </a:extLst>
          </p:cNvPr>
          <p:cNvPicPr>
            <a:picLocks noChangeAspect="1"/>
          </p:cNvPicPr>
          <p:nvPr/>
        </p:nvPicPr>
        <p:blipFill>
          <a:blip r:embed="rId4"/>
          <a:stretch>
            <a:fillRect/>
          </a:stretch>
        </p:blipFill>
        <p:spPr>
          <a:xfrm>
            <a:off x="8329928" y="1048107"/>
            <a:ext cx="3790183" cy="3765407"/>
          </a:xfrm>
          <a:prstGeom prst="rect">
            <a:avLst/>
          </a:prstGeom>
        </p:spPr>
      </p:pic>
      <p:pic>
        <p:nvPicPr>
          <p:cNvPr id="5" name="Picture 4" descr="A picture containing text, person, wearing, hair&#10;&#10;Description automatically generated">
            <a:extLst>
              <a:ext uri="{FF2B5EF4-FFF2-40B4-BE49-F238E27FC236}">
                <a16:creationId xmlns:a16="http://schemas.microsoft.com/office/drawing/2014/main" id="{D7BF71DF-5F88-42F1-9816-719D01744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768" y="1048107"/>
            <a:ext cx="3919578" cy="3805257"/>
          </a:xfrm>
          <a:prstGeom prst="rect">
            <a:avLst/>
          </a:prstGeom>
        </p:spPr>
      </p:pic>
      <p:sp>
        <p:nvSpPr>
          <p:cNvPr id="7" name="TextBox 6">
            <a:extLst>
              <a:ext uri="{FF2B5EF4-FFF2-40B4-BE49-F238E27FC236}">
                <a16:creationId xmlns:a16="http://schemas.microsoft.com/office/drawing/2014/main" id="{19B64221-A268-4905-AD46-35BBA0320CDA}"/>
              </a:ext>
            </a:extLst>
          </p:cNvPr>
          <p:cNvSpPr txBox="1"/>
          <p:nvPr/>
        </p:nvSpPr>
        <p:spPr>
          <a:xfrm>
            <a:off x="0" y="5141113"/>
            <a:ext cx="12120111" cy="1569660"/>
          </a:xfrm>
          <a:prstGeom prst="rect">
            <a:avLst/>
          </a:prstGeom>
          <a:noFill/>
        </p:spPr>
        <p:txBody>
          <a:bodyPr wrap="square">
            <a:spAutoFit/>
          </a:bodyPr>
          <a:lstStyle/>
          <a:p>
            <a:r>
              <a:rPr lang="en-US" sz="3200" b="1" dirty="0">
                <a:solidFill>
                  <a:srgbClr val="F68428"/>
                </a:solidFill>
                <a:latin typeface="Segoe UI Light" panose="020B0502040204020203" pitchFamily="34" charset="0"/>
                <a:ea typeface="+mj-ea"/>
                <a:cs typeface="+mj-cs"/>
              </a:rPr>
              <a:t>The recent Verizon Data Breach Investigations Report says compromised passwords are responsible for 81% of hacking-related breaches</a:t>
            </a:r>
          </a:p>
        </p:txBody>
      </p:sp>
    </p:spTree>
    <p:extLst>
      <p:ext uri="{BB962C8B-B14F-4D97-AF65-F5344CB8AC3E}">
        <p14:creationId xmlns:p14="http://schemas.microsoft.com/office/powerpoint/2010/main" val="2899313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Unpatched Software</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89171"/>
            <a:ext cx="12192000" cy="5968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A </a:t>
            </a:r>
            <a:r>
              <a:rPr lang="en-US" sz="3600" b="1" dirty="0" err="1">
                <a:solidFill>
                  <a:srgbClr val="F68428"/>
                </a:solidFill>
                <a:latin typeface="Segoe UI Light" panose="020B0502040204020203" pitchFamily="34" charset="0"/>
                <a:ea typeface="+mj-ea"/>
                <a:cs typeface="+mj-cs"/>
              </a:rPr>
              <a:t>Ponemon</a:t>
            </a:r>
            <a:r>
              <a:rPr lang="en-US" sz="3600" b="1" dirty="0">
                <a:solidFill>
                  <a:srgbClr val="F68428"/>
                </a:solidFill>
                <a:latin typeface="Segoe UI Light" panose="020B0502040204020203" pitchFamily="34" charset="0"/>
                <a:ea typeface="+mj-ea"/>
                <a:cs typeface="+mj-cs"/>
              </a:rPr>
              <a:t> Institute survey found 57% of security breaches were due to vulnerabilities in unpatched software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34% of these cybercrime victims were aware of holes but didn’t patch them in time.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37% of breach victims don’t perform regular scans to find vulnerabilities in their own systems</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Patching gaps are an issue:</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Some IT teams are unaware of the updates that are available</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Some know these updates are available, but don’t have the resources or strategies implement the patches</a:t>
            </a:r>
          </a:p>
        </p:txBody>
      </p:sp>
    </p:spTree>
    <p:extLst>
      <p:ext uri="{BB962C8B-B14F-4D97-AF65-F5344CB8AC3E}">
        <p14:creationId xmlns:p14="http://schemas.microsoft.com/office/powerpoint/2010/main" val="331109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Spoofing</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89171"/>
            <a:ext cx="12192000" cy="5968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"Spoofing, in general, is a fraudulent or malicious practice in which communication is sent from an unknown source disguised as a source known to the receiver. Spoofing is most prevalent in communication mechanisms that lack a high level of security." – Techopedia</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Spoofing leads to:</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 Phishing</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 Vishing (Voice based)</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 Smishing (Text based)</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 </a:t>
            </a:r>
            <a:r>
              <a:rPr lang="en-US" sz="3200" b="1" dirty="0" err="1">
                <a:solidFill>
                  <a:srgbClr val="F68428"/>
                </a:solidFill>
                <a:latin typeface="Segoe UI Light" panose="020B0502040204020203" pitchFamily="34" charset="0"/>
                <a:ea typeface="+mj-ea"/>
                <a:cs typeface="+mj-cs"/>
              </a:rPr>
              <a:t>Doppleganger</a:t>
            </a:r>
            <a:r>
              <a:rPr lang="en-US" sz="3200" b="1" dirty="0">
                <a:solidFill>
                  <a:srgbClr val="F68428"/>
                </a:solidFill>
                <a:latin typeface="Segoe UI Light" panose="020B0502040204020203" pitchFamily="34" charset="0"/>
                <a:ea typeface="+mj-ea"/>
                <a:cs typeface="+mj-cs"/>
              </a:rPr>
              <a:t> or Lookalike sites</a:t>
            </a:r>
            <a:endParaRPr lang="en-US" dirty="0">
              <a:solidFill>
                <a:srgbClr val="F68428"/>
              </a:solidFill>
            </a:endParaRPr>
          </a:p>
        </p:txBody>
      </p:sp>
      <p:pic>
        <p:nvPicPr>
          <p:cNvPr id="3074" name="Picture 2">
            <a:extLst>
              <a:ext uri="{FF2B5EF4-FFF2-40B4-BE49-F238E27FC236}">
                <a16:creationId xmlns:a16="http://schemas.microsoft.com/office/drawing/2014/main" id="{E4C9532C-66ED-4A9E-8BE2-51B48EDAC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41040"/>
            <a:ext cx="6096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938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Synthetic Media</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89171"/>
            <a:ext cx="12192000" cy="5968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Clr>
                <a:schemeClr val="tx1"/>
              </a:buClr>
              <a:buSzPct val="75000"/>
              <a:buNone/>
              <a:defRPr/>
            </a:pPr>
            <a:r>
              <a:rPr lang="en-US" sz="3200" b="1" dirty="0">
                <a:solidFill>
                  <a:srgbClr val="F68428"/>
                </a:solidFill>
                <a:latin typeface="Segoe UI Light" panose="020B0502040204020203" pitchFamily="34" charset="0"/>
                <a:ea typeface="+mj-ea"/>
                <a:cs typeface="+mj-cs"/>
              </a:rPr>
              <a:t>"Synthetic media (also known as AI-generated media, generative AI, personalized media, and colloquially as </a:t>
            </a:r>
            <a:r>
              <a:rPr lang="en-US" sz="3200" b="1" dirty="0">
                <a:solidFill>
                  <a:srgbClr val="F68428"/>
                </a:solidFill>
                <a:latin typeface="Segoe UI Light" panose="020B0502040204020203" pitchFamily="34" charset="0"/>
                <a:ea typeface="+mj-ea"/>
                <a:cs typeface="+mj-cs"/>
                <a:hlinkClick r:id="rId2" tooltip="Deepfakes">
                  <a:extLst>
                    <a:ext uri="{A12FA001-AC4F-418D-AE19-62706E023703}">
                      <ahyp:hlinkClr xmlns:ahyp="http://schemas.microsoft.com/office/drawing/2018/hyperlinkcolor" val="tx"/>
                    </a:ext>
                  </a:extLst>
                </a:hlinkClick>
              </a:rPr>
              <a:t>deepfakes</a:t>
            </a:r>
            <a:r>
              <a:rPr lang="en-US" sz="3200" b="1" dirty="0">
                <a:solidFill>
                  <a:srgbClr val="F68428"/>
                </a:solidFill>
                <a:latin typeface="Segoe UI Light" panose="020B0502040204020203" pitchFamily="34" charset="0"/>
                <a:ea typeface="+mj-ea"/>
                <a:cs typeface="+mj-cs"/>
              </a:rPr>
              <a:t>) is a catch-all term for the artificial production, manipulation, and modification of data and media by </a:t>
            </a:r>
            <a:r>
              <a:rPr lang="en-US" sz="3200" b="1" dirty="0">
                <a:solidFill>
                  <a:srgbClr val="F68428"/>
                </a:solidFill>
                <a:latin typeface="Segoe UI Light" panose="020B0502040204020203" pitchFamily="34" charset="0"/>
                <a:ea typeface="+mj-ea"/>
                <a:cs typeface="+mj-cs"/>
                <a:hlinkClick r:id="rId3" tooltip="Automation">
                  <a:extLst>
                    <a:ext uri="{A12FA001-AC4F-418D-AE19-62706E023703}">
                      <ahyp:hlinkClr xmlns:ahyp="http://schemas.microsoft.com/office/drawing/2018/hyperlinkcolor" val="tx"/>
                    </a:ext>
                  </a:extLst>
                </a:hlinkClick>
              </a:rPr>
              <a:t>automated</a:t>
            </a:r>
            <a:r>
              <a:rPr lang="en-US" sz="3200" b="1" dirty="0">
                <a:solidFill>
                  <a:srgbClr val="F68428"/>
                </a:solidFill>
                <a:latin typeface="Segoe UI Light" panose="020B0502040204020203" pitchFamily="34" charset="0"/>
                <a:ea typeface="+mj-ea"/>
                <a:cs typeface="+mj-cs"/>
              </a:rPr>
              <a:t> means, especially through the use of </a:t>
            </a:r>
            <a:r>
              <a:rPr lang="en-US" sz="3200" b="1" dirty="0">
                <a:solidFill>
                  <a:srgbClr val="F68428"/>
                </a:solidFill>
                <a:latin typeface="Segoe UI Light" panose="020B0502040204020203" pitchFamily="34" charset="0"/>
                <a:ea typeface="+mj-ea"/>
                <a:cs typeface="+mj-cs"/>
                <a:hlinkClick r:id="rId4" tooltip="Artificial intelligence">
                  <a:extLst>
                    <a:ext uri="{A12FA001-AC4F-418D-AE19-62706E023703}">
                      <ahyp:hlinkClr xmlns:ahyp="http://schemas.microsoft.com/office/drawing/2018/hyperlinkcolor" val="tx"/>
                    </a:ext>
                  </a:extLst>
                </a:hlinkClick>
              </a:rPr>
              <a:t>artificial intelligence</a:t>
            </a:r>
            <a:r>
              <a:rPr lang="en-US" sz="3200" b="1" dirty="0">
                <a:solidFill>
                  <a:srgbClr val="F68428"/>
                </a:solidFill>
                <a:latin typeface="Segoe UI Light" panose="020B0502040204020203" pitchFamily="34" charset="0"/>
                <a:ea typeface="+mj-ea"/>
                <a:cs typeface="+mj-cs"/>
              </a:rPr>
              <a:t> </a:t>
            </a:r>
            <a:r>
              <a:rPr lang="en-US" sz="3200" b="1" dirty="0">
                <a:solidFill>
                  <a:srgbClr val="F68428"/>
                </a:solidFill>
                <a:latin typeface="Segoe UI Light" panose="020B0502040204020203" pitchFamily="34" charset="0"/>
                <a:ea typeface="+mj-ea"/>
                <a:cs typeface="+mj-cs"/>
                <a:hlinkClick r:id="rId5" tooltip="Algorithm">
                  <a:extLst>
                    <a:ext uri="{A12FA001-AC4F-418D-AE19-62706E023703}">
                      <ahyp:hlinkClr xmlns:ahyp="http://schemas.microsoft.com/office/drawing/2018/hyperlinkcolor" val="tx"/>
                    </a:ext>
                  </a:extLst>
                </a:hlinkClick>
              </a:rPr>
              <a:t>algorithms</a:t>
            </a:r>
            <a:r>
              <a:rPr lang="en-US" sz="3200" b="1" dirty="0">
                <a:solidFill>
                  <a:srgbClr val="F68428"/>
                </a:solidFill>
                <a:latin typeface="Segoe UI Light" panose="020B0502040204020203" pitchFamily="34" charset="0"/>
                <a:ea typeface="+mj-ea"/>
                <a:cs typeface="+mj-cs"/>
              </a:rPr>
              <a:t>, such as for the purpose of misleading people or changing an original meaning.” - Wikipedia</a:t>
            </a:r>
          </a:p>
        </p:txBody>
      </p:sp>
      <p:sp>
        <p:nvSpPr>
          <p:cNvPr id="3" name="TextBox 2">
            <a:extLst>
              <a:ext uri="{FF2B5EF4-FFF2-40B4-BE49-F238E27FC236}">
                <a16:creationId xmlns:a16="http://schemas.microsoft.com/office/drawing/2014/main" id="{1EA26130-949A-A0E5-B56B-4BF97AD68B94}"/>
              </a:ext>
            </a:extLst>
          </p:cNvPr>
          <p:cNvSpPr txBox="1"/>
          <p:nvPr/>
        </p:nvSpPr>
        <p:spPr>
          <a:xfrm>
            <a:off x="-1" y="3834464"/>
            <a:ext cx="12065877" cy="2826415"/>
          </a:xfrm>
          <a:prstGeom prst="rect">
            <a:avLst/>
          </a:prstGeom>
          <a:noFill/>
        </p:spPr>
        <p:txBody>
          <a:bodyPr wrap="square">
            <a:spAutoFit/>
          </a:bodyPr>
          <a:lstStyle/>
          <a:p>
            <a:pPr>
              <a:lnSpc>
                <a:spcPct val="100000"/>
              </a:lnSpc>
              <a:buClr>
                <a:schemeClr val="tx1"/>
              </a:buClr>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Examples:</a:t>
            </a:r>
          </a:p>
          <a:p>
            <a:pPr marL="914400" lvl="2">
              <a:lnSpc>
                <a:spcPct val="100000"/>
              </a:lnSpc>
              <a:spcBef>
                <a:spcPts val="1000"/>
              </a:spcBef>
              <a:buClr>
                <a:schemeClr val="tx1"/>
              </a:buClr>
              <a:buSzPct val="75000"/>
              <a:buFont typeface="Wingdings" panose="05000000000000000000" pitchFamily="2" charset="2"/>
              <a:buChar char="§"/>
              <a:defRPr/>
            </a:pPr>
            <a:r>
              <a:rPr lang="en-US" sz="2000" b="1" dirty="0">
                <a:solidFill>
                  <a:srgbClr val="F68428"/>
                </a:solidFill>
                <a:latin typeface="Segoe UI Light" panose="020B0502040204020203" pitchFamily="34" charset="0"/>
                <a:ea typeface="+mj-ea"/>
                <a:cs typeface="+mj-cs"/>
              </a:rPr>
              <a:t>thispersondoesnotexist.com</a:t>
            </a:r>
          </a:p>
          <a:p>
            <a:pPr marL="914400" lvl="2">
              <a:lnSpc>
                <a:spcPct val="100000"/>
              </a:lnSpc>
              <a:spcBef>
                <a:spcPts val="1000"/>
              </a:spcBef>
              <a:buClr>
                <a:schemeClr val="tx1"/>
              </a:buClr>
              <a:buSzPct val="75000"/>
              <a:buFont typeface="Wingdings" panose="05000000000000000000" pitchFamily="2" charset="2"/>
              <a:buChar char="§"/>
              <a:defRPr/>
            </a:pPr>
            <a:r>
              <a:rPr lang="en-US" sz="2000" b="1" dirty="0">
                <a:solidFill>
                  <a:srgbClr val="F68428"/>
                </a:solidFill>
                <a:latin typeface="Segoe UI Light" panose="020B0502040204020203" pitchFamily="34" charset="0"/>
                <a:ea typeface="+mj-ea"/>
                <a:cs typeface="+mj-cs"/>
              </a:rPr>
              <a:t>www.youtube.com/@TheFakening </a:t>
            </a:r>
          </a:p>
          <a:p>
            <a:pPr marL="914400" lvl="2">
              <a:lnSpc>
                <a:spcPct val="100000"/>
              </a:lnSpc>
              <a:spcBef>
                <a:spcPts val="1000"/>
              </a:spcBef>
              <a:buClr>
                <a:schemeClr val="tx1"/>
              </a:buClr>
              <a:buSzPct val="75000"/>
              <a:buFont typeface="Wingdings" panose="05000000000000000000" pitchFamily="2" charset="2"/>
              <a:buChar char="§"/>
              <a:defRPr/>
            </a:pPr>
            <a:r>
              <a:rPr lang="en-US" sz="2000" b="1" dirty="0">
                <a:solidFill>
                  <a:srgbClr val="F68428"/>
                </a:solidFill>
                <a:latin typeface="Segoe UI Light" panose="020B0502040204020203" pitchFamily="34" charset="0"/>
                <a:ea typeface="+mj-ea"/>
                <a:cs typeface="+mj-cs"/>
              </a:rPr>
              <a:t>https://news.mit.edu/2020/mit-tackles-misinformation-in-event-of-moon-disaster-0720 </a:t>
            </a:r>
          </a:p>
          <a:p>
            <a:pPr marL="914400" lvl="2">
              <a:lnSpc>
                <a:spcPct val="100000"/>
              </a:lnSpc>
              <a:spcBef>
                <a:spcPts val="1000"/>
              </a:spcBef>
              <a:buClr>
                <a:schemeClr val="tx1"/>
              </a:buClr>
              <a:buSzPct val="75000"/>
              <a:buFont typeface="Wingdings" panose="05000000000000000000" pitchFamily="2" charset="2"/>
              <a:buChar char="§"/>
              <a:defRPr/>
            </a:pPr>
            <a:r>
              <a:rPr lang="en-US" sz="2000" b="1" dirty="0" err="1">
                <a:solidFill>
                  <a:srgbClr val="F68428"/>
                </a:solidFill>
                <a:latin typeface="Segoe UI Light" panose="020B0502040204020203" pitchFamily="34" charset="0"/>
                <a:ea typeface="+mj-ea"/>
                <a:cs typeface="+mj-cs"/>
              </a:rPr>
              <a:t>ChatGPT</a:t>
            </a:r>
            <a:endParaRPr lang="en-US" sz="2000" b="1" dirty="0">
              <a:solidFill>
                <a:srgbClr val="F68428"/>
              </a:solidFill>
              <a:latin typeface="Segoe UI Light" panose="020B0502040204020203" pitchFamily="34" charset="0"/>
              <a:ea typeface="+mj-ea"/>
              <a:cs typeface="+mj-cs"/>
            </a:endParaRPr>
          </a:p>
          <a:p>
            <a:pPr marL="914400" lvl="2">
              <a:lnSpc>
                <a:spcPct val="100000"/>
              </a:lnSpc>
              <a:spcBef>
                <a:spcPts val="1000"/>
              </a:spcBef>
              <a:buClr>
                <a:schemeClr val="tx1"/>
              </a:buClr>
              <a:buSzPct val="75000"/>
              <a:buFont typeface="Wingdings" panose="05000000000000000000" pitchFamily="2" charset="2"/>
              <a:buChar char="§"/>
              <a:defRPr/>
            </a:pPr>
            <a:r>
              <a:rPr lang="en-US" sz="2000" b="1" dirty="0">
                <a:solidFill>
                  <a:srgbClr val="F68428"/>
                </a:solidFill>
                <a:latin typeface="Segoe UI Light" panose="020B0502040204020203" pitchFamily="34" charset="0"/>
                <a:ea typeface="+mj-ea"/>
                <a:cs typeface="+mj-cs"/>
              </a:rPr>
              <a:t>VALL-E</a:t>
            </a:r>
          </a:p>
        </p:txBody>
      </p:sp>
    </p:spTree>
    <p:extLst>
      <p:ext uri="{BB962C8B-B14F-4D97-AF65-F5344CB8AC3E}">
        <p14:creationId xmlns:p14="http://schemas.microsoft.com/office/powerpoint/2010/main" val="787942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05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779629"/>
            <a:ext cx="12192000" cy="5935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“Cybercrime in which a target or targets are contacted by </a:t>
            </a:r>
            <a:r>
              <a:rPr lang="en-US" sz="3600" b="1" dirty="0">
                <a:solidFill>
                  <a:srgbClr val="FF0000"/>
                </a:solidFill>
                <a:latin typeface="Segoe UI Light" panose="020B0502040204020203" pitchFamily="34" charset="0"/>
                <a:ea typeface="+mj-ea"/>
                <a:cs typeface="+mj-cs"/>
              </a:rPr>
              <a:t>email, telephone or text message</a:t>
            </a:r>
            <a:r>
              <a:rPr lang="en-US" sz="3000" b="1" dirty="0">
                <a:solidFill>
                  <a:srgbClr val="FF0000"/>
                </a:solidFill>
                <a:latin typeface="Segoe UI Light" panose="020B0502040204020203" pitchFamily="34" charset="0"/>
                <a:ea typeface="+mj-ea"/>
                <a:cs typeface="+mj-cs"/>
              </a:rPr>
              <a:t> </a:t>
            </a:r>
            <a:r>
              <a:rPr lang="en-US" sz="3000" b="1" dirty="0">
                <a:solidFill>
                  <a:srgbClr val="F68428"/>
                </a:solidFill>
                <a:latin typeface="Segoe UI Light" panose="020B0502040204020203" pitchFamily="34" charset="0"/>
                <a:ea typeface="+mj-ea"/>
                <a:cs typeface="+mj-cs"/>
              </a:rPr>
              <a:t>by someone posing as a legitimate institution to lure individuals into providing sensitive data such as personally identifiable information, banking and credit card details, and passwords.” – Phishing.org</a:t>
            </a:r>
          </a:p>
          <a:p>
            <a:pPr>
              <a:lnSpc>
                <a:spcPct val="100000"/>
              </a:lnSpc>
              <a:buClr>
                <a:schemeClr val="tx1"/>
              </a:buClr>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Types of Phishing include:</a:t>
            </a:r>
          </a:p>
          <a:p>
            <a:pPr marL="9144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Spear phishing</a:t>
            </a:r>
          </a:p>
          <a:p>
            <a:pPr marL="9144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Whaling</a:t>
            </a:r>
          </a:p>
          <a:p>
            <a:pPr marL="9144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Vishing</a:t>
            </a:r>
          </a:p>
          <a:p>
            <a:pPr marL="9144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Smishing</a:t>
            </a:r>
            <a:endParaRPr lang="en-US" sz="3200" b="1" dirty="0">
              <a:solidFill>
                <a:srgbClr val="F68428"/>
              </a:solidFill>
            </a:endParaRPr>
          </a:p>
        </p:txBody>
      </p:sp>
      <p:pic>
        <p:nvPicPr>
          <p:cNvPr id="5126" name="Picture 6">
            <a:hlinkClick r:id="rId3"/>
            <a:extLst>
              <a:ext uri="{FF2B5EF4-FFF2-40B4-BE49-F238E27FC236}">
                <a16:creationId xmlns:a16="http://schemas.microsoft.com/office/drawing/2014/main" id="{C056E3E8-E428-4C6D-8AB2-157089AD3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081" y="2880426"/>
            <a:ext cx="5551919" cy="397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778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87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pic>
        <p:nvPicPr>
          <p:cNvPr id="4" name="Picture 3">
            <a:extLst>
              <a:ext uri="{FF2B5EF4-FFF2-40B4-BE49-F238E27FC236}">
                <a16:creationId xmlns:a16="http://schemas.microsoft.com/office/drawing/2014/main" id="{C7C0ABAE-A666-4C17-9AF7-B92BFEF2623A}"/>
              </a:ext>
            </a:extLst>
          </p:cNvPr>
          <p:cNvPicPr>
            <a:picLocks noChangeAspect="1"/>
          </p:cNvPicPr>
          <p:nvPr/>
        </p:nvPicPr>
        <p:blipFill>
          <a:blip r:embed="rId3"/>
          <a:stretch>
            <a:fillRect/>
          </a:stretch>
        </p:blipFill>
        <p:spPr>
          <a:xfrm>
            <a:off x="0" y="1005311"/>
            <a:ext cx="12192000" cy="5852689"/>
          </a:xfrm>
          <a:prstGeom prst="rect">
            <a:avLst/>
          </a:prstGeom>
        </p:spPr>
      </p:pic>
    </p:spTree>
    <p:extLst>
      <p:ext uri="{BB962C8B-B14F-4D97-AF65-F5344CB8AC3E}">
        <p14:creationId xmlns:p14="http://schemas.microsoft.com/office/powerpoint/2010/main" val="3286948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83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pic>
        <p:nvPicPr>
          <p:cNvPr id="3" name="Picture 2">
            <a:extLst>
              <a:ext uri="{FF2B5EF4-FFF2-40B4-BE49-F238E27FC236}">
                <a16:creationId xmlns:a16="http://schemas.microsoft.com/office/drawing/2014/main" id="{2F0DCCF4-C8A3-400B-93A8-0B6A7333FAC9}"/>
              </a:ext>
            </a:extLst>
          </p:cNvPr>
          <p:cNvPicPr>
            <a:picLocks noChangeAspect="1"/>
          </p:cNvPicPr>
          <p:nvPr/>
        </p:nvPicPr>
        <p:blipFill>
          <a:blip r:embed="rId2"/>
          <a:stretch>
            <a:fillRect/>
          </a:stretch>
        </p:blipFill>
        <p:spPr>
          <a:xfrm>
            <a:off x="0" y="953477"/>
            <a:ext cx="12192000" cy="5904523"/>
          </a:xfrm>
          <a:prstGeom prst="rect">
            <a:avLst/>
          </a:prstGeom>
        </p:spPr>
      </p:pic>
    </p:spTree>
    <p:extLst>
      <p:ext uri="{BB962C8B-B14F-4D97-AF65-F5344CB8AC3E}">
        <p14:creationId xmlns:p14="http://schemas.microsoft.com/office/powerpoint/2010/main" val="27016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4EF28-6892-9324-23A9-0F5A8B39390C}"/>
              </a:ext>
            </a:extLst>
          </p:cNvPr>
          <p:cNvPicPr>
            <a:picLocks noChangeAspect="1"/>
          </p:cNvPicPr>
          <p:nvPr/>
        </p:nvPicPr>
        <p:blipFill>
          <a:blip r:embed="rId3"/>
          <a:stretch>
            <a:fillRect/>
          </a:stretch>
        </p:blipFill>
        <p:spPr>
          <a:xfrm>
            <a:off x="0" y="0"/>
            <a:ext cx="12264095" cy="6858000"/>
          </a:xfrm>
          <a:prstGeom prst="rect">
            <a:avLst/>
          </a:prstGeom>
        </p:spPr>
      </p:pic>
    </p:spTree>
    <p:extLst>
      <p:ext uri="{BB962C8B-B14F-4D97-AF65-F5344CB8AC3E}">
        <p14:creationId xmlns:p14="http://schemas.microsoft.com/office/powerpoint/2010/main" val="283375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pic>
        <p:nvPicPr>
          <p:cNvPr id="2" name="Picture 1">
            <a:extLst>
              <a:ext uri="{FF2B5EF4-FFF2-40B4-BE49-F238E27FC236}">
                <a16:creationId xmlns:a16="http://schemas.microsoft.com/office/drawing/2014/main" id="{8FC92CEF-6CDB-41FF-BEBC-3FD147670FF6}"/>
              </a:ext>
            </a:extLst>
          </p:cNvPr>
          <p:cNvPicPr>
            <a:picLocks noChangeAspect="1"/>
          </p:cNvPicPr>
          <p:nvPr/>
        </p:nvPicPr>
        <p:blipFill>
          <a:blip r:embed="rId2"/>
          <a:stretch>
            <a:fillRect/>
          </a:stretch>
        </p:blipFill>
        <p:spPr>
          <a:xfrm>
            <a:off x="0" y="914400"/>
            <a:ext cx="12192000" cy="5926016"/>
          </a:xfrm>
          <a:prstGeom prst="rect">
            <a:avLst/>
          </a:prstGeom>
        </p:spPr>
      </p:pic>
    </p:spTree>
    <p:extLst>
      <p:ext uri="{BB962C8B-B14F-4D97-AF65-F5344CB8AC3E}">
        <p14:creationId xmlns:p14="http://schemas.microsoft.com/office/powerpoint/2010/main" val="3565725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57BBA3-B35D-449A-914F-89B0A4CEC548}"/>
              </a:ext>
            </a:extLst>
          </p:cNvPr>
          <p:cNvPicPr>
            <a:picLocks noChangeAspect="1"/>
          </p:cNvPicPr>
          <p:nvPr/>
        </p:nvPicPr>
        <p:blipFill>
          <a:blip r:embed="rId2"/>
          <a:stretch>
            <a:fillRect/>
          </a:stretch>
        </p:blipFill>
        <p:spPr>
          <a:xfrm>
            <a:off x="0" y="922945"/>
            <a:ext cx="12192000" cy="5917471"/>
          </a:xfrm>
          <a:prstGeom prst="rect">
            <a:avLst/>
          </a:prstGeom>
        </p:spPr>
      </p:pic>
      <p:sp>
        <p:nvSpPr>
          <p:cNvPr id="6" name="Subtitle 4">
            <a:extLst>
              <a:ext uri="{FF2B5EF4-FFF2-40B4-BE49-F238E27FC236}">
                <a16:creationId xmlns:a16="http://schemas.microsoft.com/office/drawing/2014/main" id="{510091CF-D566-4187-AF97-FAB168C8EDF7}"/>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spTree>
    <p:extLst>
      <p:ext uri="{BB962C8B-B14F-4D97-AF65-F5344CB8AC3E}">
        <p14:creationId xmlns:p14="http://schemas.microsoft.com/office/powerpoint/2010/main" val="3976813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DAD83ACF-181C-41D7-BBE5-4598E8E65E1A}"/>
              </a:ext>
            </a:extLst>
          </p:cNvPr>
          <p:cNvSpPr txBox="1">
            <a:spLocks/>
          </p:cNvSpPr>
          <p:nvPr/>
        </p:nvSpPr>
        <p:spPr>
          <a:xfrm>
            <a:off x="0" y="17584"/>
            <a:ext cx="12192000" cy="905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pic>
        <p:nvPicPr>
          <p:cNvPr id="4" name="Picture 3">
            <a:extLst>
              <a:ext uri="{FF2B5EF4-FFF2-40B4-BE49-F238E27FC236}">
                <a16:creationId xmlns:a16="http://schemas.microsoft.com/office/drawing/2014/main" id="{2AB88045-23DD-4AC1-997F-D6BE09C96E3C}"/>
              </a:ext>
            </a:extLst>
          </p:cNvPr>
          <p:cNvPicPr>
            <a:picLocks noChangeAspect="1"/>
          </p:cNvPicPr>
          <p:nvPr/>
        </p:nvPicPr>
        <p:blipFill>
          <a:blip r:embed="rId3"/>
          <a:stretch>
            <a:fillRect/>
          </a:stretch>
        </p:blipFill>
        <p:spPr>
          <a:xfrm>
            <a:off x="0" y="787216"/>
            <a:ext cx="7439025" cy="6053199"/>
          </a:xfrm>
          <a:prstGeom prst="rect">
            <a:avLst/>
          </a:prstGeom>
        </p:spPr>
      </p:pic>
      <p:pic>
        <p:nvPicPr>
          <p:cNvPr id="5" name="Picture 4">
            <a:extLst>
              <a:ext uri="{FF2B5EF4-FFF2-40B4-BE49-F238E27FC236}">
                <a16:creationId xmlns:a16="http://schemas.microsoft.com/office/drawing/2014/main" id="{B246E9DB-3BC2-4DB5-9317-2E0AE4F31E2F}"/>
              </a:ext>
            </a:extLst>
          </p:cNvPr>
          <p:cNvPicPr>
            <a:picLocks noChangeAspect="1"/>
          </p:cNvPicPr>
          <p:nvPr/>
        </p:nvPicPr>
        <p:blipFill>
          <a:blip r:embed="rId4"/>
          <a:stretch>
            <a:fillRect/>
          </a:stretch>
        </p:blipFill>
        <p:spPr>
          <a:xfrm>
            <a:off x="5581650" y="1286938"/>
            <a:ext cx="6610350" cy="5192016"/>
          </a:xfrm>
          <a:prstGeom prst="rect">
            <a:avLst/>
          </a:prstGeom>
        </p:spPr>
      </p:pic>
    </p:spTree>
    <p:extLst>
      <p:ext uri="{BB962C8B-B14F-4D97-AF65-F5344CB8AC3E}">
        <p14:creationId xmlns:p14="http://schemas.microsoft.com/office/powerpoint/2010/main" val="374066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87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Phishing</a:t>
            </a:r>
          </a:p>
        </p:txBody>
      </p:sp>
      <p:pic>
        <p:nvPicPr>
          <p:cNvPr id="4" name="Picture 3">
            <a:extLst>
              <a:ext uri="{FF2B5EF4-FFF2-40B4-BE49-F238E27FC236}">
                <a16:creationId xmlns:a16="http://schemas.microsoft.com/office/drawing/2014/main" id="{658DD643-C20D-45D3-8264-87EA10E95740}"/>
              </a:ext>
            </a:extLst>
          </p:cNvPr>
          <p:cNvPicPr>
            <a:picLocks noChangeAspect="1"/>
          </p:cNvPicPr>
          <p:nvPr/>
        </p:nvPicPr>
        <p:blipFill>
          <a:blip r:embed="rId3"/>
          <a:stretch>
            <a:fillRect/>
          </a:stretch>
        </p:blipFill>
        <p:spPr>
          <a:xfrm>
            <a:off x="0" y="897343"/>
            <a:ext cx="12184185" cy="5943073"/>
          </a:xfrm>
          <a:prstGeom prst="rect">
            <a:avLst/>
          </a:prstGeom>
        </p:spPr>
      </p:pic>
    </p:spTree>
    <p:extLst>
      <p:ext uri="{BB962C8B-B14F-4D97-AF65-F5344CB8AC3E}">
        <p14:creationId xmlns:p14="http://schemas.microsoft.com/office/powerpoint/2010/main" val="183113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882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Malware</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99746"/>
            <a:ext cx="12192000" cy="5488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Viruses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Worms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rPr>
              <a:t>Rootkits</a:t>
            </a:r>
            <a:endParaRPr lang="en-US" sz="3600" b="1" dirty="0">
              <a:solidFill>
                <a:srgbClr val="F68428"/>
              </a:solidFill>
              <a:latin typeface="Segoe UI Light" panose="020B0502040204020203" pitchFamily="34" charset="0"/>
              <a:ea typeface="+mj-ea"/>
              <a:cs typeface="+mj-cs"/>
            </a:endParaRP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Keystroke Loggers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Adware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Bots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Zombies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Crypto miners</a:t>
            </a:r>
          </a:p>
        </p:txBody>
      </p:sp>
      <p:pic>
        <p:nvPicPr>
          <p:cNvPr id="4098" name="Picture 2" descr="Virus, Microscope, Infection, Illness, Death, Medicine">
            <a:extLst>
              <a:ext uri="{FF2B5EF4-FFF2-40B4-BE49-F238E27FC236}">
                <a16:creationId xmlns:a16="http://schemas.microsoft.com/office/drawing/2014/main" id="{B487E382-77AC-4367-A75F-41619EB30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092" y="913740"/>
            <a:ext cx="3921373" cy="30502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puter worm virus — Stock Photo © wukasa #6839798">
            <a:extLst>
              <a:ext uri="{FF2B5EF4-FFF2-40B4-BE49-F238E27FC236}">
                <a16:creationId xmlns:a16="http://schemas.microsoft.com/office/drawing/2014/main" id="{96D07447-C880-4775-B335-50420E9E1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587" y="899745"/>
            <a:ext cx="3553415" cy="31867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est Computer Worm Stock Photos, Pictures &amp; Royalty-Free ...">
            <a:extLst>
              <a:ext uri="{FF2B5EF4-FFF2-40B4-BE49-F238E27FC236}">
                <a16:creationId xmlns:a16="http://schemas.microsoft.com/office/drawing/2014/main" id="{9B89EFC3-8491-478A-83A8-64F3F1B4E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092" y="3237889"/>
            <a:ext cx="3388602" cy="20631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trojan horse images cybersecurity">
            <a:extLst>
              <a:ext uri="{FF2B5EF4-FFF2-40B4-BE49-F238E27FC236}">
                <a16:creationId xmlns:a16="http://schemas.microsoft.com/office/drawing/2014/main" id="{50ABBE3B-32E6-4A1C-B217-FDB4F325C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587" y="3219938"/>
            <a:ext cx="3553415" cy="261051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adware cybersecurity">
            <a:extLst>
              <a:ext uri="{FF2B5EF4-FFF2-40B4-BE49-F238E27FC236}">
                <a16:creationId xmlns:a16="http://schemas.microsoft.com/office/drawing/2014/main" id="{C89A79AC-5335-4ACC-A7C4-A043CD5D7D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7436" y="4911547"/>
            <a:ext cx="3646443" cy="192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61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73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Malware growth</a:t>
            </a:r>
          </a:p>
        </p:txBody>
      </p:sp>
      <p:pic>
        <p:nvPicPr>
          <p:cNvPr id="2" name="Picture 1">
            <a:extLst>
              <a:ext uri="{FF2B5EF4-FFF2-40B4-BE49-F238E27FC236}">
                <a16:creationId xmlns:a16="http://schemas.microsoft.com/office/drawing/2014/main" id="{03BC5D06-6A75-4725-95F2-9A03C577282C}"/>
              </a:ext>
            </a:extLst>
          </p:cNvPr>
          <p:cNvPicPr>
            <a:picLocks noChangeAspect="1"/>
          </p:cNvPicPr>
          <p:nvPr/>
        </p:nvPicPr>
        <p:blipFill>
          <a:blip r:embed="rId3"/>
          <a:stretch>
            <a:fillRect/>
          </a:stretch>
        </p:blipFill>
        <p:spPr>
          <a:xfrm>
            <a:off x="0" y="911259"/>
            <a:ext cx="12192000" cy="5929155"/>
          </a:xfrm>
          <a:prstGeom prst="rect">
            <a:avLst/>
          </a:prstGeom>
        </p:spPr>
      </p:pic>
    </p:spTree>
    <p:extLst>
      <p:ext uri="{BB962C8B-B14F-4D97-AF65-F5344CB8AC3E}">
        <p14:creationId xmlns:p14="http://schemas.microsoft.com/office/powerpoint/2010/main" val="74182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1022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Ransomware</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37488"/>
            <a:ext cx="12192000" cy="6020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Malware that encrypts data and demands a ransom</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The losses from ransomware attacks have increased significantly, according to complaints received by IC3 and FBI case information</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Ransom demands increased more than 10 times in one year</a:t>
            </a:r>
          </a:p>
          <a:p>
            <a:pPr marL="685800" lvl="2">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Exfiltration/</a:t>
            </a:r>
            <a:r>
              <a:rPr lang="en-US" sz="3200" b="1" dirty="0" err="1">
                <a:solidFill>
                  <a:srgbClr val="F68428"/>
                </a:solidFill>
                <a:latin typeface="Segoe UI Light" panose="020B0502040204020203" pitchFamily="34" charset="0"/>
                <a:ea typeface="+mj-ea"/>
                <a:cs typeface="+mj-cs"/>
              </a:rPr>
              <a:t>Doxxing</a:t>
            </a:r>
            <a:r>
              <a:rPr lang="en-US" sz="3200" b="1" dirty="0">
                <a:solidFill>
                  <a:srgbClr val="F68428"/>
                </a:solidFill>
                <a:latin typeface="Segoe UI Light" panose="020B0502040204020203" pitchFamily="34" charset="0"/>
                <a:ea typeface="+mj-ea"/>
                <a:cs typeface="+mj-cs"/>
              </a:rPr>
              <a:t> Threat</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Delivered many ways:</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Phishing </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Infected web sites </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Compromised devices</a:t>
            </a:r>
          </a:p>
          <a:p>
            <a:pPr marL="1143000" lvl="3">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Open ports</a:t>
            </a:r>
          </a:p>
        </p:txBody>
      </p:sp>
      <p:pic>
        <p:nvPicPr>
          <p:cNvPr id="5124" name="Picture 4" descr="https://www.healthcareitnews.com/sites/hitn/files/WannaCry-lockscreen712_0.png">
            <a:extLst>
              <a:ext uri="{FF2B5EF4-FFF2-40B4-BE49-F238E27FC236}">
                <a16:creationId xmlns:a16="http://schemas.microsoft.com/office/drawing/2014/main" id="{88767CAD-C42B-4BCF-BA70-FF1119026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352" y="3284068"/>
            <a:ext cx="6830648" cy="355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998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27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Internet of Things (IoT)</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945183"/>
            <a:ext cx="5910606" cy="5912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rgbClr val="F68428"/>
                </a:solidFill>
                <a:latin typeface="Segoe UI Light" panose="020B0502040204020203" pitchFamily="34" charset="0"/>
                <a:ea typeface="+mj-ea"/>
                <a:cs typeface="+mj-cs"/>
              </a:rPr>
              <a:t>75 billion devices by 2025</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rgbClr val="F68428"/>
                </a:solidFill>
                <a:latin typeface="Segoe UI Light" panose="020B0502040204020203" pitchFamily="34" charset="0"/>
                <a:ea typeface="+mj-ea"/>
                <a:cs typeface="+mj-cs"/>
              </a:rPr>
              <a:t>Often not designed with security in mind</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rgbClr val="F68428"/>
                </a:solidFill>
                <a:latin typeface="Segoe UI Light" panose="020B0502040204020203" pitchFamily="34" charset="0"/>
                <a:ea typeface="+mj-ea"/>
                <a:cs typeface="+mj-cs"/>
              </a:rPr>
              <a:t>Vector to attack a network</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rgbClr val="F68428"/>
                </a:solidFill>
                <a:latin typeface="Segoe UI Light" panose="020B0502040204020203" pitchFamily="34" charset="0"/>
                <a:ea typeface="+mj-ea"/>
                <a:cs typeface="+mj-cs"/>
              </a:rPr>
              <a:t>Can be used to spy on you and your organization</a:t>
            </a:r>
          </a:p>
          <a:p>
            <a:pPr marL="228600" lvl="1">
              <a:lnSpc>
                <a:spcPct val="100000"/>
              </a:lnSpc>
              <a:spcBef>
                <a:spcPts val="1000"/>
              </a:spcBef>
              <a:buClr>
                <a:schemeClr val="tx1"/>
              </a:buClr>
              <a:buSzPct val="75000"/>
              <a:buFont typeface="Wingdings" panose="05000000000000000000" pitchFamily="2" charset="2"/>
              <a:buChar char="§"/>
              <a:defRPr/>
            </a:pPr>
            <a:r>
              <a:rPr lang="en-US" altLang="en-US" sz="3600" b="1" dirty="0">
                <a:solidFill>
                  <a:srgbClr val="F68428"/>
                </a:solidFill>
                <a:latin typeface="Segoe UI Light" panose="020B0502040204020203" pitchFamily="34" charset="0"/>
                <a:ea typeface="+mj-ea"/>
                <a:cs typeface="+mj-cs"/>
              </a:rPr>
              <a:t>Can host malware</a:t>
            </a:r>
          </a:p>
        </p:txBody>
      </p:sp>
      <p:pic>
        <p:nvPicPr>
          <p:cNvPr id="2" name="Picture 1">
            <a:extLst>
              <a:ext uri="{FF2B5EF4-FFF2-40B4-BE49-F238E27FC236}">
                <a16:creationId xmlns:a16="http://schemas.microsoft.com/office/drawing/2014/main" id="{91A8D603-9CB4-4850-BEBA-3400E9BBA412}"/>
              </a:ext>
            </a:extLst>
          </p:cNvPr>
          <p:cNvPicPr>
            <a:picLocks noChangeAspect="1"/>
          </p:cNvPicPr>
          <p:nvPr/>
        </p:nvPicPr>
        <p:blipFill>
          <a:blip r:embed="rId3"/>
          <a:stretch>
            <a:fillRect/>
          </a:stretch>
        </p:blipFill>
        <p:spPr>
          <a:xfrm>
            <a:off x="5614587" y="945184"/>
            <a:ext cx="6577413" cy="5895232"/>
          </a:xfrm>
          <a:prstGeom prst="rect">
            <a:avLst/>
          </a:prstGeom>
        </p:spPr>
      </p:pic>
    </p:spTree>
    <p:extLst>
      <p:ext uri="{BB962C8B-B14F-4D97-AF65-F5344CB8AC3E}">
        <p14:creationId xmlns:p14="http://schemas.microsoft.com/office/powerpoint/2010/main" val="2155814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105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5800" b="1" dirty="0">
                <a:solidFill>
                  <a:srgbClr val="F68428"/>
                </a:solidFill>
                <a:latin typeface="Segoe UI Light" panose="020B0502040204020203" pitchFamily="34" charset="0"/>
                <a:ea typeface="+mj-ea"/>
                <a:cs typeface="+mj-cs"/>
              </a:rPr>
              <a:t>“Smart” devices…</a:t>
            </a:r>
          </a:p>
        </p:txBody>
      </p:sp>
      <p:pic>
        <p:nvPicPr>
          <p:cNvPr id="4" name="Picture 2" descr="No alternative text description for this image">
            <a:extLst>
              <a:ext uri="{FF2B5EF4-FFF2-40B4-BE49-F238E27FC236}">
                <a16:creationId xmlns:a16="http://schemas.microsoft.com/office/drawing/2014/main" id="{8ECCE37D-46B3-4044-9D85-18C05F7A1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60" y="308068"/>
            <a:ext cx="5069840" cy="43372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E97C10-CCFF-43DF-B7F7-E37C13FE2EEB}"/>
              </a:ext>
            </a:extLst>
          </p:cNvPr>
          <p:cNvPicPr>
            <a:picLocks noChangeAspect="1"/>
          </p:cNvPicPr>
          <p:nvPr/>
        </p:nvPicPr>
        <p:blipFill>
          <a:blip r:embed="rId4"/>
          <a:stretch>
            <a:fillRect/>
          </a:stretch>
        </p:blipFill>
        <p:spPr>
          <a:xfrm>
            <a:off x="0" y="972811"/>
            <a:ext cx="6502400" cy="5371924"/>
          </a:xfrm>
          <a:prstGeom prst="rect">
            <a:avLst/>
          </a:prstGeom>
        </p:spPr>
      </p:pic>
      <p:pic>
        <p:nvPicPr>
          <p:cNvPr id="3" name="Picture 2" descr="Graphical user interface, text, application, chat or text message&#10;&#10;Description automatically generated">
            <a:extLst>
              <a:ext uri="{FF2B5EF4-FFF2-40B4-BE49-F238E27FC236}">
                <a16:creationId xmlns:a16="http://schemas.microsoft.com/office/drawing/2014/main" id="{05681305-0B13-41BB-A9C3-B35705D53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117" y="2943733"/>
            <a:ext cx="4401440" cy="3924617"/>
          </a:xfrm>
          <a:prstGeom prst="rect">
            <a:avLst/>
          </a:prstGeom>
        </p:spPr>
      </p:pic>
    </p:spTree>
    <p:extLst>
      <p:ext uri="{BB962C8B-B14F-4D97-AF65-F5344CB8AC3E}">
        <p14:creationId xmlns:p14="http://schemas.microsoft.com/office/powerpoint/2010/main" val="2503405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0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Public Wi-Fi</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923333"/>
            <a:ext cx="5420410" cy="5386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Information can be stolen</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Malware can be planted</a:t>
            </a:r>
          </a:p>
        </p:txBody>
      </p:sp>
      <p:pic>
        <p:nvPicPr>
          <p:cNvPr id="1026" name="Picture 2" descr="an example of a man in the middle attack">
            <a:extLst>
              <a:ext uri="{FF2B5EF4-FFF2-40B4-BE49-F238E27FC236}">
                <a16:creationId xmlns:a16="http://schemas.microsoft.com/office/drawing/2014/main" id="{B290F95F-A9EF-43EA-A8C0-C7D7AAB59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413" y="855232"/>
            <a:ext cx="6771587" cy="59851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ptile on a beach&#10;&#10;Description automatically generated">
            <a:extLst>
              <a:ext uri="{FF2B5EF4-FFF2-40B4-BE49-F238E27FC236}">
                <a16:creationId xmlns:a16="http://schemas.microsoft.com/office/drawing/2014/main" id="{15B11CFC-05A1-4BBA-BA48-6B267E0C5E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 y="2707987"/>
            <a:ext cx="5205262" cy="3396112"/>
          </a:xfrm>
          <a:prstGeom prst="rect">
            <a:avLst/>
          </a:prstGeom>
        </p:spPr>
      </p:pic>
    </p:spTree>
    <p:extLst>
      <p:ext uri="{BB962C8B-B14F-4D97-AF65-F5344CB8AC3E}">
        <p14:creationId xmlns:p14="http://schemas.microsoft.com/office/powerpoint/2010/main" val="153398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2982D-9B13-41AA-840B-E38E54982DB6}"/>
              </a:ext>
            </a:extLst>
          </p:cNvPr>
          <p:cNvPicPr>
            <a:picLocks noChangeAspect="1"/>
          </p:cNvPicPr>
          <p:nvPr/>
        </p:nvPicPr>
        <p:blipFill>
          <a:blip r:embed="rId3"/>
          <a:stretch>
            <a:fillRect/>
          </a:stretch>
        </p:blipFill>
        <p:spPr>
          <a:xfrm>
            <a:off x="-40639" y="0"/>
            <a:ext cx="12266506" cy="6858000"/>
          </a:xfrm>
          <a:prstGeom prst="rect">
            <a:avLst/>
          </a:prstGeom>
        </p:spPr>
      </p:pic>
    </p:spTree>
    <p:extLst>
      <p:ext uri="{BB962C8B-B14F-4D97-AF65-F5344CB8AC3E}">
        <p14:creationId xmlns:p14="http://schemas.microsoft.com/office/powerpoint/2010/main" val="249644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48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“Free” software</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948532"/>
            <a:ext cx="12192000" cy="5891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Many free apps are thinly veiled malware</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172 malicious apps hosted on </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Google Play were installed more </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than 335 million times in </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September of 2019 and have been found</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in the Apple store too</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Subscription scams</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Data leakage</a:t>
            </a:r>
          </a:p>
        </p:txBody>
      </p:sp>
      <p:pic>
        <p:nvPicPr>
          <p:cNvPr id="3" name="Picture 2">
            <a:extLst>
              <a:ext uri="{FF2B5EF4-FFF2-40B4-BE49-F238E27FC236}">
                <a16:creationId xmlns:a16="http://schemas.microsoft.com/office/drawing/2014/main" id="{248AA8D4-E4BA-4A41-A2EA-357AAB3FA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414" y="3894473"/>
            <a:ext cx="3532873" cy="2926760"/>
          </a:xfrm>
          <a:prstGeom prst="rect">
            <a:avLst/>
          </a:prstGeom>
        </p:spPr>
      </p:pic>
      <p:pic>
        <p:nvPicPr>
          <p:cNvPr id="5" name="Picture 4">
            <a:extLst>
              <a:ext uri="{FF2B5EF4-FFF2-40B4-BE49-F238E27FC236}">
                <a16:creationId xmlns:a16="http://schemas.microsoft.com/office/drawing/2014/main" id="{380483D5-E905-468E-9005-751A949B6138}"/>
              </a:ext>
            </a:extLst>
          </p:cNvPr>
          <p:cNvPicPr>
            <a:picLocks noChangeAspect="1"/>
          </p:cNvPicPr>
          <p:nvPr/>
        </p:nvPicPr>
        <p:blipFill>
          <a:blip r:embed="rId4"/>
          <a:stretch>
            <a:fillRect/>
          </a:stretch>
        </p:blipFill>
        <p:spPr>
          <a:xfrm>
            <a:off x="7441990" y="0"/>
            <a:ext cx="4750010" cy="5458691"/>
          </a:xfrm>
          <a:prstGeom prst="rect">
            <a:avLst/>
          </a:prstGeom>
        </p:spPr>
      </p:pic>
    </p:spTree>
    <p:extLst>
      <p:ext uri="{BB962C8B-B14F-4D97-AF65-F5344CB8AC3E}">
        <p14:creationId xmlns:p14="http://schemas.microsoft.com/office/powerpoint/2010/main" val="1690545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375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Threats: Social Media</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955094"/>
            <a:ext cx="12192000" cy="540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New channels for attack</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Conduit to deliver malware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Users freely share information </a:t>
            </a:r>
            <a:br>
              <a:rPr lang="en-US" sz="3600" b="1" dirty="0">
                <a:solidFill>
                  <a:srgbClr val="F68428"/>
                </a:solidFill>
                <a:latin typeface="Segoe UI Light" panose="020B0502040204020203" pitchFamily="34" charset="0"/>
                <a:ea typeface="+mj-ea"/>
                <a:cs typeface="+mj-cs"/>
              </a:rPr>
            </a:br>
            <a:r>
              <a:rPr lang="en-US" sz="3600" b="1" dirty="0">
                <a:solidFill>
                  <a:srgbClr val="F68428"/>
                </a:solidFill>
                <a:latin typeface="Segoe UI Light" panose="020B0502040204020203" pitchFamily="34" charset="0"/>
                <a:ea typeface="+mj-ea"/>
                <a:cs typeface="+mj-cs"/>
              </a:rPr>
              <a:t>that can be used for hacking </a:t>
            </a:r>
            <a:br>
              <a:rPr lang="en-US" sz="3600" b="1" dirty="0">
                <a:solidFill>
                  <a:srgbClr val="F68428"/>
                </a:solidFill>
                <a:latin typeface="Segoe UI Light" panose="020B0502040204020203" pitchFamily="34" charset="0"/>
                <a:ea typeface="+mj-ea"/>
                <a:cs typeface="+mj-cs"/>
              </a:rPr>
            </a:br>
            <a:r>
              <a:rPr lang="en-US" sz="3600" b="1" dirty="0">
                <a:solidFill>
                  <a:srgbClr val="F68428"/>
                </a:solidFill>
                <a:latin typeface="Segoe UI Light" panose="020B0502040204020203" pitchFamily="34" charset="0"/>
                <a:ea typeface="+mj-ea"/>
                <a:cs typeface="+mj-cs"/>
              </a:rPr>
              <a:t>and social engineering</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Data loss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Billions of targets!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OSINT</a:t>
            </a:r>
          </a:p>
        </p:txBody>
      </p:sp>
      <p:pic>
        <p:nvPicPr>
          <p:cNvPr id="3" name="Picture 2" descr="A close up of a sign&#10;&#10;Description automatically generated">
            <a:extLst>
              <a:ext uri="{FF2B5EF4-FFF2-40B4-BE49-F238E27FC236}">
                <a16:creationId xmlns:a16="http://schemas.microsoft.com/office/drawing/2014/main" id="{0CA19086-E531-4696-937B-E697DFA73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10" y="955093"/>
            <a:ext cx="6095002" cy="5542947"/>
          </a:xfrm>
          <a:prstGeom prst="rect">
            <a:avLst/>
          </a:prstGeom>
        </p:spPr>
      </p:pic>
    </p:spTree>
    <p:extLst>
      <p:ext uri="{BB962C8B-B14F-4D97-AF65-F5344CB8AC3E}">
        <p14:creationId xmlns:p14="http://schemas.microsoft.com/office/powerpoint/2010/main" val="1120792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846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Don’t be a “Dave”</a:t>
            </a:r>
          </a:p>
        </p:txBody>
      </p:sp>
      <p:pic>
        <p:nvPicPr>
          <p:cNvPr id="2" name="Picture 1">
            <a:extLst>
              <a:ext uri="{FF2B5EF4-FFF2-40B4-BE49-F238E27FC236}">
                <a16:creationId xmlns:a16="http://schemas.microsoft.com/office/drawing/2014/main" id="{8CF6EE9D-036F-4B5D-8B96-AD84B02A143C}"/>
              </a:ext>
            </a:extLst>
          </p:cNvPr>
          <p:cNvPicPr>
            <a:picLocks noChangeAspect="1"/>
          </p:cNvPicPr>
          <p:nvPr/>
        </p:nvPicPr>
        <p:blipFill>
          <a:blip r:embed="rId3"/>
          <a:stretch>
            <a:fillRect/>
          </a:stretch>
        </p:blipFill>
        <p:spPr>
          <a:xfrm>
            <a:off x="0" y="863782"/>
            <a:ext cx="12192000" cy="5994217"/>
          </a:xfrm>
          <a:prstGeom prst="rect">
            <a:avLst/>
          </a:prstGeom>
        </p:spPr>
      </p:pic>
    </p:spTree>
    <p:extLst>
      <p:ext uri="{BB962C8B-B14F-4D97-AF65-F5344CB8AC3E}">
        <p14:creationId xmlns:p14="http://schemas.microsoft.com/office/powerpoint/2010/main" val="1810625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846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a:t>
            </a:r>
          </a:p>
        </p:txBody>
      </p:sp>
      <p:pic>
        <p:nvPicPr>
          <p:cNvPr id="4" name="Picture 3">
            <a:extLst>
              <a:ext uri="{FF2B5EF4-FFF2-40B4-BE49-F238E27FC236}">
                <a16:creationId xmlns:a16="http://schemas.microsoft.com/office/drawing/2014/main" id="{FA32817E-90B9-4BF5-BB49-FA46BF725975}"/>
              </a:ext>
            </a:extLst>
          </p:cNvPr>
          <p:cNvPicPr>
            <a:picLocks noChangeAspect="1"/>
          </p:cNvPicPr>
          <p:nvPr/>
        </p:nvPicPr>
        <p:blipFill>
          <a:blip r:embed="rId3"/>
          <a:stretch>
            <a:fillRect/>
          </a:stretch>
        </p:blipFill>
        <p:spPr>
          <a:xfrm>
            <a:off x="0" y="863781"/>
            <a:ext cx="12205435" cy="5976635"/>
          </a:xfrm>
          <a:prstGeom prst="rect">
            <a:avLst/>
          </a:prstGeom>
        </p:spPr>
      </p:pic>
    </p:spTree>
    <p:extLst>
      <p:ext uri="{BB962C8B-B14F-4D97-AF65-F5344CB8AC3E}">
        <p14:creationId xmlns:p14="http://schemas.microsoft.com/office/powerpoint/2010/main" val="386275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Software updates</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12192000" cy="1665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Vendors regularly release updates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Updates may contain productivity and/or security fixes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ALL devices that contain software should be updated</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Automate this process if you can</a:t>
            </a:r>
          </a:p>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rgbClr val="F68428"/>
              </a:solidFill>
              <a:latin typeface="Segoe UI Light" panose="020B0502040204020203" pitchFamily="34" charset="0"/>
              <a:ea typeface="+mj-ea"/>
              <a:cs typeface="+mj-cs"/>
            </a:endParaRPr>
          </a:p>
        </p:txBody>
      </p:sp>
      <p:pic>
        <p:nvPicPr>
          <p:cNvPr id="4" name="Picture 3">
            <a:extLst>
              <a:ext uri="{FF2B5EF4-FFF2-40B4-BE49-F238E27FC236}">
                <a16:creationId xmlns:a16="http://schemas.microsoft.com/office/drawing/2014/main" id="{EAA564A3-25B1-41FC-923B-771D9AD937D3}"/>
              </a:ext>
            </a:extLst>
          </p:cNvPr>
          <p:cNvPicPr>
            <a:picLocks noChangeAspect="1"/>
          </p:cNvPicPr>
          <p:nvPr/>
        </p:nvPicPr>
        <p:blipFill>
          <a:blip r:embed="rId3"/>
          <a:stretch>
            <a:fillRect/>
          </a:stretch>
        </p:blipFill>
        <p:spPr>
          <a:xfrm>
            <a:off x="24514" y="3918405"/>
            <a:ext cx="3421243" cy="2835485"/>
          </a:xfrm>
          <a:prstGeom prst="rect">
            <a:avLst/>
          </a:prstGeom>
        </p:spPr>
      </p:pic>
      <p:pic>
        <p:nvPicPr>
          <p:cNvPr id="5" name="Picture 4">
            <a:extLst>
              <a:ext uri="{FF2B5EF4-FFF2-40B4-BE49-F238E27FC236}">
                <a16:creationId xmlns:a16="http://schemas.microsoft.com/office/drawing/2014/main" id="{6750B159-1437-41D5-A18E-D92C148D96F8}"/>
              </a:ext>
            </a:extLst>
          </p:cNvPr>
          <p:cNvPicPr>
            <a:picLocks noChangeAspect="1"/>
          </p:cNvPicPr>
          <p:nvPr/>
        </p:nvPicPr>
        <p:blipFill>
          <a:blip r:embed="rId4"/>
          <a:stretch>
            <a:fillRect/>
          </a:stretch>
        </p:blipFill>
        <p:spPr>
          <a:xfrm>
            <a:off x="3501654" y="3918405"/>
            <a:ext cx="2914273" cy="2835484"/>
          </a:xfrm>
          <a:prstGeom prst="rect">
            <a:avLst/>
          </a:prstGeom>
        </p:spPr>
      </p:pic>
      <p:pic>
        <p:nvPicPr>
          <p:cNvPr id="8" name="Picture 7">
            <a:extLst>
              <a:ext uri="{FF2B5EF4-FFF2-40B4-BE49-F238E27FC236}">
                <a16:creationId xmlns:a16="http://schemas.microsoft.com/office/drawing/2014/main" id="{985641A2-BE6E-4271-A11E-EE644EF9EA16}"/>
              </a:ext>
            </a:extLst>
          </p:cNvPr>
          <p:cNvPicPr>
            <a:picLocks noChangeAspect="1"/>
          </p:cNvPicPr>
          <p:nvPr/>
        </p:nvPicPr>
        <p:blipFill>
          <a:blip r:embed="rId5"/>
          <a:stretch>
            <a:fillRect/>
          </a:stretch>
        </p:blipFill>
        <p:spPr>
          <a:xfrm>
            <a:off x="6460645" y="3918405"/>
            <a:ext cx="4045113" cy="2835484"/>
          </a:xfrm>
          <a:prstGeom prst="rect">
            <a:avLst/>
          </a:prstGeom>
        </p:spPr>
      </p:pic>
      <p:pic>
        <p:nvPicPr>
          <p:cNvPr id="9" name="Picture 8">
            <a:extLst>
              <a:ext uri="{FF2B5EF4-FFF2-40B4-BE49-F238E27FC236}">
                <a16:creationId xmlns:a16="http://schemas.microsoft.com/office/drawing/2014/main" id="{C2BC1606-7103-4495-9101-D014E74D9C5F}"/>
              </a:ext>
            </a:extLst>
          </p:cNvPr>
          <p:cNvPicPr>
            <a:picLocks noChangeAspect="1"/>
          </p:cNvPicPr>
          <p:nvPr/>
        </p:nvPicPr>
        <p:blipFill>
          <a:blip r:embed="rId6"/>
          <a:stretch>
            <a:fillRect/>
          </a:stretch>
        </p:blipFill>
        <p:spPr>
          <a:xfrm>
            <a:off x="9226464" y="3134886"/>
            <a:ext cx="2965536" cy="1672655"/>
          </a:xfrm>
          <a:prstGeom prst="rect">
            <a:avLst/>
          </a:prstGeom>
        </p:spPr>
      </p:pic>
      <p:pic>
        <p:nvPicPr>
          <p:cNvPr id="10" name="Picture 9">
            <a:extLst>
              <a:ext uri="{FF2B5EF4-FFF2-40B4-BE49-F238E27FC236}">
                <a16:creationId xmlns:a16="http://schemas.microsoft.com/office/drawing/2014/main" id="{D2F88FC1-D6F9-470C-9743-36B6690F7D91}"/>
              </a:ext>
            </a:extLst>
          </p:cNvPr>
          <p:cNvPicPr>
            <a:picLocks noChangeAspect="1"/>
          </p:cNvPicPr>
          <p:nvPr/>
        </p:nvPicPr>
        <p:blipFill>
          <a:blip r:embed="rId7"/>
          <a:stretch>
            <a:fillRect/>
          </a:stretch>
        </p:blipFill>
        <p:spPr>
          <a:xfrm>
            <a:off x="9164961" y="5592654"/>
            <a:ext cx="2941021" cy="1418931"/>
          </a:xfrm>
          <a:prstGeom prst="rect">
            <a:avLst/>
          </a:prstGeom>
        </p:spPr>
      </p:pic>
    </p:spTree>
    <p:extLst>
      <p:ext uri="{BB962C8B-B14F-4D97-AF65-F5344CB8AC3E}">
        <p14:creationId xmlns:p14="http://schemas.microsoft.com/office/powerpoint/2010/main" val="1170237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Password Hygiene</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795760"/>
            <a:ext cx="12192000" cy="1665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Use strong, unique passwords for every account</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A passphrase is better. e.g. “1 l0ve </a:t>
            </a:r>
            <a:r>
              <a:rPr lang="en-US" sz="4000" b="1" dirty="0" err="1">
                <a:solidFill>
                  <a:srgbClr val="F68428"/>
                </a:solidFill>
                <a:latin typeface="Segoe UI Light" panose="020B0502040204020203" pitchFamily="34" charset="0"/>
                <a:ea typeface="+mj-ea"/>
                <a:cs typeface="+mj-cs"/>
              </a:rPr>
              <a:t>pizz</a:t>
            </a:r>
            <a:r>
              <a:rPr lang="en-US" sz="4000" b="1" dirty="0">
                <a:solidFill>
                  <a:srgbClr val="F68428"/>
                </a:solidFill>
                <a:latin typeface="Segoe UI Light" panose="020B0502040204020203" pitchFamily="34" charset="0"/>
                <a:ea typeface="+mj-ea"/>
                <a:cs typeface="+mj-cs"/>
              </a:rPr>
              <a:t>@ with 0ni0ns”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Use a password manager with MFA. </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Check the Dark Web for leaked creds</a:t>
            </a:r>
          </a:p>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rgbClr val="F68428"/>
              </a:solidFill>
              <a:latin typeface="Segoe UI Light" panose="020B0502040204020203" pitchFamily="34" charset="0"/>
              <a:ea typeface="+mj-ea"/>
              <a:cs typeface="+mj-cs"/>
            </a:endParaRPr>
          </a:p>
        </p:txBody>
      </p:sp>
      <p:pic>
        <p:nvPicPr>
          <p:cNvPr id="11" name="Picture 10">
            <a:extLst>
              <a:ext uri="{FF2B5EF4-FFF2-40B4-BE49-F238E27FC236}">
                <a16:creationId xmlns:a16="http://schemas.microsoft.com/office/drawing/2014/main" id="{3515C7C0-7FA6-4A41-9B2D-F290C268F8C4}"/>
              </a:ext>
            </a:extLst>
          </p:cNvPr>
          <p:cNvPicPr>
            <a:picLocks noChangeAspect="1"/>
          </p:cNvPicPr>
          <p:nvPr/>
        </p:nvPicPr>
        <p:blipFill>
          <a:blip r:embed="rId3"/>
          <a:stretch>
            <a:fillRect/>
          </a:stretch>
        </p:blipFill>
        <p:spPr>
          <a:xfrm>
            <a:off x="3560269" y="3630437"/>
            <a:ext cx="4142008" cy="3209979"/>
          </a:xfrm>
          <a:prstGeom prst="rect">
            <a:avLst/>
          </a:prstGeom>
        </p:spPr>
      </p:pic>
      <p:pic>
        <p:nvPicPr>
          <p:cNvPr id="12" name="Picture 11">
            <a:extLst>
              <a:ext uri="{FF2B5EF4-FFF2-40B4-BE49-F238E27FC236}">
                <a16:creationId xmlns:a16="http://schemas.microsoft.com/office/drawing/2014/main" id="{03222EA3-F460-473D-BEFC-C837CC0E1340}"/>
              </a:ext>
            </a:extLst>
          </p:cNvPr>
          <p:cNvPicPr>
            <a:picLocks noChangeAspect="1"/>
          </p:cNvPicPr>
          <p:nvPr/>
        </p:nvPicPr>
        <p:blipFill>
          <a:blip r:embed="rId4"/>
          <a:stretch>
            <a:fillRect/>
          </a:stretch>
        </p:blipFill>
        <p:spPr>
          <a:xfrm>
            <a:off x="233679" y="3630437"/>
            <a:ext cx="3100525" cy="1583587"/>
          </a:xfrm>
          <a:prstGeom prst="rect">
            <a:avLst/>
          </a:prstGeom>
        </p:spPr>
      </p:pic>
      <p:pic>
        <p:nvPicPr>
          <p:cNvPr id="13" name="Picture 12">
            <a:extLst>
              <a:ext uri="{FF2B5EF4-FFF2-40B4-BE49-F238E27FC236}">
                <a16:creationId xmlns:a16="http://schemas.microsoft.com/office/drawing/2014/main" id="{B4244901-B83C-4E00-B975-01195B1B72DA}"/>
              </a:ext>
            </a:extLst>
          </p:cNvPr>
          <p:cNvPicPr>
            <a:picLocks noChangeAspect="1"/>
          </p:cNvPicPr>
          <p:nvPr/>
        </p:nvPicPr>
        <p:blipFill>
          <a:blip r:embed="rId5"/>
          <a:stretch>
            <a:fillRect/>
          </a:stretch>
        </p:blipFill>
        <p:spPr>
          <a:xfrm>
            <a:off x="233680" y="5330518"/>
            <a:ext cx="3100524" cy="152748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BB53E8B-3B8A-4547-AFA8-7CBDED7D2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3237" y="2369389"/>
            <a:ext cx="4428764" cy="4013567"/>
          </a:xfrm>
          <a:prstGeom prst="rect">
            <a:avLst/>
          </a:prstGeom>
        </p:spPr>
      </p:pic>
    </p:spTree>
    <p:extLst>
      <p:ext uri="{BB962C8B-B14F-4D97-AF65-F5344CB8AC3E}">
        <p14:creationId xmlns:p14="http://schemas.microsoft.com/office/powerpoint/2010/main" val="56930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Multi-factor Authentication</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8153106" cy="59472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Aka Two-factor Authentication or Two-Step Verification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Microsoft and Google have recently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indicated MFA can stop 99% of all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automated attacks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Enable MFA everywhere</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Use an authenticator app like </a:t>
            </a:r>
            <a:r>
              <a:rPr lang="en-US" sz="4000" b="1" dirty="0" err="1">
                <a:solidFill>
                  <a:srgbClr val="F68428"/>
                </a:solidFill>
                <a:latin typeface="Segoe UI Light" panose="020B0502040204020203" pitchFamily="34" charset="0"/>
                <a:ea typeface="+mj-ea"/>
                <a:cs typeface="+mj-cs"/>
              </a:rPr>
              <a:t>Authy</a:t>
            </a:r>
            <a:r>
              <a:rPr lang="en-US" sz="4000" b="1" dirty="0">
                <a:solidFill>
                  <a:srgbClr val="F68428"/>
                </a:solidFill>
                <a:latin typeface="Segoe UI Light" panose="020B0502040204020203" pitchFamily="34" charset="0"/>
                <a:ea typeface="+mj-ea"/>
                <a:cs typeface="+mj-cs"/>
              </a:rPr>
              <a:t>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rather than SMS based OTPs</a:t>
            </a:r>
          </a:p>
        </p:txBody>
      </p:sp>
      <p:pic>
        <p:nvPicPr>
          <p:cNvPr id="14" name="Picture 2">
            <a:extLst>
              <a:ext uri="{FF2B5EF4-FFF2-40B4-BE49-F238E27FC236}">
                <a16:creationId xmlns:a16="http://schemas.microsoft.com/office/drawing/2014/main" id="{7AF64885-B488-4982-984B-5D544A7EA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350" y="1008443"/>
            <a:ext cx="1888126" cy="27341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EDF07C7-41AA-4491-BC35-642C1E680999}"/>
              </a:ext>
            </a:extLst>
          </p:cNvPr>
          <p:cNvPicPr>
            <a:picLocks noChangeAspect="1"/>
          </p:cNvPicPr>
          <p:nvPr/>
        </p:nvPicPr>
        <p:blipFill>
          <a:blip r:embed="rId4"/>
          <a:stretch>
            <a:fillRect/>
          </a:stretch>
        </p:blipFill>
        <p:spPr>
          <a:xfrm>
            <a:off x="7937353" y="1008443"/>
            <a:ext cx="1991456" cy="2765370"/>
          </a:xfrm>
          <a:prstGeom prst="rect">
            <a:avLst/>
          </a:prstGeom>
        </p:spPr>
      </p:pic>
      <p:pic>
        <p:nvPicPr>
          <p:cNvPr id="16" name="Picture 15">
            <a:extLst>
              <a:ext uri="{FF2B5EF4-FFF2-40B4-BE49-F238E27FC236}">
                <a16:creationId xmlns:a16="http://schemas.microsoft.com/office/drawing/2014/main" id="{D534D2F2-37A5-4EC0-A9E0-1CFEAC83A5D1}"/>
              </a:ext>
            </a:extLst>
          </p:cNvPr>
          <p:cNvPicPr>
            <a:picLocks noChangeAspect="1"/>
          </p:cNvPicPr>
          <p:nvPr/>
        </p:nvPicPr>
        <p:blipFill>
          <a:blip r:embed="rId5"/>
          <a:stretch>
            <a:fillRect/>
          </a:stretch>
        </p:blipFill>
        <p:spPr>
          <a:xfrm>
            <a:off x="7965537" y="3936953"/>
            <a:ext cx="1991456" cy="2785184"/>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63447ECE-159C-4EA9-8F61-689FCB56B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4350" y="3936953"/>
            <a:ext cx="1888126" cy="2734132"/>
          </a:xfrm>
          <a:prstGeom prst="rect">
            <a:avLst/>
          </a:prstGeom>
        </p:spPr>
      </p:pic>
    </p:spTree>
    <p:extLst>
      <p:ext uri="{BB962C8B-B14F-4D97-AF65-F5344CB8AC3E}">
        <p14:creationId xmlns:p14="http://schemas.microsoft.com/office/powerpoint/2010/main" val="655140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Endpoint Protection</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12192000"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Vendors regularly release updates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Also known as anti-malware or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anti-virus software</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Update definitions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Disable everything and enable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functionality as required</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Consider more than one</a:t>
            </a:r>
          </a:p>
        </p:txBody>
      </p:sp>
      <p:pic>
        <p:nvPicPr>
          <p:cNvPr id="2" name="Picture 1" descr="Graphical user interface&#10;&#10;Description automatically generated">
            <a:extLst>
              <a:ext uri="{FF2B5EF4-FFF2-40B4-BE49-F238E27FC236}">
                <a16:creationId xmlns:a16="http://schemas.microsoft.com/office/drawing/2014/main" id="{D2B1871E-CE1C-EFAC-6F03-290C76576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833" y="1613140"/>
            <a:ext cx="5032167" cy="5227276"/>
          </a:xfrm>
          <a:prstGeom prst="rect">
            <a:avLst/>
          </a:prstGeom>
        </p:spPr>
      </p:pic>
    </p:spTree>
    <p:extLst>
      <p:ext uri="{BB962C8B-B14F-4D97-AF65-F5344CB8AC3E}">
        <p14:creationId xmlns:p14="http://schemas.microsoft.com/office/powerpoint/2010/main" val="4179840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Firewall</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7101839"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Use a firewall to protect your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device / network</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Your router can be configured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to be a firewall</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rgbClr val="F68428"/>
                </a:solidFill>
                <a:latin typeface="Segoe UI Light" panose="020B0502040204020203" pitchFamily="34" charset="0"/>
                <a:ea typeface="+mj-ea"/>
                <a:cs typeface="+mj-cs"/>
              </a:rPr>
              <a:t>Windows comes with a </a:t>
            </a:r>
            <a:br>
              <a:rPr lang="en-US" sz="4000" b="1" dirty="0">
                <a:solidFill>
                  <a:srgbClr val="F68428"/>
                </a:solidFill>
                <a:latin typeface="Segoe UI Light" panose="020B0502040204020203" pitchFamily="34" charset="0"/>
                <a:ea typeface="+mj-ea"/>
                <a:cs typeface="+mj-cs"/>
              </a:rPr>
            </a:br>
            <a:r>
              <a:rPr lang="en-US" sz="4000" b="1" dirty="0">
                <a:solidFill>
                  <a:srgbClr val="F68428"/>
                </a:solidFill>
                <a:latin typeface="Segoe UI Light" panose="020B0502040204020203" pitchFamily="34" charset="0"/>
                <a:ea typeface="+mj-ea"/>
                <a:cs typeface="+mj-cs"/>
              </a:rPr>
              <a:t>software firewall</a:t>
            </a:r>
          </a:p>
        </p:txBody>
      </p:sp>
      <p:pic>
        <p:nvPicPr>
          <p:cNvPr id="5" name="Picture 4">
            <a:extLst>
              <a:ext uri="{FF2B5EF4-FFF2-40B4-BE49-F238E27FC236}">
                <a16:creationId xmlns:a16="http://schemas.microsoft.com/office/drawing/2014/main" id="{CB1FA33A-26EE-44FD-88A7-F056F179DB1E}"/>
              </a:ext>
            </a:extLst>
          </p:cNvPr>
          <p:cNvPicPr>
            <a:picLocks noChangeAspect="1"/>
          </p:cNvPicPr>
          <p:nvPr/>
        </p:nvPicPr>
        <p:blipFill>
          <a:blip r:embed="rId3"/>
          <a:stretch>
            <a:fillRect/>
          </a:stretch>
        </p:blipFill>
        <p:spPr>
          <a:xfrm>
            <a:off x="6783754" y="920247"/>
            <a:ext cx="5345723" cy="5644793"/>
          </a:xfrm>
          <a:prstGeom prst="rect">
            <a:avLst/>
          </a:prstGeom>
        </p:spPr>
      </p:pic>
    </p:spTree>
    <p:extLst>
      <p:ext uri="{BB962C8B-B14F-4D97-AF65-F5344CB8AC3E}">
        <p14:creationId xmlns:p14="http://schemas.microsoft.com/office/powerpoint/2010/main" val="960963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Encryption</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Encryption scrambles data so that it can only be unscrambled with the appropriate key</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rPr>
              <a:t>Use Encryption (at rest and in motion)</a:t>
            </a:r>
            <a:endParaRPr lang="en-US" sz="3600" b="1" dirty="0">
              <a:solidFill>
                <a:srgbClr val="F68428"/>
              </a:solidFill>
              <a:latin typeface="Segoe UI Light" panose="020B0502040204020203" pitchFamily="34" charset="0"/>
              <a:ea typeface="+mj-ea"/>
              <a:cs typeface="+mj-cs"/>
            </a:endParaRP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Enable BitLocker for data a rest</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Look for https:// in the browser</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Use encryption to protect email</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Use encryption to protect messaging</a:t>
            </a:r>
          </a:p>
          <a:p>
            <a:pPr marL="342900" lvl="1" indent="-342900">
              <a:spcBef>
                <a:spcPts val="0"/>
              </a:spcBef>
              <a:buClr>
                <a:schemeClr val="dk1"/>
              </a:buClr>
              <a:buSzPts val="2400"/>
              <a:defRPr/>
            </a:pPr>
            <a:endParaRPr lang="en-US" sz="3600" dirty="0">
              <a:solidFill>
                <a:srgbClr val="F68428"/>
              </a:solidFill>
            </a:endParaRPr>
          </a:p>
        </p:txBody>
      </p:sp>
      <p:pic>
        <p:nvPicPr>
          <p:cNvPr id="10" name="Picture 9">
            <a:extLst>
              <a:ext uri="{FF2B5EF4-FFF2-40B4-BE49-F238E27FC236}">
                <a16:creationId xmlns:a16="http://schemas.microsoft.com/office/drawing/2014/main" id="{03248402-5226-4C84-A8A1-A064665BD796}"/>
              </a:ext>
            </a:extLst>
          </p:cNvPr>
          <p:cNvPicPr>
            <a:picLocks noChangeAspect="1"/>
          </p:cNvPicPr>
          <p:nvPr/>
        </p:nvPicPr>
        <p:blipFill>
          <a:blip r:embed="rId3"/>
          <a:stretch>
            <a:fillRect/>
          </a:stretch>
        </p:blipFill>
        <p:spPr>
          <a:xfrm>
            <a:off x="7565348" y="2677822"/>
            <a:ext cx="4626652" cy="1977790"/>
          </a:xfrm>
          <a:prstGeom prst="rect">
            <a:avLst/>
          </a:prstGeom>
        </p:spPr>
      </p:pic>
      <p:pic>
        <p:nvPicPr>
          <p:cNvPr id="11" name="Picture 10">
            <a:extLst>
              <a:ext uri="{FF2B5EF4-FFF2-40B4-BE49-F238E27FC236}">
                <a16:creationId xmlns:a16="http://schemas.microsoft.com/office/drawing/2014/main" id="{CA00F001-9AC1-41BB-A65E-A99A55663A1D}"/>
              </a:ext>
            </a:extLst>
          </p:cNvPr>
          <p:cNvPicPr>
            <a:picLocks noChangeAspect="1"/>
          </p:cNvPicPr>
          <p:nvPr/>
        </p:nvPicPr>
        <p:blipFill>
          <a:blip r:embed="rId4"/>
          <a:stretch>
            <a:fillRect/>
          </a:stretch>
        </p:blipFill>
        <p:spPr>
          <a:xfrm>
            <a:off x="275683" y="5849556"/>
            <a:ext cx="5820317" cy="492445"/>
          </a:xfrm>
          <a:prstGeom prst="rect">
            <a:avLst/>
          </a:prstGeom>
        </p:spPr>
      </p:pic>
      <p:pic>
        <p:nvPicPr>
          <p:cNvPr id="12" name="Picture 11">
            <a:extLst>
              <a:ext uri="{FF2B5EF4-FFF2-40B4-BE49-F238E27FC236}">
                <a16:creationId xmlns:a16="http://schemas.microsoft.com/office/drawing/2014/main" id="{96E2CC46-849D-4A2E-82D3-395437E07EAD}"/>
              </a:ext>
            </a:extLst>
          </p:cNvPr>
          <p:cNvPicPr>
            <a:picLocks noChangeAspect="1"/>
          </p:cNvPicPr>
          <p:nvPr/>
        </p:nvPicPr>
        <p:blipFill>
          <a:blip r:embed="rId5"/>
          <a:stretch>
            <a:fillRect/>
          </a:stretch>
        </p:blipFill>
        <p:spPr>
          <a:xfrm>
            <a:off x="7565348" y="4750959"/>
            <a:ext cx="4626652" cy="2107041"/>
          </a:xfrm>
          <a:prstGeom prst="rect">
            <a:avLst/>
          </a:prstGeom>
        </p:spPr>
      </p:pic>
    </p:spTree>
    <p:extLst>
      <p:ext uri="{BB962C8B-B14F-4D97-AF65-F5344CB8AC3E}">
        <p14:creationId xmlns:p14="http://schemas.microsoft.com/office/powerpoint/2010/main" val="1889432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F8C1B3-939D-4F8E-8154-C2AE967CB7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171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Virtual Private Network</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7101839"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A VPN creates an encrypted connection</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May not be required if all your apps are cloud based</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Never use public Wi-Fi without a VPN</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The best include NordVPN, </a:t>
            </a:r>
            <a:br>
              <a:rPr lang="en-US" sz="3600" b="1" dirty="0">
                <a:solidFill>
                  <a:srgbClr val="F68428"/>
                </a:solidFill>
                <a:latin typeface="Segoe UI Light" panose="020B0502040204020203" pitchFamily="34" charset="0"/>
                <a:ea typeface="+mj-ea"/>
                <a:cs typeface="+mj-cs"/>
              </a:rPr>
            </a:br>
            <a:r>
              <a:rPr lang="en-US" sz="3600" b="1" dirty="0" err="1">
                <a:solidFill>
                  <a:srgbClr val="F68428"/>
                </a:solidFill>
                <a:latin typeface="Segoe UI Light" panose="020B0502040204020203" pitchFamily="34" charset="0"/>
                <a:ea typeface="+mj-ea"/>
                <a:cs typeface="+mj-cs"/>
              </a:rPr>
              <a:t>IPVanish</a:t>
            </a:r>
            <a:r>
              <a:rPr lang="en-US" sz="3600" b="1" dirty="0">
                <a:solidFill>
                  <a:srgbClr val="F68428"/>
                </a:solidFill>
                <a:latin typeface="Segoe UI Light" panose="020B0502040204020203" pitchFamily="34" charset="0"/>
                <a:ea typeface="+mj-ea"/>
                <a:cs typeface="+mj-cs"/>
              </a:rPr>
              <a:t> and </a:t>
            </a:r>
            <a:r>
              <a:rPr lang="en-US" sz="3600" b="1" dirty="0" err="1">
                <a:solidFill>
                  <a:srgbClr val="F68428"/>
                </a:solidFill>
                <a:latin typeface="Segoe UI Light" panose="020B0502040204020203" pitchFamily="34" charset="0"/>
                <a:ea typeface="+mj-ea"/>
                <a:cs typeface="+mj-cs"/>
              </a:rPr>
              <a:t>TunnelBear</a:t>
            </a:r>
            <a:r>
              <a:rPr lang="en-US" sz="3600" b="1" dirty="0">
                <a:solidFill>
                  <a:srgbClr val="F68428"/>
                </a:solidFill>
                <a:latin typeface="Segoe UI Light" panose="020B0502040204020203" pitchFamily="34" charset="0"/>
                <a:ea typeface="+mj-ea"/>
                <a:cs typeface="+mj-cs"/>
              </a:rPr>
              <a:t> </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Vet the VPN software carefully!</a:t>
            </a:r>
          </a:p>
        </p:txBody>
      </p:sp>
      <p:pic>
        <p:nvPicPr>
          <p:cNvPr id="8" name="Picture 7">
            <a:extLst>
              <a:ext uri="{FF2B5EF4-FFF2-40B4-BE49-F238E27FC236}">
                <a16:creationId xmlns:a16="http://schemas.microsoft.com/office/drawing/2014/main" id="{4F510875-C008-41C7-9E6B-B13C999CDE93}"/>
              </a:ext>
            </a:extLst>
          </p:cNvPr>
          <p:cNvPicPr>
            <a:picLocks noChangeAspect="1"/>
          </p:cNvPicPr>
          <p:nvPr/>
        </p:nvPicPr>
        <p:blipFill>
          <a:blip r:embed="rId3"/>
          <a:stretch>
            <a:fillRect/>
          </a:stretch>
        </p:blipFill>
        <p:spPr>
          <a:xfrm>
            <a:off x="6911044" y="1008443"/>
            <a:ext cx="5133994" cy="3392697"/>
          </a:xfrm>
          <a:prstGeom prst="rect">
            <a:avLst/>
          </a:prstGeom>
        </p:spPr>
      </p:pic>
      <p:pic>
        <p:nvPicPr>
          <p:cNvPr id="9" name="Picture 8">
            <a:extLst>
              <a:ext uri="{FF2B5EF4-FFF2-40B4-BE49-F238E27FC236}">
                <a16:creationId xmlns:a16="http://schemas.microsoft.com/office/drawing/2014/main" id="{8029FA46-8799-4740-B319-5E62BFACCCDD}"/>
              </a:ext>
            </a:extLst>
          </p:cNvPr>
          <p:cNvPicPr>
            <a:picLocks noChangeAspect="1"/>
          </p:cNvPicPr>
          <p:nvPr/>
        </p:nvPicPr>
        <p:blipFill>
          <a:blip r:embed="rId4"/>
          <a:stretch>
            <a:fillRect/>
          </a:stretch>
        </p:blipFill>
        <p:spPr>
          <a:xfrm>
            <a:off x="7323784" y="4766574"/>
            <a:ext cx="4308513" cy="1521229"/>
          </a:xfrm>
          <a:prstGeom prst="rect">
            <a:avLst/>
          </a:prstGeom>
        </p:spPr>
      </p:pic>
    </p:spTree>
    <p:extLst>
      <p:ext uri="{BB962C8B-B14F-4D97-AF65-F5344CB8AC3E}">
        <p14:creationId xmlns:p14="http://schemas.microsoft.com/office/powerpoint/2010/main" val="1614043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Router</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Change default password to a strong password</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Enable WPA2 or higher encryption</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Enable firewall</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Update regularly</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Use a guest network</a:t>
            </a:r>
            <a:endParaRPr lang="en-US" sz="3600" dirty="0">
              <a:solidFill>
                <a:srgbClr val="F68428"/>
              </a:solidFill>
            </a:endParaRPr>
          </a:p>
        </p:txBody>
      </p:sp>
      <p:pic>
        <p:nvPicPr>
          <p:cNvPr id="8" name="Picture 7">
            <a:extLst>
              <a:ext uri="{FF2B5EF4-FFF2-40B4-BE49-F238E27FC236}">
                <a16:creationId xmlns:a16="http://schemas.microsoft.com/office/drawing/2014/main" id="{A9AC53AD-3D63-46F4-ADE5-DE8E2798CB71}"/>
              </a:ext>
            </a:extLst>
          </p:cNvPr>
          <p:cNvPicPr>
            <a:picLocks noChangeAspect="1"/>
          </p:cNvPicPr>
          <p:nvPr/>
        </p:nvPicPr>
        <p:blipFill>
          <a:blip r:embed="rId3"/>
          <a:stretch>
            <a:fillRect/>
          </a:stretch>
        </p:blipFill>
        <p:spPr>
          <a:xfrm>
            <a:off x="4368800" y="2436826"/>
            <a:ext cx="7710077" cy="1394015"/>
          </a:xfrm>
          <a:prstGeom prst="rect">
            <a:avLst/>
          </a:prstGeom>
        </p:spPr>
      </p:pic>
      <p:pic>
        <p:nvPicPr>
          <p:cNvPr id="9" name="Picture 8">
            <a:extLst>
              <a:ext uri="{FF2B5EF4-FFF2-40B4-BE49-F238E27FC236}">
                <a16:creationId xmlns:a16="http://schemas.microsoft.com/office/drawing/2014/main" id="{58EFF50D-84B3-4B17-B316-58E91E3D7A6E}"/>
              </a:ext>
            </a:extLst>
          </p:cNvPr>
          <p:cNvPicPr>
            <a:picLocks noChangeAspect="1"/>
          </p:cNvPicPr>
          <p:nvPr/>
        </p:nvPicPr>
        <p:blipFill>
          <a:blip r:embed="rId4"/>
          <a:stretch>
            <a:fillRect/>
          </a:stretch>
        </p:blipFill>
        <p:spPr>
          <a:xfrm>
            <a:off x="7688396" y="4067571"/>
            <a:ext cx="4091479" cy="1667864"/>
          </a:xfrm>
          <a:prstGeom prst="rect">
            <a:avLst/>
          </a:prstGeom>
        </p:spPr>
      </p:pic>
      <p:pic>
        <p:nvPicPr>
          <p:cNvPr id="14" name="Picture 13">
            <a:extLst>
              <a:ext uri="{FF2B5EF4-FFF2-40B4-BE49-F238E27FC236}">
                <a16:creationId xmlns:a16="http://schemas.microsoft.com/office/drawing/2014/main" id="{2B9A9811-C8B5-4F1B-822F-364D2F22068D}"/>
              </a:ext>
            </a:extLst>
          </p:cNvPr>
          <p:cNvPicPr>
            <a:picLocks noChangeAspect="1"/>
          </p:cNvPicPr>
          <p:nvPr/>
        </p:nvPicPr>
        <p:blipFill>
          <a:blip r:embed="rId5"/>
          <a:stretch>
            <a:fillRect/>
          </a:stretch>
        </p:blipFill>
        <p:spPr>
          <a:xfrm>
            <a:off x="196269" y="4778202"/>
            <a:ext cx="7295858" cy="1515335"/>
          </a:xfrm>
          <a:prstGeom prst="rect">
            <a:avLst/>
          </a:prstGeom>
        </p:spPr>
      </p:pic>
    </p:spTree>
    <p:extLst>
      <p:ext uri="{BB962C8B-B14F-4D97-AF65-F5344CB8AC3E}">
        <p14:creationId xmlns:p14="http://schemas.microsoft.com/office/powerpoint/2010/main" val="2420662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Vet software carefully</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820875"/>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Do your homework and vet apps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Don’t download the latest viral thing</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This applies to desktop apps, mobile </a:t>
            </a:r>
            <a:br>
              <a:rPr lang="en-US" sz="3600" b="1" dirty="0">
                <a:solidFill>
                  <a:srgbClr val="F68428"/>
                </a:solidFill>
                <a:latin typeface="Segoe UI Light" panose="020B0502040204020203" pitchFamily="34" charset="0"/>
                <a:ea typeface="+mj-ea"/>
                <a:cs typeface="+mj-cs"/>
              </a:rPr>
            </a:br>
            <a:r>
              <a:rPr lang="en-US" sz="3600" b="1" dirty="0">
                <a:solidFill>
                  <a:srgbClr val="F68428"/>
                </a:solidFill>
                <a:latin typeface="Segoe UI Light" panose="020B0502040204020203" pitchFamily="34" charset="0"/>
                <a:ea typeface="+mj-ea"/>
                <a:cs typeface="+mj-cs"/>
              </a:rPr>
              <a:t>apps, and browser extensions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Delete apps you don’t need</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Use privacy friendly platforms &amp; apps</a:t>
            </a:r>
          </a:p>
          <a:p>
            <a:pPr marL="228600" lvl="1">
              <a:lnSpc>
                <a:spcPct val="100000"/>
              </a:lnSpc>
              <a:spcBef>
                <a:spcPts val="1000"/>
              </a:spcBef>
              <a:buClr>
                <a:schemeClr val="tx1"/>
              </a:buClr>
              <a:buSzPct val="75000"/>
              <a:buFont typeface="Wingdings" panose="05000000000000000000" pitchFamily="2" charset="2"/>
              <a:buChar char="§"/>
              <a:defRPr/>
            </a:pPr>
            <a:endParaRPr lang="en-US" sz="3600" b="1" dirty="0">
              <a:solidFill>
                <a:srgbClr val="F68428"/>
              </a:solidFill>
              <a:latin typeface="Segoe UI Light" panose="020B0502040204020203" pitchFamily="34" charset="0"/>
              <a:ea typeface="+mj-ea"/>
              <a:cs typeface="+mj-cs"/>
            </a:endParaRPr>
          </a:p>
          <a:p>
            <a:pPr marL="228600" lvl="1">
              <a:lnSpc>
                <a:spcPct val="100000"/>
              </a:lnSpc>
              <a:spcBef>
                <a:spcPts val="1000"/>
              </a:spcBef>
              <a:buClr>
                <a:schemeClr val="tx1"/>
              </a:buClr>
              <a:buSzPct val="75000"/>
              <a:buFont typeface="Wingdings" panose="05000000000000000000" pitchFamily="2" charset="2"/>
              <a:buChar char="§"/>
              <a:defRPr/>
            </a:pPr>
            <a:endParaRPr lang="en-US" sz="3600" b="1" dirty="0">
              <a:solidFill>
                <a:srgbClr val="F68428"/>
              </a:solidFill>
              <a:latin typeface="Segoe UI Light" panose="020B0502040204020203" pitchFamily="34" charset="0"/>
              <a:ea typeface="+mj-ea"/>
              <a:cs typeface="+mj-cs"/>
            </a:endParaRPr>
          </a:p>
          <a:p>
            <a:pPr marL="228600" lvl="1">
              <a:lnSpc>
                <a:spcPct val="100000"/>
              </a:lnSpc>
              <a:spcBef>
                <a:spcPts val="1000"/>
              </a:spcBef>
              <a:buClr>
                <a:schemeClr val="tx1"/>
              </a:buClr>
              <a:buSzPct val="75000"/>
              <a:buFont typeface="Wingdings" panose="05000000000000000000" pitchFamily="2" charset="2"/>
              <a:buChar char="§"/>
              <a:defRPr/>
            </a:pPr>
            <a:endParaRPr lang="en-US" sz="3600" b="1" dirty="0">
              <a:solidFill>
                <a:srgbClr val="F68428"/>
              </a:solidFill>
              <a:latin typeface="Segoe UI Light" panose="020B0502040204020203" pitchFamily="34" charset="0"/>
              <a:ea typeface="+mj-ea"/>
              <a:cs typeface="+mj-cs"/>
            </a:endParaRPr>
          </a:p>
        </p:txBody>
      </p:sp>
      <p:pic>
        <p:nvPicPr>
          <p:cNvPr id="5" name="Picture 4">
            <a:extLst>
              <a:ext uri="{FF2B5EF4-FFF2-40B4-BE49-F238E27FC236}">
                <a16:creationId xmlns:a16="http://schemas.microsoft.com/office/drawing/2014/main" id="{E602794B-84BA-4323-8982-5EC0F0BB1F42}"/>
              </a:ext>
            </a:extLst>
          </p:cNvPr>
          <p:cNvPicPr>
            <a:picLocks noChangeAspect="1"/>
          </p:cNvPicPr>
          <p:nvPr/>
        </p:nvPicPr>
        <p:blipFill>
          <a:blip r:embed="rId3"/>
          <a:stretch>
            <a:fillRect/>
          </a:stretch>
        </p:blipFill>
        <p:spPr>
          <a:xfrm>
            <a:off x="113123" y="4825621"/>
            <a:ext cx="4030190" cy="2014795"/>
          </a:xfrm>
          <a:prstGeom prst="rect">
            <a:avLst/>
          </a:prstGeom>
        </p:spPr>
      </p:pic>
      <p:pic>
        <p:nvPicPr>
          <p:cNvPr id="8" name="Picture 7">
            <a:extLst>
              <a:ext uri="{FF2B5EF4-FFF2-40B4-BE49-F238E27FC236}">
                <a16:creationId xmlns:a16="http://schemas.microsoft.com/office/drawing/2014/main" id="{5962627E-89F8-460D-8AC1-555A820958A4}"/>
              </a:ext>
            </a:extLst>
          </p:cNvPr>
          <p:cNvPicPr>
            <a:picLocks noChangeAspect="1"/>
          </p:cNvPicPr>
          <p:nvPr/>
        </p:nvPicPr>
        <p:blipFill>
          <a:blip r:embed="rId4"/>
          <a:stretch>
            <a:fillRect/>
          </a:stretch>
        </p:blipFill>
        <p:spPr>
          <a:xfrm>
            <a:off x="4351064" y="4825620"/>
            <a:ext cx="3840547" cy="2014795"/>
          </a:xfrm>
          <a:prstGeom prst="rect">
            <a:avLst/>
          </a:prstGeom>
        </p:spPr>
      </p:pic>
      <p:pic>
        <p:nvPicPr>
          <p:cNvPr id="9" name="Picture 8">
            <a:extLst>
              <a:ext uri="{FF2B5EF4-FFF2-40B4-BE49-F238E27FC236}">
                <a16:creationId xmlns:a16="http://schemas.microsoft.com/office/drawing/2014/main" id="{73992F9B-8684-41E8-B324-D0312114A36A}"/>
              </a:ext>
            </a:extLst>
          </p:cNvPr>
          <p:cNvPicPr>
            <a:picLocks noChangeAspect="1"/>
          </p:cNvPicPr>
          <p:nvPr/>
        </p:nvPicPr>
        <p:blipFill>
          <a:blip r:embed="rId5"/>
          <a:stretch>
            <a:fillRect/>
          </a:stretch>
        </p:blipFill>
        <p:spPr>
          <a:xfrm>
            <a:off x="8334107" y="4807131"/>
            <a:ext cx="3764486" cy="2011164"/>
          </a:xfrm>
          <a:prstGeom prst="rect">
            <a:avLst/>
          </a:prstGeom>
        </p:spPr>
      </p:pic>
      <p:pic>
        <p:nvPicPr>
          <p:cNvPr id="11" name="Picture 10">
            <a:extLst>
              <a:ext uri="{FF2B5EF4-FFF2-40B4-BE49-F238E27FC236}">
                <a16:creationId xmlns:a16="http://schemas.microsoft.com/office/drawing/2014/main" id="{2CFD1F73-1BFA-4BB1-8A2D-F7A6F8226057}"/>
              </a:ext>
            </a:extLst>
          </p:cNvPr>
          <p:cNvPicPr>
            <a:picLocks noChangeAspect="1"/>
          </p:cNvPicPr>
          <p:nvPr/>
        </p:nvPicPr>
        <p:blipFill>
          <a:blip r:embed="rId6"/>
          <a:stretch>
            <a:fillRect/>
          </a:stretch>
        </p:blipFill>
        <p:spPr>
          <a:xfrm>
            <a:off x="8725712" y="945371"/>
            <a:ext cx="3164059" cy="3730550"/>
          </a:xfrm>
          <a:prstGeom prst="rect">
            <a:avLst/>
          </a:prstGeom>
        </p:spPr>
      </p:pic>
    </p:spTree>
    <p:extLst>
      <p:ext uri="{BB962C8B-B14F-4D97-AF65-F5344CB8AC3E}">
        <p14:creationId xmlns:p14="http://schemas.microsoft.com/office/powerpoint/2010/main" val="913968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Backup</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820875"/>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Backup data and verify the backup integrity</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3-2-1 rule: At least three versions of your data </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on two different media, one of which is off-site</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Look for a service that allows you to define a </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personal encryption key. If not, read the </a:t>
            </a:r>
            <a:br>
              <a:rPr lang="en-US" sz="3200" b="1" dirty="0">
                <a:solidFill>
                  <a:srgbClr val="F68428"/>
                </a:solidFill>
                <a:latin typeface="Segoe UI Light" panose="020B0502040204020203" pitchFamily="34" charset="0"/>
                <a:ea typeface="+mj-ea"/>
                <a:cs typeface="+mj-cs"/>
              </a:rPr>
            </a:br>
            <a:r>
              <a:rPr lang="en-US" sz="3200" b="1" dirty="0">
                <a:solidFill>
                  <a:srgbClr val="F68428"/>
                </a:solidFill>
                <a:latin typeface="Segoe UI Light" panose="020B0502040204020203" pitchFamily="34" charset="0"/>
                <a:ea typeface="+mj-ea"/>
                <a:cs typeface="+mj-cs"/>
              </a:rPr>
              <a:t>privacy policy carefully</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a:solidFill>
                  <a:srgbClr val="F68428"/>
                </a:solidFill>
                <a:latin typeface="Segoe UI Light" panose="020B0502040204020203" pitchFamily="34" charset="0"/>
                <a:ea typeface="+mj-ea"/>
                <a:cs typeface="+mj-cs"/>
              </a:rPr>
              <a:t>Tools like OneDrive can be a basic backup</a:t>
            </a:r>
          </a:p>
          <a:p>
            <a:pPr marL="228600" lvl="1">
              <a:lnSpc>
                <a:spcPct val="100000"/>
              </a:lnSpc>
              <a:spcBef>
                <a:spcPts val="1000"/>
              </a:spcBef>
              <a:buClr>
                <a:schemeClr val="tx1"/>
              </a:buClr>
              <a:buSzPct val="75000"/>
              <a:buFont typeface="Wingdings" panose="05000000000000000000" pitchFamily="2" charset="2"/>
              <a:buChar char="§"/>
              <a:defRPr/>
            </a:pPr>
            <a:r>
              <a:rPr lang="en-US" sz="3200" b="1" dirty="0" err="1">
                <a:solidFill>
                  <a:srgbClr val="F68428"/>
                </a:solidFill>
                <a:latin typeface="Segoe UI Light" panose="020B0502040204020203" pitchFamily="34" charset="0"/>
                <a:ea typeface="+mj-ea"/>
                <a:cs typeface="+mj-cs"/>
              </a:rPr>
              <a:t>iDrive</a:t>
            </a:r>
            <a:r>
              <a:rPr lang="en-US" sz="3200" b="1" dirty="0">
                <a:solidFill>
                  <a:srgbClr val="F68428"/>
                </a:solidFill>
                <a:latin typeface="Segoe UI Light" panose="020B0502040204020203" pitchFamily="34" charset="0"/>
                <a:ea typeface="+mj-ea"/>
                <a:cs typeface="+mj-cs"/>
              </a:rPr>
              <a:t> and </a:t>
            </a:r>
            <a:r>
              <a:rPr lang="en-US" sz="3200" b="1" dirty="0" err="1">
                <a:solidFill>
                  <a:srgbClr val="F68428"/>
                </a:solidFill>
                <a:latin typeface="Segoe UI Light" panose="020B0502040204020203" pitchFamily="34" charset="0"/>
                <a:ea typeface="+mj-ea"/>
                <a:cs typeface="+mj-cs"/>
              </a:rPr>
              <a:t>BackBlaze</a:t>
            </a:r>
            <a:r>
              <a:rPr lang="en-US" sz="3200" b="1" dirty="0">
                <a:solidFill>
                  <a:srgbClr val="F68428"/>
                </a:solidFill>
                <a:latin typeface="Segoe UI Light" panose="020B0502040204020203" pitchFamily="34" charset="0"/>
                <a:ea typeface="+mj-ea"/>
                <a:cs typeface="+mj-cs"/>
              </a:rPr>
              <a:t> rate highly</a:t>
            </a:r>
          </a:p>
        </p:txBody>
      </p:sp>
      <p:pic>
        <p:nvPicPr>
          <p:cNvPr id="5" name="Picture 4">
            <a:extLst>
              <a:ext uri="{FF2B5EF4-FFF2-40B4-BE49-F238E27FC236}">
                <a16:creationId xmlns:a16="http://schemas.microsoft.com/office/drawing/2014/main" id="{FCDA5B5D-66F6-4A94-80D0-39B121DA7147}"/>
              </a:ext>
            </a:extLst>
          </p:cNvPr>
          <p:cNvPicPr>
            <a:picLocks noChangeAspect="1"/>
          </p:cNvPicPr>
          <p:nvPr/>
        </p:nvPicPr>
        <p:blipFill>
          <a:blip r:embed="rId3"/>
          <a:stretch>
            <a:fillRect/>
          </a:stretch>
        </p:blipFill>
        <p:spPr>
          <a:xfrm>
            <a:off x="8731917" y="981510"/>
            <a:ext cx="3346960" cy="5323524"/>
          </a:xfrm>
          <a:prstGeom prst="rect">
            <a:avLst/>
          </a:prstGeom>
        </p:spPr>
      </p:pic>
    </p:spTree>
    <p:extLst>
      <p:ext uri="{BB962C8B-B14F-4D97-AF65-F5344CB8AC3E}">
        <p14:creationId xmlns:p14="http://schemas.microsoft.com/office/powerpoint/2010/main" val="620606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Hardening</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847969"/>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Configuring systems to make them more difficult to hack</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For example, change default passwords and remove unnecessary accounts</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Lock the screen when not in use</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Don’t make work devices visible on the network</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solidFill>
                  <a:srgbClr val="F68428"/>
                </a:solidFill>
                <a:latin typeface="Segoe UI Light" panose="020B0502040204020203" pitchFamily="34" charset="0"/>
                <a:ea typeface="+mj-ea"/>
                <a:cs typeface="+mj-cs"/>
              </a:rPr>
              <a:t>Check out the CIS Benchmarks</a:t>
            </a:r>
          </a:p>
        </p:txBody>
      </p:sp>
      <p:pic>
        <p:nvPicPr>
          <p:cNvPr id="10" name="Picture 9">
            <a:extLst>
              <a:ext uri="{FF2B5EF4-FFF2-40B4-BE49-F238E27FC236}">
                <a16:creationId xmlns:a16="http://schemas.microsoft.com/office/drawing/2014/main" id="{3BCBE7AC-82A0-4D67-B7A4-E820CBC2969F}"/>
              </a:ext>
            </a:extLst>
          </p:cNvPr>
          <p:cNvPicPr>
            <a:picLocks noChangeAspect="1"/>
          </p:cNvPicPr>
          <p:nvPr/>
        </p:nvPicPr>
        <p:blipFill>
          <a:blip r:embed="rId3"/>
          <a:stretch>
            <a:fillRect/>
          </a:stretch>
        </p:blipFill>
        <p:spPr>
          <a:xfrm>
            <a:off x="6302101" y="4239978"/>
            <a:ext cx="5855652" cy="2327077"/>
          </a:xfrm>
          <a:prstGeom prst="rect">
            <a:avLst/>
          </a:prstGeom>
        </p:spPr>
      </p:pic>
    </p:spTree>
    <p:extLst>
      <p:ext uri="{BB962C8B-B14F-4D97-AF65-F5344CB8AC3E}">
        <p14:creationId xmlns:p14="http://schemas.microsoft.com/office/powerpoint/2010/main" val="2957530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Limit digital footprint</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820874"/>
            <a:ext cx="12078877" cy="6212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Delete old unused email accounts and/or old emails</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Delete old content from social media platforms</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Disconnect apps and platforms to stop information leakage</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Lock down social media and understand the privacy settings </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Use a Virtual Private network (VPN)</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Use privacy friendly platforms and tools:</a:t>
            </a:r>
          </a:p>
          <a:p>
            <a:pPr marL="685800" lvl="2">
              <a:lnSpc>
                <a:spcPct val="100000"/>
              </a:lnSpc>
              <a:spcBef>
                <a:spcPts val="1000"/>
              </a:spcBef>
              <a:buClr>
                <a:schemeClr val="tx1"/>
              </a:buClr>
              <a:buSzPct val="75000"/>
              <a:buFont typeface="Wingdings" panose="05000000000000000000" pitchFamily="2" charset="2"/>
              <a:buChar char="§"/>
              <a:defRPr/>
            </a:pPr>
            <a:r>
              <a:rPr lang="en-US" sz="2400" b="1" dirty="0">
                <a:solidFill>
                  <a:srgbClr val="F68428"/>
                </a:solidFill>
                <a:latin typeface="Segoe UI Light" panose="020B0502040204020203" pitchFamily="34" charset="0"/>
                <a:ea typeface="+mj-ea"/>
                <a:cs typeface="+mj-cs"/>
              </a:rPr>
              <a:t>DuckDuckGo (search)</a:t>
            </a:r>
          </a:p>
          <a:p>
            <a:pPr marL="685800" lvl="2">
              <a:lnSpc>
                <a:spcPct val="100000"/>
              </a:lnSpc>
              <a:spcBef>
                <a:spcPts val="1000"/>
              </a:spcBef>
              <a:buClr>
                <a:schemeClr val="tx1"/>
              </a:buClr>
              <a:buSzPct val="75000"/>
              <a:buFont typeface="Wingdings" panose="05000000000000000000" pitchFamily="2" charset="2"/>
              <a:buChar char="§"/>
              <a:defRPr/>
            </a:pPr>
            <a:r>
              <a:rPr lang="en-US" sz="2400" b="1" dirty="0">
                <a:solidFill>
                  <a:srgbClr val="F68428"/>
                </a:solidFill>
                <a:latin typeface="Segoe UI Light" panose="020B0502040204020203" pitchFamily="34" charset="0"/>
                <a:ea typeface="+mj-ea"/>
                <a:cs typeface="+mj-cs"/>
              </a:rPr>
              <a:t>Tor</a:t>
            </a:r>
          </a:p>
          <a:p>
            <a:pPr marL="685800" lvl="2">
              <a:lnSpc>
                <a:spcPct val="100000"/>
              </a:lnSpc>
              <a:spcBef>
                <a:spcPts val="1000"/>
              </a:spcBef>
              <a:buClr>
                <a:schemeClr val="tx1"/>
              </a:buClr>
              <a:buSzPct val="75000"/>
              <a:buFont typeface="Wingdings" panose="05000000000000000000" pitchFamily="2" charset="2"/>
              <a:buChar char="§"/>
              <a:defRPr/>
            </a:pPr>
            <a:r>
              <a:rPr lang="en-US" sz="2400" b="1" dirty="0">
                <a:solidFill>
                  <a:srgbClr val="F68428"/>
                </a:solidFill>
                <a:latin typeface="Segoe UI Light" panose="020B0502040204020203" pitchFamily="34" charset="0"/>
                <a:ea typeface="+mj-ea"/>
                <a:cs typeface="+mj-cs"/>
              </a:rPr>
              <a:t>Firefox</a:t>
            </a:r>
          </a:p>
          <a:p>
            <a:pPr marL="685800" lvl="2">
              <a:lnSpc>
                <a:spcPct val="100000"/>
              </a:lnSpc>
              <a:spcBef>
                <a:spcPts val="1000"/>
              </a:spcBef>
              <a:buClr>
                <a:schemeClr val="tx1"/>
              </a:buClr>
              <a:buSzPct val="75000"/>
              <a:buFont typeface="Wingdings" panose="05000000000000000000" pitchFamily="2" charset="2"/>
              <a:buChar char="§"/>
              <a:defRPr/>
            </a:pPr>
            <a:r>
              <a:rPr lang="en-US" sz="2400" b="1" dirty="0">
                <a:solidFill>
                  <a:srgbClr val="F68428"/>
                </a:solidFill>
                <a:latin typeface="Segoe UI Light" panose="020B0502040204020203" pitchFamily="34" charset="0"/>
                <a:ea typeface="+mj-ea"/>
                <a:cs typeface="+mj-cs"/>
              </a:rPr>
              <a:t>Brave</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Lock down your browser and use extensions to limit tracking</a:t>
            </a:r>
          </a:p>
        </p:txBody>
      </p:sp>
    </p:spTree>
    <p:extLst>
      <p:ext uri="{BB962C8B-B14F-4D97-AF65-F5344CB8AC3E}">
        <p14:creationId xmlns:p14="http://schemas.microsoft.com/office/powerpoint/2010/main" val="196756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Limit digital footprint</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820875"/>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Create "burner" accounts</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Turn off services like location and Bluetooth when not needed</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Ensure that cloud-based backups are secured with a password, MFA where possible, and encrypted</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Do </a:t>
            </a:r>
            <a:r>
              <a:rPr lang="en-US" sz="2800" b="1" dirty="0" err="1">
                <a:solidFill>
                  <a:srgbClr val="F68428"/>
                </a:solidFill>
                <a:latin typeface="Segoe UI Light" panose="020B0502040204020203" pitchFamily="34" charset="0"/>
                <a:ea typeface="+mj-ea"/>
                <a:cs typeface="+mj-cs"/>
              </a:rPr>
              <a:t>Darkweb</a:t>
            </a:r>
            <a:r>
              <a:rPr lang="en-US" sz="2800" b="1" dirty="0">
                <a:solidFill>
                  <a:srgbClr val="F68428"/>
                </a:solidFill>
                <a:latin typeface="Segoe UI Light" panose="020B0502040204020203" pitchFamily="34" charset="0"/>
                <a:ea typeface="+mj-ea"/>
                <a:cs typeface="+mj-cs"/>
              </a:rPr>
              <a:t> searches for leaked data</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Use Google Alerts to find information online</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Work with a company like Delete Me who for a fee will provide annual "protection plans" that guarantee removal of your personal data from data-broker services </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Understand that old content may be archived somewhere like the </a:t>
            </a:r>
            <a:r>
              <a:rPr lang="en-US" sz="2800" b="1" dirty="0" err="1">
                <a:solidFill>
                  <a:srgbClr val="F68428"/>
                </a:solidFill>
                <a:latin typeface="Segoe UI Light" panose="020B0502040204020203" pitchFamily="34" charset="0"/>
                <a:ea typeface="+mj-ea"/>
                <a:cs typeface="+mj-cs"/>
              </a:rPr>
              <a:t>Wayback</a:t>
            </a:r>
            <a:r>
              <a:rPr lang="en-US" sz="2800" b="1" dirty="0">
                <a:solidFill>
                  <a:srgbClr val="F68428"/>
                </a:solidFill>
                <a:latin typeface="Segoe UI Light" panose="020B0502040204020203" pitchFamily="34" charset="0"/>
                <a:ea typeface="+mj-ea"/>
                <a:cs typeface="+mj-cs"/>
              </a:rPr>
              <a:t> Machine: https://archive.org/web/web.php</a:t>
            </a:r>
          </a:p>
          <a:p>
            <a:pPr marL="342900" lvl="1" indent="-342900">
              <a:spcBef>
                <a:spcPts val="0"/>
              </a:spcBef>
              <a:buClr>
                <a:schemeClr val="dk1"/>
              </a:buClr>
              <a:buSzPts val="2400"/>
              <a:defRPr/>
            </a:pPr>
            <a:endParaRPr lang="en-US" dirty="0">
              <a:solidFill>
                <a:srgbClr val="F68428"/>
              </a:solidFill>
            </a:endParaRPr>
          </a:p>
        </p:txBody>
      </p:sp>
    </p:spTree>
    <p:extLst>
      <p:ext uri="{BB962C8B-B14F-4D97-AF65-F5344CB8AC3E}">
        <p14:creationId xmlns:p14="http://schemas.microsoft.com/office/powerpoint/2010/main" val="3812809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Defenses: Employment Scams</a:t>
            </a: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30980"/>
            <a:ext cx="12192000" cy="5968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Clr>
                <a:schemeClr val="tx1"/>
              </a:buClr>
              <a:buSzPct val="75000"/>
              <a:buNone/>
              <a:defRPr/>
            </a:pPr>
            <a:r>
              <a:rPr lang="en-US" sz="3600" b="1" dirty="0">
                <a:solidFill>
                  <a:srgbClr val="F68428"/>
                </a:solidFill>
                <a:latin typeface="Segoe UI Light" panose="020B0502040204020203" pitchFamily="34" charset="0"/>
                <a:ea typeface="+mj-ea"/>
                <a:cs typeface="+mj-cs"/>
              </a:rPr>
              <a:t>Red flags:</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 get an offer with no application, interview, or discussion</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You’re asked to wire money or for credit card information</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You’re told to pay for training and/or equipment but will be reimbursed </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You’re asked to pay for a credit report as part of the process</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You’re asked for sensitive information like your social security number or driver's license number early in the process</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 are promised high pay for not much work or work at home</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You're asked to cash a check and forward some of the money to a third party</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 never have the option to meet with people in person</a:t>
            </a:r>
          </a:p>
          <a:p>
            <a:pPr marL="228600" lvl="1">
              <a:lnSpc>
                <a:spcPct val="100000"/>
              </a:lnSpc>
              <a:spcBef>
                <a:spcPts val="1000"/>
              </a:spcBef>
              <a:buClr>
                <a:schemeClr val="tx1"/>
              </a:buClr>
              <a:buSzPct val="75000"/>
              <a:buFont typeface="Wingdings" panose="05000000000000000000" pitchFamily="2" charset="2"/>
              <a:buChar char="§"/>
              <a:defRPr/>
            </a:pPr>
            <a:r>
              <a:rPr lang="en-US" sz="2800" b="1" dirty="0">
                <a:solidFill>
                  <a:srgbClr val="F68428"/>
                </a:solidFill>
                <a:latin typeface="Segoe UI Light" panose="020B0502040204020203" pitchFamily="34" charset="0"/>
                <a:ea typeface="+mj-ea"/>
                <a:cs typeface="+mj-cs"/>
              </a:rPr>
              <a:t>You can’t find a company website or contact information</a:t>
            </a:r>
          </a:p>
        </p:txBody>
      </p:sp>
    </p:spTree>
    <p:extLst>
      <p:ext uri="{BB962C8B-B14F-4D97-AF65-F5344CB8AC3E}">
        <p14:creationId xmlns:p14="http://schemas.microsoft.com/office/powerpoint/2010/main" val="162428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46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Be vigilant and keep learning!</a:t>
            </a:r>
          </a:p>
        </p:txBody>
      </p:sp>
      <p:pic>
        <p:nvPicPr>
          <p:cNvPr id="3074" name="Picture 2" descr="meme-security-awareness">
            <a:extLst>
              <a:ext uri="{FF2B5EF4-FFF2-40B4-BE49-F238E27FC236}">
                <a16:creationId xmlns:a16="http://schemas.microsoft.com/office/drawing/2014/main" id="{B43D839F-B301-4285-AE37-038AACA6C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5323"/>
            <a:ext cx="12192000" cy="598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81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Cybersecurity myths dispelled</a:t>
            </a:r>
          </a:p>
        </p:txBody>
      </p:sp>
      <p:sp>
        <p:nvSpPr>
          <p:cNvPr id="5" name="Subtitle 4">
            <a:extLst>
              <a:ext uri="{FF2B5EF4-FFF2-40B4-BE49-F238E27FC236}">
                <a16:creationId xmlns:a16="http://schemas.microsoft.com/office/drawing/2014/main" id="{A36E3DB1-373C-4A77-9697-FF3D5FC69694}"/>
              </a:ext>
            </a:extLst>
          </p:cNvPr>
          <p:cNvSpPr txBox="1">
            <a:spLocks/>
          </p:cNvSpPr>
          <p:nvPr/>
        </p:nvSpPr>
        <p:spPr>
          <a:xfrm>
            <a:off x="0" y="100840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rPr>
              <a:t>My organization is too small or insignificant to be a target</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rPr>
              <a:t>My data (or the data I have access to) isn’t valuable</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rPr>
              <a:t>Attacks are always sophisticated or technically complex</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rPr>
              <a:t>New software and devices are secure out-of-the-box</a:t>
            </a:r>
          </a:p>
          <a:p>
            <a:pPr>
              <a:lnSpc>
                <a:spcPct val="100000"/>
              </a:lnSpc>
              <a:buClr>
                <a:schemeClr val="tx1"/>
              </a:buClr>
              <a:buFont typeface="Wingdings" panose="05000000000000000000" pitchFamily="2" charset="2"/>
              <a:buChar char="§"/>
            </a:pPr>
            <a:r>
              <a:rPr lang="en-US" sz="3600" b="1" dirty="0">
                <a:solidFill>
                  <a:srgbClr val="F68428"/>
                </a:solidFill>
                <a:latin typeface="Segoe UI Light" panose="020B0502040204020203" pitchFamily="34" charset="0"/>
              </a:rPr>
              <a:t>Cybersecurity requires a huge </a:t>
            </a:r>
            <a:r>
              <a:rPr lang="en-US" sz="3600" b="1">
                <a:solidFill>
                  <a:srgbClr val="F68428"/>
                </a:solidFill>
                <a:latin typeface="Segoe UI Light" panose="020B0502040204020203" pitchFamily="34" charset="0"/>
              </a:rPr>
              <a:t>financial investment</a:t>
            </a:r>
            <a:endParaRPr lang="en-US" sz="3600" b="1" dirty="0">
              <a:solidFill>
                <a:srgbClr val="F68428"/>
              </a:solidFill>
              <a:latin typeface="Segoe UI Light" panose="020B0502040204020203" pitchFamily="34" charset="0"/>
            </a:endParaRPr>
          </a:p>
        </p:txBody>
      </p:sp>
    </p:spTree>
    <p:extLst>
      <p:ext uri="{BB962C8B-B14F-4D97-AF65-F5344CB8AC3E}">
        <p14:creationId xmlns:p14="http://schemas.microsoft.com/office/powerpoint/2010/main" val="3573911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393B30F3-3FA6-4722-8807-E9CFBDFACF20}"/>
              </a:ext>
            </a:extLst>
          </p:cNvPr>
          <p:cNvSpPr txBox="1">
            <a:spLocks/>
          </p:cNvSpPr>
          <p:nvPr/>
        </p:nvSpPr>
        <p:spPr>
          <a:xfrm>
            <a:off x="0" y="17584"/>
            <a:ext cx="12192000" cy="879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Ripped from the headlines…</a:t>
            </a:r>
          </a:p>
        </p:txBody>
      </p:sp>
      <p:pic>
        <p:nvPicPr>
          <p:cNvPr id="18" name="Picture 17">
            <a:extLst>
              <a:ext uri="{FF2B5EF4-FFF2-40B4-BE49-F238E27FC236}">
                <a16:creationId xmlns:a16="http://schemas.microsoft.com/office/drawing/2014/main" id="{46A03A9D-B175-44DA-83CC-CC6BCE62FA3E}"/>
              </a:ext>
            </a:extLst>
          </p:cNvPr>
          <p:cNvPicPr>
            <a:picLocks noChangeAspect="1"/>
          </p:cNvPicPr>
          <p:nvPr/>
        </p:nvPicPr>
        <p:blipFill>
          <a:blip r:embed="rId3"/>
          <a:stretch>
            <a:fillRect/>
          </a:stretch>
        </p:blipFill>
        <p:spPr>
          <a:xfrm>
            <a:off x="5811378" y="2474339"/>
            <a:ext cx="6369077" cy="1243808"/>
          </a:xfrm>
          <a:prstGeom prst="rect">
            <a:avLst/>
          </a:prstGeom>
        </p:spPr>
      </p:pic>
      <p:pic>
        <p:nvPicPr>
          <p:cNvPr id="20" name="Picture 19">
            <a:extLst>
              <a:ext uri="{FF2B5EF4-FFF2-40B4-BE49-F238E27FC236}">
                <a16:creationId xmlns:a16="http://schemas.microsoft.com/office/drawing/2014/main" id="{E1F0E53D-1F2C-4B4C-A59C-61063337F18E}"/>
              </a:ext>
            </a:extLst>
          </p:cNvPr>
          <p:cNvPicPr>
            <a:picLocks noChangeAspect="1"/>
          </p:cNvPicPr>
          <p:nvPr/>
        </p:nvPicPr>
        <p:blipFill>
          <a:blip r:embed="rId4"/>
          <a:stretch>
            <a:fillRect/>
          </a:stretch>
        </p:blipFill>
        <p:spPr>
          <a:xfrm>
            <a:off x="5811376" y="5781040"/>
            <a:ext cx="6380622" cy="1062540"/>
          </a:xfrm>
          <a:prstGeom prst="rect">
            <a:avLst/>
          </a:prstGeom>
        </p:spPr>
      </p:pic>
      <p:pic>
        <p:nvPicPr>
          <p:cNvPr id="23" name="Picture 22">
            <a:extLst>
              <a:ext uri="{FF2B5EF4-FFF2-40B4-BE49-F238E27FC236}">
                <a16:creationId xmlns:a16="http://schemas.microsoft.com/office/drawing/2014/main" id="{357A4FB3-8767-4F5F-A87D-41E3C13AF602}"/>
              </a:ext>
            </a:extLst>
          </p:cNvPr>
          <p:cNvPicPr>
            <a:picLocks noChangeAspect="1"/>
          </p:cNvPicPr>
          <p:nvPr/>
        </p:nvPicPr>
        <p:blipFill>
          <a:blip r:embed="rId5"/>
          <a:stretch>
            <a:fillRect/>
          </a:stretch>
        </p:blipFill>
        <p:spPr>
          <a:xfrm>
            <a:off x="5811378" y="897307"/>
            <a:ext cx="6369078" cy="1555932"/>
          </a:xfrm>
          <a:prstGeom prst="rect">
            <a:avLst/>
          </a:prstGeom>
        </p:spPr>
      </p:pic>
      <p:pic>
        <p:nvPicPr>
          <p:cNvPr id="10" name="Picture 9">
            <a:extLst>
              <a:ext uri="{FF2B5EF4-FFF2-40B4-BE49-F238E27FC236}">
                <a16:creationId xmlns:a16="http://schemas.microsoft.com/office/drawing/2014/main" id="{CAD45F1C-A264-4210-985A-0A1BCF0C009B}"/>
              </a:ext>
            </a:extLst>
          </p:cNvPr>
          <p:cNvPicPr>
            <a:picLocks noChangeAspect="1"/>
          </p:cNvPicPr>
          <p:nvPr/>
        </p:nvPicPr>
        <p:blipFill>
          <a:blip r:embed="rId6"/>
          <a:stretch>
            <a:fillRect/>
          </a:stretch>
        </p:blipFill>
        <p:spPr>
          <a:xfrm>
            <a:off x="11546" y="5149208"/>
            <a:ext cx="5827082" cy="1708792"/>
          </a:xfrm>
          <a:prstGeom prst="rect">
            <a:avLst/>
          </a:prstGeom>
        </p:spPr>
      </p:pic>
      <p:pic>
        <p:nvPicPr>
          <p:cNvPr id="5" name="Picture 4">
            <a:extLst>
              <a:ext uri="{FF2B5EF4-FFF2-40B4-BE49-F238E27FC236}">
                <a16:creationId xmlns:a16="http://schemas.microsoft.com/office/drawing/2014/main" id="{AD15C528-5959-422B-8E2B-6B768E2AA1F8}"/>
              </a:ext>
            </a:extLst>
          </p:cNvPr>
          <p:cNvPicPr>
            <a:picLocks noChangeAspect="1"/>
          </p:cNvPicPr>
          <p:nvPr/>
        </p:nvPicPr>
        <p:blipFill>
          <a:blip r:embed="rId7"/>
          <a:stretch>
            <a:fillRect/>
          </a:stretch>
        </p:blipFill>
        <p:spPr>
          <a:xfrm>
            <a:off x="-11311" y="2349509"/>
            <a:ext cx="5849939" cy="1370181"/>
          </a:xfrm>
          <a:prstGeom prst="rect">
            <a:avLst/>
          </a:prstGeom>
        </p:spPr>
      </p:pic>
      <p:pic>
        <p:nvPicPr>
          <p:cNvPr id="6" name="Picture 5">
            <a:extLst>
              <a:ext uri="{FF2B5EF4-FFF2-40B4-BE49-F238E27FC236}">
                <a16:creationId xmlns:a16="http://schemas.microsoft.com/office/drawing/2014/main" id="{BD55B2D4-6F99-4DEF-A49F-F995292A9F50}"/>
              </a:ext>
            </a:extLst>
          </p:cNvPr>
          <p:cNvPicPr>
            <a:picLocks noChangeAspect="1"/>
          </p:cNvPicPr>
          <p:nvPr/>
        </p:nvPicPr>
        <p:blipFill>
          <a:blip r:embed="rId8"/>
          <a:stretch>
            <a:fillRect/>
          </a:stretch>
        </p:blipFill>
        <p:spPr>
          <a:xfrm>
            <a:off x="5827516" y="3694024"/>
            <a:ext cx="6380622" cy="2087016"/>
          </a:xfrm>
          <a:prstGeom prst="rect">
            <a:avLst/>
          </a:prstGeom>
        </p:spPr>
      </p:pic>
      <p:pic>
        <p:nvPicPr>
          <p:cNvPr id="8" name="Picture 7">
            <a:extLst>
              <a:ext uri="{FF2B5EF4-FFF2-40B4-BE49-F238E27FC236}">
                <a16:creationId xmlns:a16="http://schemas.microsoft.com/office/drawing/2014/main" id="{893D6A67-F012-94F5-7F3F-B95A3001238E}"/>
              </a:ext>
            </a:extLst>
          </p:cNvPr>
          <p:cNvPicPr>
            <a:picLocks noChangeAspect="1"/>
          </p:cNvPicPr>
          <p:nvPr/>
        </p:nvPicPr>
        <p:blipFill>
          <a:blip r:embed="rId9"/>
          <a:stretch>
            <a:fillRect/>
          </a:stretch>
        </p:blipFill>
        <p:spPr>
          <a:xfrm>
            <a:off x="11544" y="918407"/>
            <a:ext cx="5827084" cy="1429560"/>
          </a:xfrm>
          <a:prstGeom prst="rect">
            <a:avLst/>
          </a:prstGeom>
        </p:spPr>
      </p:pic>
      <p:pic>
        <p:nvPicPr>
          <p:cNvPr id="2" name="Picture 1">
            <a:extLst>
              <a:ext uri="{FF2B5EF4-FFF2-40B4-BE49-F238E27FC236}">
                <a16:creationId xmlns:a16="http://schemas.microsoft.com/office/drawing/2014/main" id="{B1EA60AE-7E9E-2205-5CD1-DD8FEB446032}"/>
              </a:ext>
            </a:extLst>
          </p:cNvPr>
          <p:cNvPicPr>
            <a:picLocks noChangeAspect="1"/>
          </p:cNvPicPr>
          <p:nvPr/>
        </p:nvPicPr>
        <p:blipFill>
          <a:blip r:embed="rId10"/>
          <a:stretch>
            <a:fillRect/>
          </a:stretch>
        </p:blipFill>
        <p:spPr>
          <a:xfrm>
            <a:off x="0" y="3263412"/>
            <a:ext cx="5799396" cy="1935152"/>
          </a:xfrm>
          <a:prstGeom prst="rect">
            <a:avLst/>
          </a:prstGeom>
        </p:spPr>
      </p:pic>
    </p:spTree>
    <p:extLst>
      <p:ext uri="{BB962C8B-B14F-4D97-AF65-F5344CB8AC3E}">
        <p14:creationId xmlns:p14="http://schemas.microsoft.com/office/powerpoint/2010/main" val="859185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Hope and denial are NOT a strategy!</a:t>
            </a:r>
          </a:p>
        </p:txBody>
      </p:sp>
      <p:sp>
        <p:nvSpPr>
          <p:cNvPr id="5" name="Subtitle 4">
            <a:extLst>
              <a:ext uri="{FF2B5EF4-FFF2-40B4-BE49-F238E27FC236}">
                <a16:creationId xmlns:a16="http://schemas.microsoft.com/office/drawing/2014/main" id="{A36E3DB1-373C-4A77-9697-FF3D5FC69694}"/>
              </a:ext>
            </a:extLst>
          </p:cNvPr>
          <p:cNvSpPr txBox="1">
            <a:spLocks/>
          </p:cNvSpPr>
          <p:nvPr/>
        </p:nvSpPr>
        <p:spPr>
          <a:xfrm>
            <a:off x="0" y="1289757"/>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Clr>
                <a:schemeClr val="tx1"/>
              </a:buClr>
              <a:buSzPct val="75000"/>
              <a:buNone/>
              <a:defRPr/>
            </a:pPr>
            <a:r>
              <a:rPr lang="en-US" sz="5400" b="1" dirty="0">
                <a:solidFill>
                  <a:srgbClr val="F68428"/>
                </a:solidFill>
                <a:latin typeface="Segoe UI Light" panose="020B0502040204020203" pitchFamily="34" charset="0"/>
              </a:rPr>
              <a:t>Remember the 3 simple steps</a:t>
            </a:r>
          </a:p>
          <a:p>
            <a:pPr marL="685800" lvl="2">
              <a:lnSpc>
                <a:spcPct val="100000"/>
              </a:lnSpc>
              <a:spcBef>
                <a:spcPts val="1000"/>
              </a:spcBef>
              <a:buClr>
                <a:schemeClr val="tx1"/>
              </a:buClr>
              <a:buSzPct val="75000"/>
              <a:buFont typeface="Wingdings" panose="05000000000000000000" pitchFamily="2" charset="2"/>
              <a:buChar char="§"/>
              <a:defRPr/>
            </a:pPr>
            <a:r>
              <a:rPr lang="en-US" sz="6200" b="1" dirty="0">
                <a:solidFill>
                  <a:srgbClr val="F68428"/>
                </a:solidFill>
                <a:latin typeface="Segoe UI Light" panose="020B0502040204020203" pitchFamily="34" charset="0"/>
              </a:rPr>
              <a:t>Stop</a:t>
            </a:r>
          </a:p>
          <a:p>
            <a:pPr marL="685800" lvl="2">
              <a:lnSpc>
                <a:spcPct val="100000"/>
              </a:lnSpc>
              <a:spcBef>
                <a:spcPts val="1000"/>
              </a:spcBef>
              <a:buClr>
                <a:schemeClr val="tx1"/>
              </a:buClr>
              <a:buSzPct val="75000"/>
              <a:buFont typeface="Wingdings" panose="05000000000000000000" pitchFamily="2" charset="2"/>
              <a:buChar char="§"/>
              <a:defRPr/>
            </a:pPr>
            <a:r>
              <a:rPr lang="en-US" sz="6200" b="1" dirty="0">
                <a:solidFill>
                  <a:srgbClr val="F68428"/>
                </a:solidFill>
                <a:latin typeface="Segoe UI Light" panose="020B0502040204020203" pitchFamily="34" charset="0"/>
              </a:rPr>
              <a:t>Think</a:t>
            </a:r>
          </a:p>
          <a:p>
            <a:pPr marL="685800" lvl="2">
              <a:lnSpc>
                <a:spcPct val="100000"/>
              </a:lnSpc>
              <a:spcBef>
                <a:spcPts val="1000"/>
              </a:spcBef>
              <a:buClr>
                <a:schemeClr val="tx1"/>
              </a:buClr>
              <a:buSzPct val="75000"/>
              <a:buFont typeface="Wingdings" panose="05000000000000000000" pitchFamily="2" charset="2"/>
              <a:buChar char="§"/>
              <a:defRPr/>
            </a:pPr>
            <a:r>
              <a:rPr lang="en-US" sz="6200" b="1" dirty="0">
                <a:solidFill>
                  <a:srgbClr val="F68428"/>
                </a:solidFill>
                <a:latin typeface="Segoe UI Light" panose="020B0502040204020203" pitchFamily="34" charset="0"/>
              </a:rPr>
              <a:t>Protect – Be a human firewall</a:t>
            </a:r>
          </a:p>
        </p:txBody>
      </p:sp>
    </p:spTree>
    <p:extLst>
      <p:ext uri="{BB962C8B-B14F-4D97-AF65-F5344CB8AC3E}">
        <p14:creationId xmlns:p14="http://schemas.microsoft.com/office/powerpoint/2010/main" val="1009692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franks red hot sau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5629"/>
            <a:ext cx="12192000" cy="59623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AA7EF6-83D6-4359-BC7D-383683901407}"/>
              </a:ext>
            </a:extLst>
          </p:cNvPr>
          <p:cNvSpPr/>
          <p:nvPr/>
        </p:nvSpPr>
        <p:spPr>
          <a:xfrm>
            <a:off x="0" y="0"/>
            <a:ext cx="12191999" cy="895630"/>
          </a:xfrm>
          <a:prstGeom prst="rect">
            <a:avLst/>
          </a:prstGeom>
        </p:spPr>
        <p:txBody>
          <a:bodyPr wrap="square">
            <a:spAutoFit/>
          </a:bodyPr>
          <a:lstStyle/>
          <a:p>
            <a:pPr defTabSz="914400">
              <a:lnSpc>
                <a:spcPct val="90000"/>
              </a:lnSpc>
              <a:spcBef>
                <a:spcPts val="1000"/>
              </a:spcBef>
              <a:buClr>
                <a:srgbClr val="F4B325"/>
              </a:buClr>
              <a:buSzPct val="75000"/>
            </a:pPr>
            <a:r>
              <a:rPr lang="en-US" sz="5800" b="1" dirty="0">
                <a:solidFill>
                  <a:srgbClr val="F68428"/>
                </a:solidFill>
                <a:latin typeface="Segoe UI Light" panose="020B0502040204020203" pitchFamily="34" charset="0"/>
                <a:ea typeface="+mj-ea"/>
                <a:cs typeface="+mj-cs"/>
              </a:rPr>
              <a:t>Skepticism and Security</a:t>
            </a:r>
          </a:p>
        </p:txBody>
      </p:sp>
    </p:spTree>
    <p:extLst>
      <p:ext uri="{BB962C8B-B14F-4D97-AF65-F5344CB8AC3E}">
        <p14:creationId xmlns:p14="http://schemas.microsoft.com/office/powerpoint/2010/main" val="3226815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0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For more information follow:</a:t>
            </a:r>
          </a:p>
        </p:txBody>
      </p:sp>
      <p:sp>
        <p:nvSpPr>
          <p:cNvPr id="5" name="Subtitle 4">
            <a:extLst>
              <a:ext uri="{FF2B5EF4-FFF2-40B4-BE49-F238E27FC236}">
                <a16:creationId xmlns:a16="http://schemas.microsoft.com/office/drawing/2014/main" id="{1FC987DD-4B54-4921-BA85-A61FB2ADA056}"/>
              </a:ext>
            </a:extLst>
          </p:cNvPr>
          <p:cNvSpPr txBox="1">
            <a:spLocks/>
          </p:cNvSpPr>
          <p:nvPr/>
        </p:nvSpPr>
        <p:spPr>
          <a:xfrm>
            <a:off x="0" y="1133847"/>
            <a:ext cx="6491111"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Bruce </a:t>
            </a:r>
            <a:r>
              <a:rPr lang="en-US" sz="3000" b="1" dirty="0" err="1">
                <a:solidFill>
                  <a:srgbClr val="F68428"/>
                </a:solidFill>
                <a:latin typeface="Segoe UI Light" panose="020B0502040204020203" pitchFamily="34" charset="0"/>
                <a:ea typeface="+mj-ea"/>
                <a:cs typeface="+mj-cs"/>
              </a:rPr>
              <a:t>Schneier</a:t>
            </a:r>
            <a:r>
              <a:rPr lang="en-US" sz="3000" b="1" dirty="0">
                <a:solidFill>
                  <a:srgbClr val="F68428"/>
                </a:solidFill>
                <a:latin typeface="Segoe UI Light" panose="020B0502040204020203" pitchFamily="34" charset="0"/>
                <a:ea typeface="+mj-ea"/>
                <a:cs typeface="+mj-cs"/>
              </a:rPr>
              <a:t>:@</a:t>
            </a:r>
            <a:r>
              <a:rPr lang="en-US" sz="3000" b="1" dirty="0" err="1">
                <a:solidFill>
                  <a:srgbClr val="F68428"/>
                </a:solidFill>
                <a:latin typeface="Segoe UI Light" panose="020B0502040204020203" pitchFamily="34" charset="0"/>
                <a:ea typeface="+mj-ea"/>
                <a:cs typeface="+mj-cs"/>
              </a:rPr>
              <a:t>schneierblog</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Kevin Mitnick: @</a:t>
            </a:r>
            <a:r>
              <a:rPr lang="en-US" sz="3000" b="1" dirty="0" err="1">
                <a:solidFill>
                  <a:srgbClr val="F68428"/>
                </a:solidFill>
                <a:latin typeface="Segoe UI Light" panose="020B0502040204020203" pitchFamily="34" charset="0"/>
                <a:ea typeface="+mj-ea"/>
                <a:cs typeface="+mj-cs"/>
              </a:rPr>
              <a:t>kevinmitnick</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US-CERT: @</a:t>
            </a:r>
            <a:r>
              <a:rPr lang="en-US" sz="3000" b="1" dirty="0" err="1">
                <a:solidFill>
                  <a:srgbClr val="F68428"/>
                </a:solidFill>
                <a:latin typeface="Segoe UI Light" panose="020B0502040204020203" pitchFamily="34" charset="0"/>
                <a:ea typeface="+mj-ea"/>
                <a:cs typeface="+mj-cs"/>
              </a:rPr>
              <a:t>USCERT_gov</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err="1">
                <a:solidFill>
                  <a:srgbClr val="F68428"/>
                </a:solidFill>
                <a:latin typeface="Segoe UI Light" panose="020B0502040204020203" pitchFamily="34" charset="0"/>
                <a:ea typeface="+mj-ea"/>
                <a:cs typeface="+mj-cs"/>
              </a:rPr>
              <a:t>SecurityWeek</a:t>
            </a:r>
            <a:r>
              <a:rPr lang="en-US" sz="3000" b="1" dirty="0">
                <a:solidFill>
                  <a:srgbClr val="F68428"/>
                </a:solidFill>
                <a:latin typeface="Segoe UI Light" panose="020B0502040204020203" pitchFamily="34" charset="0"/>
                <a:ea typeface="+mj-ea"/>
                <a:cs typeface="+mj-cs"/>
              </a:rPr>
              <a:t>: @</a:t>
            </a:r>
            <a:r>
              <a:rPr lang="en-US" sz="3000" b="1" dirty="0" err="1">
                <a:solidFill>
                  <a:srgbClr val="F68428"/>
                </a:solidFill>
                <a:latin typeface="Segoe UI Light" panose="020B0502040204020203" pitchFamily="34" charset="0"/>
                <a:ea typeface="+mj-ea"/>
                <a:cs typeface="+mj-cs"/>
              </a:rPr>
              <a:t>SecurityWeek</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Center for Internet Security: @</a:t>
            </a:r>
            <a:r>
              <a:rPr lang="en-US" sz="3000" b="1" dirty="0" err="1">
                <a:solidFill>
                  <a:srgbClr val="F68428"/>
                </a:solidFill>
                <a:latin typeface="Segoe UI Light" panose="020B0502040204020203" pitchFamily="34" charset="0"/>
                <a:ea typeface="+mj-ea"/>
                <a:cs typeface="+mj-cs"/>
              </a:rPr>
              <a:t>CISecurity</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MSRC: @</a:t>
            </a:r>
            <a:r>
              <a:rPr lang="en-US" sz="3000" b="1" dirty="0" err="1">
                <a:solidFill>
                  <a:srgbClr val="F68428"/>
                </a:solidFill>
                <a:latin typeface="Segoe UI Light" panose="020B0502040204020203" pitchFamily="34" charset="0"/>
                <a:ea typeface="+mj-ea"/>
                <a:cs typeface="+mj-cs"/>
              </a:rPr>
              <a:t>msftsecresponse</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NIST Cyber: @</a:t>
            </a:r>
            <a:r>
              <a:rPr lang="en-US" sz="3000" b="1" dirty="0" err="1">
                <a:solidFill>
                  <a:srgbClr val="F68428"/>
                </a:solidFill>
                <a:latin typeface="Segoe UI Light" panose="020B0502040204020203" pitchFamily="34" charset="0"/>
                <a:ea typeface="+mj-ea"/>
                <a:cs typeface="+mj-cs"/>
              </a:rPr>
              <a:t>NISTcyber</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Intrust IT: @IntrustIT</a:t>
            </a:r>
          </a:p>
          <a:p>
            <a:endParaRPr lang="en-US" sz="3200" b="1" dirty="0">
              <a:solidFill>
                <a:srgbClr val="F68428"/>
              </a:solidFill>
            </a:endParaRPr>
          </a:p>
        </p:txBody>
      </p:sp>
      <p:sp>
        <p:nvSpPr>
          <p:cNvPr id="8" name="Subtitle 4">
            <a:extLst>
              <a:ext uri="{FF2B5EF4-FFF2-40B4-BE49-F238E27FC236}">
                <a16:creationId xmlns:a16="http://schemas.microsoft.com/office/drawing/2014/main" id="{86AF6426-54BD-4ACC-ADC9-752FC5156A0C}"/>
              </a:ext>
            </a:extLst>
          </p:cNvPr>
          <p:cNvSpPr txBox="1">
            <a:spLocks/>
          </p:cNvSpPr>
          <p:nvPr/>
        </p:nvSpPr>
        <p:spPr>
          <a:xfrm>
            <a:off x="6491111" y="1133847"/>
            <a:ext cx="5700889" cy="5063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MSRC: @</a:t>
            </a:r>
            <a:r>
              <a:rPr lang="en-US" sz="3000" b="1" dirty="0" err="1">
                <a:solidFill>
                  <a:srgbClr val="F68428"/>
                </a:solidFill>
                <a:latin typeface="Segoe UI Light" panose="020B0502040204020203" pitchFamily="34" charset="0"/>
                <a:ea typeface="+mj-ea"/>
                <a:cs typeface="+mj-cs"/>
              </a:rPr>
              <a:t>msftsecresponse</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Microsoft Secure: @</a:t>
            </a:r>
            <a:r>
              <a:rPr lang="en-US" sz="3000" b="1" dirty="0" err="1">
                <a:solidFill>
                  <a:srgbClr val="F68428"/>
                </a:solidFill>
                <a:latin typeface="Segoe UI Light" panose="020B0502040204020203" pitchFamily="34" charset="0"/>
                <a:ea typeface="+mj-ea"/>
                <a:cs typeface="+mj-cs"/>
              </a:rPr>
              <a:t>msftsecurity</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RSA: @</a:t>
            </a:r>
            <a:r>
              <a:rPr lang="en-US" sz="3000" b="1" dirty="0" err="1">
                <a:solidFill>
                  <a:srgbClr val="F68428"/>
                </a:solidFill>
                <a:latin typeface="Segoe UI Light" panose="020B0502040204020203" pitchFamily="34" charset="0"/>
                <a:ea typeface="+mj-ea"/>
                <a:cs typeface="+mj-cs"/>
              </a:rPr>
              <a:t>RSAsecurity</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err="1">
                <a:solidFill>
                  <a:srgbClr val="F68428"/>
                </a:solidFill>
                <a:latin typeface="Segoe UI Light" panose="020B0502040204020203" pitchFamily="34" charset="0"/>
                <a:ea typeface="+mj-ea"/>
                <a:cs typeface="+mj-cs"/>
              </a:rPr>
              <a:t>Mikko</a:t>
            </a:r>
            <a:r>
              <a:rPr lang="en-US" sz="3000" b="1" dirty="0">
                <a:solidFill>
                  <a:srgbClr val="F68428"/>
                </a:solidFill>
                <a:latin typeface="Segoe UI Light" panose="020B0502040204020203" pitchFamily="34" charset="0"/>
                <a:ea typeface="+mj-ea"/>
                <a:cs typeface="+mj-cs"/>
              </a:rPr>
              <a:t> </a:t>
            </a:r>
            <a:r>
              <a:rPr lang="en-US" sz="3000" b="1" dirty="0" err="1">
                <a:solidFill>
                  <a:srgbClr val="F68428"/>
                </a:solidFill>
                <a:latin typeface="Segoe UI Light" panose="020B0502040204020203" pitchFamily="34" charset="0"/>
                <a:ea typeface="+mj-ea"/>
                <a:cs typeface="+mj-cs"/>
              </a:rPr>
              <a:t>Hypponen</a:t>
            </a:r>
            <a:r>
              <a:rPr lang="en-US" sz="3000" b="1" dirty="0">
                <a:solidFill>
                  <a:srgbClr val="F68428"/>
                </a:solidFill>
                <a:latin typeface="Segoe UI Light" panose="020B0502040204020203" pitchFamily="34" charset="0"/>
                <a:ea typeface="+mj-ea"/>
                <a:cs typeface="+mj-cs"/>
              </a:rPr>
              <a:t>: @</a:t>
            </a:r>
            <a:r>
              <a:rPr lang="en-US" sz="3000" b="1" dirty="0" err="1">
                <a:solidFill>
                  <a:srgbClr val="F68428"/>
                </a:solidFill>
                <a:latin typeface="Segoe UI Light" panose="020B0502040204020203" pitchFamily="34" charset="0"/>
                <a:ea typeface="+mj-ea"/>
                <a:cs typeface="+mj-cs"/>
              </a:rPr>
              <a:t>mikko</a:t>
            </a:r>
            <a:endParaRPr lang="en-US" sz="3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rPr>
              <a:t>Troy Hunt: </a:t>
            </a:r>
            <a:r>
              <a:rPr lang="en-US" sz="3000" b="1" dirty="0">
                <a:solidFill>
                  <a:srgbClr val="F68428"/>
                </a:solidFill>
                <a:latin typeface="Segoe UI Light" panose="020B0502040204020203" pitchFamily="34" charset="0"/>
                <a:ea typeface="+mj-ea"/>
                <a:cs typeface="+mj-cs"/>
              </a:rPr>
              <a:t>@troyhunt</a:t>
            </a:r>
          </a:p>
          <a:p>
            <a:pPr marL="685800" lvl="2">
              <a:lnSpc>
                <a:spcPct val="100000"/>
              </a:lnSpc>
              <a:spcBef>
                <a:spcPts val="1000"/>
              </a:spcBef>
              <a:buClr>
                <a:schemeClr val="tx1"/>
              </a:buClr>
              <a:buSzPct val="75000"/>
              <a:buFont typeface="Wingdings" panose="05000000000000000000" pitchFamily="2" charset="2"/>
              <a:buChar char="§"/>
              <a:defRPr/>
            </a:pPr>
            <a:r>
              <a:rPr lang="en-US" sz="3000" b="1" dirty="0" err="1">
                <a:solidFill>
                  <a:srgbClr val="F68428"/>
                </a:solidFill>
                <a:latin typeface="Segoe UI Light" panose="020B0502040204020203" pitchFamily="34" charset="0"/>
                <a:ea typeface="+mj-ea"/>
                <a:cs typeface="+mj-cs"/>
              </a:rPr>
              <a:t>CSOnline</a:t>
            </a:r>
            <a:r>
              <a:rPr lang="en-US" sz="3000" b="1" dirty="0">
                <a:solidFill>
                  <a:srgbClr val="F68428"/>
                </a:solidFill>
                <a:latin typeface="Segoe UI Light" panose="020B0502040204020203" pitchFamily="34" charset="0"/>
                <a:ea typeface="+mj-ea"/>
                <a:cs typeface="+mj-cs"/>
              </a:rPr>
              <a:t>: @CSOonline</a:t>
            </a:r>
          </a:p>
          <a:p>
            <a:pPr marL="685800" lvl="2">
              <a:lnSpc>
                <a:spcPct val="100000"/>
              </a:lnSpc>
              <a:spcBef>
                <a:spcPts val="1000"/>
              </a:spcBef>
              <a:buClr>
                <a:schemeClr val="tx1"/>
              </a:buClr>
              <a:buSzPct val="75000"/>
              <a:buFont typeface="Wingdings" panose="05000000000000000000" pitchFamily="2" charset="2"/>
              <a:buChar char="§"/>
              <a:defRPr/>
            </a:pPr>
            <a:r>
              <a:rPr lang="en-US" sz="3000" b="1" dirty="0">
                <a:solidFill>
                  <a:srgbClr val="F68428"/>
                </a:solidFill>
                <a:latin typeface="Segoe UI Light" panose="020B0502040204020203" pitchFamily="34" charset="0"/>
                <a:ea typeface="+mj-ea"/>
                <a:cs typeface="+mj-cs"/>
              </a:rPr>
              <a:t>Me: @DaveHatter</a:t>
            </a:r>
          </a:p>
        </p:txBody>
      </p:sp>
    </p:spTree>
    <p:extLst>
      <p:ext uri="{BB962C8B-B14F-4D97-AF65-F5344CB8AC3E}">
        <p14:creationId xmlns:p14="http://schemas.microsoft.com/office/powerpoint/2010/main" val="2873012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0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Additional Resources</a:t>
            </a: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800294"/>
            <a:ext cx="4909457" cy="6100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www.mcaffee.com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www.symantec.com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www.twofactorauth.org</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www.safer-networking.org</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www.webopedia.com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www.opendns.com/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www.hackerwatch.org</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www.haveibeenpwned.com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www.twofactorauth.org</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rgbClr val="F68428"/>
                </a:solidFill>
                <a:latin typeface="Segoe UI Light" panose="020B0502040204020203" pitchFamily="34" charset="0"/>
                <a:ea typeface="+mj-ea"/>
                <a:cs typeface="+mj-cs"/>
              </a:rPr>
              <a:t>www.knowbe4.com</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www.antiphishing.org</a:t>
            </a:r>
          </a:p>
          <a:p>
            <a:pPr marL="685800" lvl="2">
              <a:lnSpc>
                <a:spcPct val="100000"/>
              </a:lnSpc>
              <a:spcBef>
                <a:spcPts val="1000"/>
              </a:spcBef>
              <a:buClr>
                <a:schemeClr val="tx1"/>
              </a:buClr>
              <a:buSzPct val="75000"/>
              <a:buFont typeface="Wingdings" panose="05000000000000000000" pitchFamily="2" charset="2"/>
              <a:buChar char="§"/>
              <a:defRPr/>
            </a:pPr>
            <a:r>
              <a:rPr lang="en-US" b="1" dirty="0">
                <a:solidFill>
                  <a:srgbClr val="F68428"/>
                </a:solidFill>
                <a:latin typeface="Segoe UI Light" panose="020B0502040204020203" pitchFamily="34" charset="0"/>
              </a:rPr>
              <a:t>www.microsoft.com/security</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rPr>
              <a:t>www.idtheftcenter.org/facts.shtml</a:t>
            </a:r>
          </a:p>
          <a:p>
            <a:pPr marL="685800" lvl="2">
              <a:lnSpc>
                <a:spcPct val="100000"/>
              </a:lnSpc>
              <a:spcBef>
                <a:spcPts val="1000"/>
              </a:spcBef>
              <a:buClr>
                <a:schemeClr val="tx1"/>
              </a:buClr>
              <a:buSzPct val="75000"/>
              <a:buFont typeface="Wingdings" panose="05000000000000000000" pitchFamily="2" charset="2"/>
              <a:buChar char="§"/>
              <a:defRPr/>
            </a:pPr>
            <a:r>
              <a:rPr lang="en-US" altLang="en-US" b="1" dirty="0">
                <a:solidFill>
                  <a:srgbClr val="F68428"/>
                </a:solidFill>
                <a:latin typeface="Segoe UI Light" panose="020B0502040204020203" pitchFamily="34" charset="0"/>
                <a:ea typeface="+mj-ea"/>
                <a:cs typeface="+mj-cs"/>
              </a:rPr>
              <a:t>www.ic3.gov/default.aspx</a:t>
            </a:r>
          </a:p>
          <a:p>
            <a:pPr marL="457200" lvl="2" indent="0">
              <a:lnSpc>
                <a:spcPct val="100000"/>
              </a:lnSpc>
              <a:spcBef>
                <a:spcPts val="1000"/>
              </a:spcBef>
              <a:buClr>
                <a:schemeClr val="tx1"/>
              </a:buClr>
              <a:buSzPct val="75000"/>
              <a:buNone/>
              <a:defRPr/>
            </a:pPr>
            <a:endParaRPr lang="en-US" altLang="en-US" b="1" dirty="0">
              <a:solidFill>
                <a:srgbClr val="F68428"/>
              </a:solidFill>
              <a:latin typeface="Segoe UI Light" panose="020B0502040204020203" pitchFamily="34" charset="0"/>
            </a:endParaRPr>
          </a:p>
          <a:p>
            <a:pPr marL="457200" lvl="2" indent="0">
              <a:lnSpc>
                <a:spcPct val="100000"/>
              </a:lnSpc>
              <a:spcBef>
                <a:spcPts val="1000"/>
              </a:spcBef>
              <a:buClr>
                <a:schemeClr val="tx1"/>
              </a:buClr>
              <a:buSzPct val="75000"/>
              <a:buNone/>
              <a:defRPr/>
            </a:pPr>
            <a:endParaRPr lang="en-US" altLang="en-US" sz="20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endParaRPr lang="en-US" altLang="en-US" b="1" dirty="0">
              <a:solidFill>
                <a:srgbClr val="F68428"/>
              </a:solidFill>
              <a:latin typeface="Segoe UI Light" panose="020B0502040204020203" pitchFamily="34" charset="0"/>
            </a:endParaRPr>
          </a:p>
        </p:txBody>
      </p:sp>
      <p:sp>
        <p:nvSpPr>
          <p:cNvPr id="4" name="Subtitle 4">
            <a:extLst>
              <a:ext uri="{FF2B5EF4-FFF2-40B4-BE49-F238E27FC236}">
                <a16:creationId xmlns:a16="http://schemas.microsoft.com/office/drawing/2014/main" id="{434623E1-ED97-4352-8347-9A617A03D47E}"/>
              </a:ext>
            </a:extLst>
          </p:cNvPr>
          <p:cNvSpPr txBox="1">
            <a:spLocks/>
          </p:cNvSpPr>
          <p:nvPr/>
        </p:nvSpPr>
        <p:spPr>
          <a:xfrm>
            <a:off x="4358355" y="754745"/>
            <a:ext cx="7833645" cy="6107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a:lnSpc>
                <a:spcPct val="100000"/>
              </a:lnSpc>
              <a:spcBef>
                <a:spcPts val="1000"/>
              </a:spcBef>
              <a:buClr>
                <a:schemeClr val="tx1"/>
              </a:buClr>
              <a:buSzPct val="75000"/>
              <a:buFont typeface="Wingdings" panose="05000000000000000000" pitchFamily="2" charset="2"/>
              <a:buChar char="§"/>
              <a:defRPr/>
            </a:pPr>
            <a:r>
              <a:rPr lang="en-US" altLang="en-US" sz="1900" b="1" dirty="0">
                <a:solidFill>
                  <a:srgbClr val="F68428"/>
                </a:solidFill>
                <a:latin typeface="Segoe UI Light" panose="020B0502040204020203" pitchFamily="34" charset="0"/>
                <a:ea typeface="+mj-ea"/>
                <a:cs typeface="+mj-cs"/>
              </a:rPr>
              <a:t>www.ftc.gov/bcp/conline/pubs/alerts/phishingalrt.htm</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enterprise.verizon.com/resources/reports/</a:t>
            </a:r>
            <a:r>
              <a:rPr lang="en-US" sz="1900" b="1" dirty="0" err="1">
                <a:solidFill>
                  <a:srgbClr val="F68428"/>
                </a:solidFill>
                <a:latin typeface="Segoe UI Light" panose="020B0502040204020203" pitchFamily="34" charset="0"/>
                <a:ea typeface="+mj-ea"/>
                <a:cs typeface="+mj-cs"/>
              </a:rPr>
              <a:t>dbir</a:t>
            </a:r>
            <a:r>
              <a:rPr lang="en-US" sz="1900" b="1" dirty="0">
                <a:solidFill>
                  <a:srgbClr val="F68428"/>
                </a:solidFill>
                <a:latin typeface="Segoe UI Light" panose="020B0502040204020203" pitchFamily="34" charset="0"/>
                <a:ea typeface="+mj-ea"/>
                <a:cs typeface="+mj-cs"/>
              </a:rPr>
              <a:t>/</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www.sans.org/critical-security-controls/</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https://www.us-cert.gov/ncas/current-activity/2019/11/06/cisa-launches-cyber-essentials-small-businesses-and-small-sltt</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www.nist.gov/cyberframework</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https://www.cisecurity.org/blog/cyber-hygiene-guidance-for-windows-10/</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www.ftc.gov/tips-advice/business-center/small-businesses/cybersecurity</a:t>
            </a:r>
          </a:p>
          <a:p>
            <a:pPr marL="685800" lvl="2">
              <a:lnSpc>
                <a:spcPct val="100000"/>
              </a:lnSpc>
              <a:spcBef>
                <a:spcPts val="1000"/>
              </a:spcBef>
              <a:buClr>
                <a:schemeClr val="tx1"/>
              </a:buClr>
              <a:buSzPct val="75000"/>
              <a:buFont typeface="Wingdings" panose="05000000000000000000" pitchFamily="2" charset="2"/>
              <a:buChar char="§"/>
              <a:defRPr/>
            </a:pPr>
            <a:r>
              <a:rPr lang="en-US" altLang="en-US" sz="1900" b="1" dirty="0">
                <a:solidFill>
                  <a:srgbClr val="F68428"/>
                </a:solidFill>
                <a:latin typeface="Segoe UI Light" panose="020B0502040204020203" pitchFamily="34" charset="0"/>
                <a:ea typeface="+mj-ea"/>
                <a:cs typeface="+mj-cs"/>
              </a:rPr>
              <a:t>https://www.pcmag.com/roundup/256703/the-best-antivirus-protection</a:t>
            </a:r>
          </a:p>
          <a:p>
            <a:pPr marL="685800" lvl="2">
              <a:lnSpc>
                <a:spcPct val="100000"/>
              </a:lnSpc>
              <a:spcBef>
                <a:spcPts val="1000"/>
              </a:spcBef>
              <a:buClr>
                <a:schemeClr val="tx1"/>
              </a:buClr>
              <a:buSzPct val="75000"/>
              <a:buFont typeface="Wingdings" panose="05000000000000000000" pitchFamily="2" charset="2"/>
              <a:buChar char="§"/>
              <a:defRPr/>
            </a:pPr>
            <a:r>
              <a:rPr lang="en-US" altLang="en-US" sz="1900" b="1" dirty="0">
                <a:solidFill>
                  <a:srgbClr val="F68428"/>
                </a:solidFill>
                <a:latin typeface="Segoe UI Light" panose="020B0502040204020203" pitchFamily="34" charset="0"/>
                <a:ea typeface="+mj-ea"/>
                <a:cs typeface="+mj-cs"/>
              </a:rPr>
              <a:t>https://www.pcmag.com/roundup/296955/the-best-vpn-services</a:t>
            </a:r>
          </a:p>
          <a:p>
            <a:pPr marL="685800" lvl="2">
              <a:lnSpc>
                <a:spcPct val="100000"/>
              </a:lnSpc>
              <a:spcBef>
                <a:spcPts val="1000"/>
              </a:spcBef>
              <a:buClr>
                <a:schemeClr val="tx1"/>
              </a:buClr>
              <a:buSzPct val="75000"/>
              <a:buFont typeface="Wingdings" panose="05000000000000000000" pitchFamily="2" charset="2"/>
              <a:buChar char="§"/>
              <a:defRPr/>
            </a:pPr>
            <a:r>
              <a:rPr lang="en-US" altLang="en-US" sz="1900" b="1" dirty="0">
                <a:solidFill>
                  <a:srgbClr val="F68428"/>
                </a:solidFill>
                <a:latin typeface="Segoe UI Light" panose="020B0502040204020203" pitchFamily="34" charset="0"/>
                <a:ea typeface="+mj-ea"/>
                <a:cs typeface="+mj-cs"/>
              </a:rPr>
              <a:t>https://www.zdnet.com</a:t>
            </a:r>
          </a:p>
          <a:p>
            <a:pPr marL="685800" lvl="2">
              <a:lnSpc>
                <a:spcPct val="100000"/>
              </a:lnSpc>
              <a:spcBef>
                <a:spcPts val="1000"/>
              </a:spcBef>
              <a:buClr>
                <a:schemeClr val="tx1"/>
              </a:buClr>
              <a:buSzPct val="75000"/>
              <a:buFont typeface="Wingdings" panose="05000000000000000000" pitchFamily="2" charset="2"/>
              <a:buChar char="§"/>
              <a:defRPr/>
            </a:pPr>
            <a:r>
              <a:rPr lang="en-US" sz="1900" b="1" dirty="0">
                <a:solidFill>
                  <a:srgbClr val="F68428"/>
                </a:solidFill>
                <a:latin typeface="Segoe UI Light" panose="020B0502040204020203" pitchFamily="34" charset="0"/>
                <a:ea typeface="+mj-ea"/>
                <a:cs typeface="+mj-cs"/>
              </a:rPr>
              <a:t>http://www.cnet.com</a:t>
            </a:r>
            <a:endParaRPr lang="en-US" altLang="en-US" sz="1900" b="1" dirty="0">
              <a:solidFill>
                <a:srgbClr val="F68428"/>
              </a:solidFill>
              <a:latin typeface="Segoe UI Light" panose="020B0502040204020203" pitchFamily="34" charset="0"/>
              <a:ea typeface="+mj-ea"/>
              <a:cs typeface="+mj-cs"/>
            </a:endParaRPr>
          </a:p>
          <a:p>
            <a:pPr marL="685800" lvl="2">
              <a:lnSpc>
                <a:spcPct val="100000"/>
              </a:lnSpc>
              <a:spcBef>
                <a:spcPts val="1000"/>
              </a:spcBef>
              <a:buClr>
                <a:schemeClr val="tx1"/>
              </a:buClr>
              <a:buSzPct val="75000"/>
              <a:buFont typeface="Wingdings" panose="05000000000000000000" pitchFamily="2" charset="2"/>
              <a:buChar char="§"/>
              <a:defRPr/>
            </a:pPr>
            <a:endParaRPr lang="en-US" altLang="en-US" sz="1900" b="1" dirty="0">
              <a:solidFill>
                <a:srgbClr val="F68428"/>
              </a:solidFill>
              <a:latin typeface="Segoe UI Light" panose="020B0502040204020203" pitchFamily="34" charset="0"/>
              <a:ea typeface="+mj-ea"/>
              <a:cs typeface="+mj-cs"/>
            </a:endParaRPr>
          </a:p>
        </p:txBody>
      </p:sp>
    </p:spTree>
    <p:extLst>
      <p:ext uri="{BB962C8B-B14F-4D97-AF65-F5344CB8AC3E}">
        <p14:creationId xmlns:p14="http://schemas.microsoft.com/office/powerpoint/2010/main" val="1778324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8D5A4C3-B707-4DFB-8625-43F87E1D4C5C}"/>
              </a:ext>
            </a:extLst>
          </p:cNvPr>
          <p:cNvSpPr txBox="1">
            <a:spLocks/>
          </p:cNvSpPr>
          <p:nvPr/>
        </p:nvSpPr>
        <p:spPr>
          <a:xfrm>
            <a:off x="0" y="0"/>
            <a:ext cx="12192000" cy="110648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7200" b="1" dirty="0">
                <a:solidFill>
                  <a:srgbClr val="F68428"/>
                </a:solidFill>
                <a:latin typeface="Oswald Medium" panose="02000603000000000000" pitchFamily="2" charset="77"/>
              </a:rPr>
              <a:t> </a:t>
            </a:r>
            <a:r>
              <a:rPr lang="en-US" sz="7800" b="1" dirty="0">
                <a:solidFill>
                  <a:srgbClr val="F68428"/>
                </a:solidFill>
                <a:latin typeface="Segoe UI Black" panose="020B0A02040204020203" pitchFamily="34" charset="0"/>
                <a:ea typeface="Segoe UI Black" panose="020B0A02040204020203" pitchFamily="34" charset="0"/>
              </a:rPr>
              <a:t>Q &amp; A</a:t>
            </a:r>
          </a:p>
        </p:txBody>
      </p:sp>
      <p:sp>
        <p:nvSpPr>
          <p:cNvPr id="10" name="Subtitle 4">
            <a:extLst>
              <a:ext uri="{FF2B5EF4-FFF2-40B4-BE49-F238E27FC236}">
                <a16:creationId xmlns:a16="http://schemas.microsoft.com/office/drawing/2014/main" id="{2ECC916E-B660-4EF3-A3A2-E01CCCD11F21}"/>
              </a:ext>
            </a:extLst>
          </p:cNvPr>
          <p:cNvSpPr txBox="1">
            <a:spLocks/>
          </p:cNvSpPr>
          <p:nvPr/>
        </p:nvSpPr>
        <p:spPr>
          <a:xfrm>
            <a:off x="0" y="4821809"/>
            <a:ext cx="12192000" cy="1997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2" indent="0">
              <a:buSzPct val="60000"/>
              <a:buNone/>
              <a:defRPr/>
            </a:pPr>
            <a:r>
              <a:rPr lang="en-US" sz="3600" b="1" dirty="0">
                <a:solidFill>
                  <a:srgbClr val="F68428"/>
                </a:solidFill>
                <a:latin typeface="Segoe UI Light" panose="020B0502040204020203" pitchFamily="34" charset="0"/>
                <a:ea typeface="+mj-ea"/>
                <a:cs typeface="+mj-cs"/>
              </a:rPr>
              <a:t>“It’s time for a cybersecurity zeitgeist in the West where cyber hygiene is a meme that is aggressively distributed by those who have mastered it and encouraged to be imitated by those who have experienced it.” - James Scott</a:t>
            </a:r>
          </a:p>
        </p:txBody>
      </p:sp>
      <p:pic>
        <p:nvPicPr>
          <p:cNvPr id="11" name="Picture 10">
            <a:extLst>
              <a:ext uri="{FF2B5EF4-FFF2-40B4-BE49-F238E27FC236}">
                <a16:creationId xmlns:a16="http://schemas.microsoft.com/office/drawing/2014/main" id="{AF8A15CB-F526-4587-A485-E17C87D5E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90" y="1028700"/>
            <a:ext cx="10521364" cy="3722773"/>
          </a:xfrm>
          <a:prstGeom prst="rect">
            <a:avLst/>
          </a:prstGeom>
        </p:spPr>
      </p:pic>
      <p:pic>
        <p:nvPicPr>
          <p:cNvPr id="5" name="Picture 4">
            <a:extLst>
              <a:ext uri="{FF2B5EF4-FFF2-40B4-BE49-F238E27FC236}">
                <a16:creationId xmlns:a16="http://schemas.microsoft.com/office/drawing/2014/main" id="{0D22C099-2B42-41EE-9A5E-12760F5448D2}"/>
              </a:ext>
            </a:extLst>
          </p:cNvPr>
          <p:cNvPicPr>
            <a:picLocks noChangeAspect="1"/>
          </p:cNvPicPr>
          <p:nvPr/>
        </p:nvPicPr>
        <p:blipFill>
          <a:blip r:embed="rId4"/>
          <a:stretch>
            <a:fillRect/>
          </a:stretch>
        </p:blipFill>
        <p:spPr>
          <a:xfrm>
            <a:off x="4466869" y="1028699"/>
            <a:ext cx="3780567" cy="3722774"/>
          </a:xfrm>
          <a:prstGeom prst="rect">
            <a:avLst/>
          </a:prstGeom>
        </p:spPr>
      </p:pic>
    </p:spTree>
    <p:extLst>
      <p:ext uri="{BB962C8B-B14F-4D97-AF65-F5344CB8AC3E}">
        <p14:creationId xmlns:p14="http://schemas.microsoft.com/office/powerpoint/2010/main" val="3052552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4">
            <a:extLst>
              <a:ext uri="{FF2B5EF4-FFF2-40B4-BE49-F238E27FC236}">
                <a16:creationId xmlns:a16="http://schemas.microsoft.com/office/drawing/2014/main" id="{5C40F626-FBCE-4840-A272-ED2F6D41A0D4}"/>
              </a:ext>
            </a:extLst>
          </p:cNvPr>
          <p:cNvSpPr txBox="1">
            <a:spLocks/>
          </p:cNvSpPr>
          <p:nvPr/>
        </p:nvSpPr>
        <p:spPr>
          <a:xfrm>
            <a:off x="344244" y="4162761"/>
            <a:ext cx="11618259" cy="186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endParaRPr lang="en-US" dirty="0">
              <a:solidFill>
                <a:schemeClr val="accent1">
                  <a:lumMod val="60000"/>
                  <a:lumOff val="40000"/>
                </a:schemeClr>
              </a:solidFill>
            </a:endParaRPr>
          </a:p>
        </p:txBody>
      </p:sp>
      <p:sp>
        <p:nvSpPr>
          <p:cNvPr id="7" name="Title 3">
            <a:extLst>
              <a:ext uri="{FF2B5EF4-FFF2-40B4-BE49-F238E27FC236}">
                <a16:creationId xmlns:a16="http://schemas.microsoft.com/office/drawing/2014/main" id="{ABF7272E-F429-4357-BA49-FDAED1077095}"/>
              </a:ext>
            </a:extLst>
          </p:cNvPr>
          <p:cNvSpPr txBox="1">
            <a:spLocks/>
          </p:cNvSpPr>
          <p:nvPr/>
        </p:nvSpPr>
        <p:spPr>
          <a:xfrm>
            <a:off x="4128960" y="294278"/>
            <a:ext cx="8057700" cy="122237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lnSpc>
                <a:spcPct val="80000"/>
              </a:lnSpc>
              <a:spcBef>
                <a:spcPct val="20000"/>
              </a:spcBef>
            </a:pPr>
            <a:r>
              <a:rPr lang="en-US" sz="10000" b="1" dirty="0">
                <a:solidFill>
                  <a:srgbClr val="F68428"/>
                </a:solidFill>
                <a:ea typeface="+mn-ea"/>
                <a:cs typeface="+mn-cs"/>
              </a:rPr>
              <a:t>Thank  You! </a:t>
            </a:r>
          </a:p>
        </p:txBody>
      </p:sp>
      <p:pic>
        <p:nvPicPr>
          <p:cNvPr id="13" name="Picture 12">
            <a:extLst>
              <a:ext uri="{FF2B5EF4-FFF2-40B4-BE49-F238E27FC236}">
                <a16:creationId xmlns:a16="http://schemas.microsoft.com/office/drawing/2014/main" id="{827855D7-5CD1-4840-8632-483C6B728E31}"/>
              </a:ext>
            </a:extLst>
          </p:cNvPr>
          <p:cNvPicPr>
            <a:picLocks noChangeAspect="1"/>
          </p:cNvPicPr>
          <p:nvPr/>
        </p:nvPicPr>
        <p:blipFill>
          <a:blip r:embed="rId2"/>
          <a:stretch>
            <a:fillRect/>
          </a:stretch>
        </p:blipFill>
        <p:spPr>
          <a:xfrm>
            <a:off x="31259" y="39776"/>
            <a:ext cx="4048371" cy="1394348"/>
          </a:xfrm>
          <a:prstGeom prst="rect">
            <a:avLst/>
          </a:prstGeom>
        </p:spPr>
      </p:pic>
      <p:sp>
        <p:nvSpPr>
          <p:cNvPr id="14" name="Subtitle 1">
            <a:extLst>
              <a:ext uri="{FF2B5EF4-FFF2-40B4-BE49-F238E27FC236}">
                <a16:creationId xmlns:a16="http://schemas.microsoft.com/office/drawing/2014/main" id="{41F7BA52-B1F3-4268-9597-0749E9A9B161}"/>
              </a:ext>
            </a:extLst>
          </p:cNvPr>
          <p:cNvSpPr txBox="1">
            <a:spLocks/>
          </p:cNvSpPr>
          <p:nvPr/>
        </p:nvSpPr>
        <p:spPr>
          <a:xfrm>
            <a:off x="0" y="1682800"/>
            <a:ext cx="12192000" cy="3293432"/>
          </a:xfrm>
          <a:prstGeom prst="rect">
            <a:avLst/>
          </a:prstGeom>
        </p:spPr>
        <p:txBody>
          <a:bodyPr>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n-US" sz="2700" b="1" dirty="0">
                <a:solidFill>
                  <a:srgbClr val="F68428"/>
                </a:solidFill>
              </a:rPr>
              <a:t>Dave Hatter, CISSP, CCSP, CCSLP, CISA, Security +, Network+, PMP, ITIL V3</a:t>
            </a:r>
          </a:p>
          <a:p>
            <a:pPr marL="0" indent="0" algn="ctr">
              <a:buNone/>
            </a:pPr>
            <a:r>
              <a:rPr lang="en-US" sz="2700" b="1" dirty="0">
                <a:solidFill>
                  <a:srgbClr val="F68428"/>
                </a:solidFill>
              </a:rPr>
              <a:t>Intrust IT</a:t>
            </a:r>
          </a:p>
          <a:p>
            <a:pPr marL="0" indent="0" algn="ctr">
              <a:buNone/>
            </a:pPr>
            <a:r>
              <a:rPr lang="en-US" sz="2800" dirty="0">
                <a:solidFill>
                  <a:srgbClr val="F68428"/>
                </a:solidFill>
              </a:rPr>
              <a:t>linkedin.com/in/</a:t>
            </a:r>
            <a:r>
              <a:rPr lang="en-US" sz="2800" dirty="0" err="1">
                <a:solidFill>
                  <a:srgbClr val="F68428"/>
                </a:solidFill>
              </a:rPr>
              <a:t>davehatter</a:t>
            </a:r>
            <a:endParaRPr lang="en-US" sz="2800" dirty="0">
              <a:solidFill>
                <a:srgbClr val="F68428"/>
              </a:solidFill>
            </a:endParaRPr>
          </a:p>
          <a:p>
            <a:pPr marL="0" indent="0" algn="ctr">
              <a:buNone/>
            </a:pPr>
            <a:r>
              <a:rPr lang="en-US" sz="2800" dirty="0">
                <a:solidFill>
                  <a:srgbClr val="F68428"/>
                </a:solidFill>
              </a:rPr>
              <a:t>twitter.com/</a:t>
            </a:r>
            <a:r>
              <a:rPr lang="en-US" sz="2800" dirty="0" err="1">
                <a:solidFill>
                  <a:srgbClr val="F68428"/>
                </a:solidFill>
              </a:rPr>
              <a:t>davehatter</a:t>
            </a:r>
            <a:endParaRPr lang="en-US" sz="2800" dirty="0">
              <a:solidFill>
                <a:srgbClr val="F68428"/>
              </a:solidFill>
            </a:endParaRPr>
          </a:p>
          <a:p>
            <a:pPr marL="0" indent="0" algn="ctr">
              <a:buNone/>
            </a:pPr>
            <a:r>
              <a:rPr lang="en-US" sz="2800" dirty="0">
                <a:solidFill>
                  <a:srgbClr val="F68428"/>
                </a:solidFill>
              </a:rPr>
              <a:t>www.youtube.com/user/davidlhatter</a:t>
            </a:r>
          </a:p>
          <a:p>
            <a:endParaRPr lang="en-US" sz="2800" dirty="0">
              <a:solidFill>
                <a:schemeClr val="accent1">
                  <a:lumMod val="60000"/>
                  <a:lumOff val="40000"/>
                </a:schemeClr>
              </a:solidFill>
            </a:endParaRPr>
          </a:p>
        </p:txBody>
      </p:sp>
      <p:sp>
        <p:nvSpPr>
          <p:cNvPr id="2" name="Rectangle 1">
            <a:extLst>
              <a:ext uri="{FF2B5EF4-FFF2-40B4-BE49-F238E27FC236}">
                <a16:creationId xmlns:a16="http://schemas.microsoft.com/office/drawing/2014/main" id="{121507EC-6D1E-4C75-8314-FC0DB5FA6A5C}"/>
              </a:ext>
            </a:extLst>
          </p:cNvPr>
          <p:cNvSpPr/>
          <p:nvPr/>
        </p:nvSpPr>
        <p:spPr>
          <a:xfrm>
            <a:off x="1017814" y="5020965"/>
            <a:ext cx="10156371" cy="1712264"/>
          </a:xfrm>
          <a:prstGeom prst="rect">
            <a:avLst/>
          </a:prstGeom>
        </p:spPr>
        <p:txBody>
          <a:bodyPr wrap="square">
            <a:spAutoFit/>
          </a:bodyPr>
          <a:lstStyle/>
          <a:p>
            <a:pPr algn="ctr" defTabSz="914400">
              <a:lnSpc>
                <a:spcPct val="90000"/>
              </a:lnSpc>
              <a:spcBef>
                <a:spcPts val="1200"/>
              </a:spcBef>
              <a:spcAft>
                <a:spcPts val="200"/>
              </a:spcAft>
              <a:buClr>
                <a:schemeClr val="tx1"/>
              </a:buClr>
            </a:pPr>
            <a:r>
              <a:rPr lang="en-US" sz="2600" b="1" dirty="0">
                <a:solidFill>
                  <a:srgbClr val="F68428"/>
                </a:solidFill>
              </a:rPr>
              <a:t>Catch Tech Friday live on 55KRC at 6:30 AM every Friday on 550 AM or </a:t>
            </a:r>
            <a:r>
              <a:rPr lang="en-US" sz="2600" b="1" dirty="0">
                <a:solidFill>
                  <a:srgbClr val="F68428"/>
                </a:solidFill>
                <a:hlinkClick r:id="rId3">
                  <a:extLst>
                    <a:ext uri="{A12FA001-AC4F-418D-AE19-62706E023703}">
                      <ahyp:hlinkClr xmlns:ahyp="http://schemas.microsoft.com/office/drawing/2018/hyperlinkcolor" val="tx"/>
                    </a:ext>
                  </a:extLst>
                </a:hlinkClick>
              </a:rPr>
              <a:t>http://55krc.iheart.com</a:t>
            </a:r>
            <a:endParaRPr lang="en-US" sz="2600" b="1" dirty="0">
              <a:solidFill>
                <a:srgbClr val="F68428"/>
              </a:solidFill>
            </a:endParaRPr>
          </a:p>
          <a:p>
            <a:pPr algn="ctr" defTabSz="914400">
              <a:lnSpc>
                <a:spcPct val="90000"/>
              </a:lnSpc>
              <a:spcBef>
                <a:spcPts val="1200"/>
              </a:spcBef>
              <a:spcAft>
                <a:spcPts val="200"/>
              </a:spcAft>
              <a:buClr>
                <a:schemeClr val="tx1"/>
              </a:buClr>
            </a:pPr>
            <a:r>
              <a:rPr lang="en-US" sz="2600" b="1">
                <a:solidFill>
                  <a:srgbClr val="F68428"/>
                </a:solidFill>
              </a:rPr>
              <a:t>Catch Cyber Monday live on WTVG at 6:30 AM every Monday on 13 ABC or https://www.13abc.com/</a:t>
            </a:r>
            <a:endParaRPr lang="en-US" sz="2600" b="1" dirty="0">
              <a:solidFill>
                <a:srgbClr val="F68428"/>
              </a:solidFill>
            </a:endParaRPr>
          </a:p>
        </p:txBody>
      </p:sp>
    </p:spTree>
    <p:extLst>
      <p:ext uri="{BB962C8B-B14F-4D97-AF65-F5344CB8AC3E}">
        <p14:creationId xmlns:p14="http://schemas.microsoft.com/office/powerpoint/2010/main" val="173493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393B30F3-3FA6-4722-8807-E9CFBDFACF20}"/>
              </a:ext>
            </a:extLst>
          </p:cNvPr>
          <p:cNvSpPr txBox="1">
            <a:spLocks/>
          </p:cNvSpPr>
          <p:nvPr/>
        </p:nvSpPr>
        <p:spPr>
          <a:xfrm>
            <a:off x="0" y="17584"/>
            <a:ext cx="12192000" cy="879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Ripped from the headlines…</a:t>
            </a:r>
          </a:p>
        </p:txBody>
      </p:sp>
      <p:pic>
        <p:nvPicPr>
          <p:cNvPr id="13" name="Picture 12">
            <a:extLst>
              <a:ext uri="{FF2B5EF4-FFF2-40B4-BE49-F238E27FC236}">
                <a16:creationId xmlns:a16="http://schemas.microsoft.com/office/drawing/2014/main" id="{312737D6-577A-4EFE-AF1C-737A08CFEF3A}"/>
              </a:ext>
            </a:extLst>
          </p:cNvPr>
          <p:cNvPicPr>
            <a:picLocks noChangeAspect="1"/>
          </p:cNvPicPr>
          <p:nvPr/>
        </p:nvPicPr>
        <p:blipFill>
          <a:blip r:embed="rId2"/>
          <a:stretch>
            <a:fillRect/>
          </a:stretch>
        </p:blipFill>
        <p:spPr>
          <a:xfrm>
            <a:off x="6147882" y="3639706"/>
            <a:ext cx="5987934" cy="3073241"/>
          </a:xfrm>
          <a:prstGeom prst="rect">
            <a:avLst/>
          </a:prstGeom>
        </p:spPr>
      </p:pic>
      <p:pic>
        <p:nvPicPr>
          <p:cNvPr id="15" name="Picture 14">
            <a:extLst>
              <a:ext uri="{FF2B5EF4-FFF2-40B4-BE49-F238E27FC236}">
                <a16:creationId xmlns:a16="http://schemas.microsoft.com/office/drawing/2014/main" id="{3B29B8A3-A705-409B-BF96-EB13D4DFAD97}"/>
              </a:ext>
            </a:extLst>
          </p:cNvPr>
          <p:cNvPicPr>
            <a:picLocks noChangeAspect="1"/>
          </p:cNvPicPr>
          <p:nvPr/>
        </p:nvPicPr>
        <p:blipFill>
          <a:blip r:embed="rId3"/>
          <a:stretch>
            <a:fillRect/>
          </a:stretch>
        </p:blipFill>
        <p:spPr>
          <a:xfrm>
            <a:off x="6147882" y="897306"/>
            <a:ext cx="5999017" cy="2633277"/>
          </a:xfrm>
          <a:prstGeom prst="rect">
            <a:avLst/>
          </a:prstGeom>
        </p:spPr>
      </p:pic>
      <p:pic>
        <p:nvPicPr>
          <p:cNvPr id="2" name="Picture 1">
            <a:extLst>
              <a:ext uri="{FF2B5EF4-FFF2-40B4-BE49-F238E27FC236}">
                <a16:creationId xmlns:a16="http://schemas.microsoft.com/office/drawing/2014/main" id="{C582E48F-600E-4AF0-B2DD-4E4FE343F77B}"/>
              </a:ext>
            </a:extLst>
          </p:cNvPr>
          <p:cNvPicPr>
            <a:picLocks noChangeAspect="1"/>
          </p:cNvPicPr>
          <p:nvPr/>
        </p:nvPicPr>
        <p:blipFill>
          <a:blip r:embed="rId4"/>
          <a:stretch>
            <a:fillRect/>
          </a:stretch>
        </p:blipFill>
        <p:spPr>
          <a:xfrm>
            <a:off x="0" y="897307"/>
            <a:ext cx="6077371" cy="2670202"/>
          </a:xfrm>
          <a:prstGeom prst="rect">
            <a:avLst/>
          </a:prstGeom>
        </p:spPr>
      </p:pic>
      <p:pic>
        <p:nvPicPr>
          <p:cNvPr id="4" name="Picture 3">
            <a:extLst>
              <a:ext uri="{FF2B5EF4-FFF2-40B4-BE49-F238E27FC236}">
                <a16:creationId xmlns:a16="http://schemas.microsoft.com/office/drawing/2014/main" id="{D9371D85-5EF1-4F36-8077-1882F286C5A9}"/>
              </a:ext>
            </a:extLst>
          </p:cNvPr>
          <p:cNvPicPr>
            <a:picLocks noChangeAspect="1"/>
          </p:cNvPicPr>
          <p:nvPr/>
        </p:nvPicPr>
        <p:blipFill>
          <a:blip r:embed="rId5"/>
          <a:stretch>
            <a:fillRect/>
          </a:stretch>
        </p:blipFill>
        <p:spPr>
          <a:xfrm>
            <a:off x="0" y="3639707"/>
            <a:ext cx="6024066" cy="3073240"/>
          </a:xfrm>
          <a:prstGeom prst="rect">
            <a:avLst/>
          </a:prstGeom>
        </p:spPr>
      </p:pic>
    </p:spTree>
    <p:extLst>
      <p:ext uri="{BB962C8B-B14F-4D97-AF65-F5344CB8AC3E}">
        <p14:creationId xmlns:p14="http://schemas.microsoft.com/office/powerpoint/2010/main" val="3465884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800" b="1" dirty="0">
                <a:solidFill>
                  <a:srgbClr val="F68428"/>
                </a:solidFill>
                <a:latin typeface="Segoe UI Light" panose="020B0502040204020203" pitchFamily="34" charset="0"/>
                <a:ea typeface="+mj-ea"/>
                <a:cs typeface="+mj-cs"/>
              </a:rPr>
              <a:t>By the numbers…</a:t>
            </a:r>
          </a:p>
        </p:txBody>
      </p:sp>
      <p:pic>
        <p:nvPicPr>
          <p:cNvPr id="3" name="Picture 2" descr="Chart, bar chart&#10;&#10;Description automatically generated">
            <a:extLst>
              <a:ext uri="{FF2B5EF4-FFF2-40B4-BE49-F238E27FC236}">
                <a16:creationId xmlns:a16="http://schemas.microsoft.com/office/drawing/2014/main" id="{4E8BFC94-DF3B-30B2-1871-56EAAD2A1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12192000" cy="5943600"/>
          </a:xfrm>
          <a:prstGeom prst="rect">
            <a:avLst/>
          </a:prstGeom>
        </p:spPr>
      </p:pic>
    </p:spTree>
    <p:extLst>
      <p:ext uri="{BB962C8B-B14F-4D97-AF65-F5344CB8AC3E}">
        <p14:creationId xmlns:p14="http://schemas.microsoft.com/office/powerpoint/2010/main" val="150063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2082F-329F-43B9-A2FE-6F0395BB3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55812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Custom 2">
      <a:dk1>
        <a:srgbClr val="2C2C2C"/>
      </a:dk1>
      <a:lt1>
        <a:srgbClr val="FFFFFF"/>
      </a:lt1>
      <a:dk2>
        <a:srgbClr val="0069AA"/>
      </a:dk2>
      <a:lt2>
        <a:srgbClr val="F2F2F2"/>
      </a:lt2>
      <a:accent1>
        <a:srgbClr val="F67B28"/>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90816ED41D94DB998043EAC089F20" ma:contentTypeVersion="12" ma:contentTypeDescription="Create a new document." ma:contentTypeScope="" ma:versionID="4c1009fbae20560819fe5d52f6187c88">
  <xsd:schema xmlns:xsd="http://www.w3.org/2001/XMLSchema" xmlns:xs="http://www.w3.org/2001/XMLSchema" xmlns:p="http://schemas.microsoft.com/office/2006/metadata/properties" xmlns:ns3="7877c17a-3ecc-4025-a5ba-6d067d2305f1" xmlns:ns4="7c96858b-c0ae-4e82-aa53-b3bd905b4c49" targetNamespace="http://schemas.microsoft.com/office/2006/metadata/properties" ma:root="true" ma:fieldsID="015a0a44382f23457133b6cabb442406" ns3:_="" ns4:_="">
    <xsd:import namespace="7877c17a-3ecc-4025-a5ba-6d067d2305f1"/>
    <xsd:import namespace="7c96858b-c0ae-4e82-aa53-b3bd905b4c4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7c17a-3ecc-4025-a5ba-6d067d2305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96858b-c0ae-4e82-aa53-b3bd905b4c4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13DB1-E082-425C-8888-3545B05FE5E9}">
  <ds:schemaRefs>
    <ds:schemaRef ds:uri="http://schemas.microsoft.com/sharepoint/v3/contenttype/forms"/>
  </ds:schemaRefs>
</ds:datastoreItem>
</file>

<file path=customXml/itemProps2.xml><?xml version="1.0" encoding="utf-8"?>
<ds:datastoreItem xmlns:ds="http://schemas.openxmlformats.org/officeDocument/2006/customXml" ds:itemID="{3A553AA7-E05F-4CEC-9687-F45D9C35F82C}">
  <ds:schemaRefs>
    <ds:schemaRef ds:uri="http://schemas.microsoft.com/office/infopath/2007/PartnerControls"/>
    <ds:schemaRef ds:uri="http://schemas.microsoft.com/office/2006/documentManagement/types"/>
    <ds:schemaRef ds:uri="http://purl.org/dc/dcmitype/"/>
    <ds:schemaRef ds:uri="7c96858b-c0ae-4e82-aa53-b3bd905b4c49"/>
    <ds:schemaRef ds:uri="http://schemas.openxmlformats.org/package/2006/metadata/core-properties"/>
    <ds:schemaRef ds:uri="http://schemas.microsoft.com/office/2006/metadata/properties"/>
    <ds:schemaRef ds:uri="http://purl.org/dc/elements/1.1/"/>
    <ds:schemaRef ds:uri="http://purl.org/dc/terms/"/>
    <ds:schemaRef ds:uri="7877c17a-3ecc-4025-a5ba-6d067d2305f1"/>
    <ds:schemaRef ds:uri="http://www.w3.org/XML/1998/namespace"/>
  </ds:schemaRefs>
</ds:datastoreItem>
</file>

<file path=customXml/itemProps3.xml><?xml version="1.0" encoding="utf-8"?>
<ds:datastoreItem xmlns:ds="http://schemas.openxmlformats.org/officeDocument/2006/customXml" ds:itemID="{5D446553-DA32-42C6-97BD-318E25D3B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7c17a-3ecc-4025-a5ba-6d067d2305f1"/>
    <ds:schemaRef ds:uri="7c96858b-c0ae-4e82-aa53-b3bd905b4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TM03090430[[fn=Banded]]</Template>
  <TotalTime>13082</TotalTime>
  <Words>3165</Words>
  <Application>Microsoft Office PowerPoint</Application>
  <PresentationFormat>Widescreen</PresentationFormat>
  <Paragraphs>413</Paragraphs>
  <Slides>65</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Corbel</vt:lpstr>
      <vt:lpstr>Oswald Medium</vt:lpstr>
      <vt:lpstr>Segoe UI Black</vt:lpstr>
      <vt:lpstr>Segoe UI Light</vt:lpstr>
      <vt:lpstr>Wingdings</vt:lpstr>
      <vt:lpstr>Banded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Montoya</dc:creator>
  <cp:lastModifiedBy>Dave Hatter</cp:lastModifiedBy>
  <cp:revision>830</cp:revision>
  <dcterms:created xsi:type="dcterms:W3CDTF">2017-07-31T20:34:39Z</dcterms:created>
  <dcterms:modified xsi:type="dcterms:W3CDTF">2023-02-14T12:25:49Z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0x01010063090816ED41D94DB998043EAC089F20</vt:lpwstr>
  </property>
</Properties>
</file>