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38"/>
  </p:notesMasterIdLst>
  <p:sldIdLst>
    <p:sldId id="349" r:id="rId5"/>
    <p:sldId id="1004" r:id="rId6"/>
    <p:sldId id="1029" r:id="rId7"/>
    <p:sldId id="1031" r:id="rId8"/>
    <p:sldId id="1059" r:id="rId9"/>
    <p:sldId id="1030" r:id="rId10"/>
    <p:sldId id="1034" r:id="rId11"/>
    <p:sldId id="1033" r:id="rId12"/>
    <p:sldId id="1035" r:id="rId13"/>
    <p:sldId id="1036" r:id="rId14"/>
    <p:sldId id="1037" r:id="rId15"/>
    <p:sldId id="1045" r:id="rId16"/>
    <p:sldId id="1053" r:id="rId17"/>
    <p:sldId id="1046" r:id="rId18"/>
    <p:sldId id="1047" r:id="rId19"/>
    <p:sldId id="1056" r:id="rId20"/>
    <p:sldId id="1039" r:id="rId21"/>
    <p:sldId id="1041" r:id="rId22"/>
    <p:sldId id="1040" r:id="rId23"/>
    <p:sldId id="1042" r:id="rId24"/>
    <p:sldId id="1058" r:id="rId25"/>
    <p:sldId id="1043" r:id="rId26"/>
    <p:sldId id="1057" r:id="rId27"/>
    <p:sldId id="1054" r:id="rId28"/>
    <p:sldId id="1055" r:id="rId29"/>
    <p:sldId id="1048" r:id="rId30"/>
    <p:sldId id="1052" r:id="rId31"/>
    <p:sldId id="1051" r:id="rId32"/>
    <p:sldId id="1049" r:id="rId33"/>
    <p:sldId id="354" r:id="rId34"/>
    <p:sldId id="317" r:id="rId35"/>
    <p:sldId id="351" r:id="rId36"/>
    <p:sldId id="35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8"/>
    <a:srgbClr val="F4B325"/>
    <a:srgbClr val="190129"/>
    <a:srgbClr val="762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DF8CB-64A9-4864-92DC-1D53716E47DB}" v="42" dt="2023-05-24T12:42:35.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87666" autoAdjust="0"/>
  </p:normalViewPr>
  <p:slideViewPr>
    <p:cSldViewPr snapToGrid="0">
      <p:cViewPr varScale="1">
        <p:scale>
          <a:sx n="73" d="100"/>
          <a:sy n="73" d="100"/>
        </p:scale>
        <p:origin x="1330"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Hatter" userId="c6fd83b5-f701-4e6f-ad93-0415a5f3ef90" providerId="ADAL" clId="{29ADF8CB-64A9-4864-92DC-1D53716E47DB}"/>
    <pc:docChg chg="undo custSel addSld delSld modSld sldOrd">
      <pc:chgData name="Dave Hatter" userId="c6fd83b5-f701-4e6f-ad93-0415a5f3ef90" providerId="ADAL" clId="{29ADF8CB-64A9-4864-92DC-1D53716E47DB}" dt="2023-05-24T12:42:55.787" v="2354" actId="20577"/>
      <pc:docMkLst>
        <pc:docMk/>
      </pc:docMkLst>
      <pc:sldChg chg="del">
        <pc:chgData name="Dave Hatter" userId="c6fd83b5-f701-4e6f-ad93-0415a5f3ef90" providerId="ADAL" clId="{29ADF8CB-64A9-4864-92DC-1D53716E47DB}" dt="2023-05-24T00:15:56.340" v="24" actId="47"/>
        <pc:sldMkLst>
          <pc:docMk/>
          <pc:sldMk cId="2278399224" sldId="266"/>
        </pc:sldMkLst>
      </pc:sldChg>
      <pc:sldChg chg="del">
        <pc:chgData name="Dave Hatter" userId="c6fd83b5-f701-4e6f-ad93-0415a5f3ef90" providerId="ADAL" clId="{29ADF8CB-64A9-4864-92DC-1D53716E47DB}" dt="2023-05-24T00:16:06.898" v="26" actId="47"/>
        <pc:sldMkLst>
          <pc:docMk/>
          <pc:sldMk cId="2402261861" sldId="270"/>
        </pc:sldMkLst>
      </pc:sldChg>
      <pc:sldChg chg="del">
        <pc:chgData name="Dave Hatter" userId="c6fd83b5-f701-4e6f-ad93-0415a5f3ef90" providerId="ADAL" clId="{29ADF8CB-64A9-4864-92DC-1D53716E47DB}" dt="2023-05-24T00:16:01.766" v="25" actId="47"/>
        <pc:sldMkLst>
          <pc:docMk/>
          <pc:sldMk cId="4148740596" sldId="274"/>
        </pc:sldMkLst>
      </pc:sldChg>
      <pc:sldChg chg="del">
        <pc:chgData name="Dave Hatter" userId="c6fd83b5-f701-4e6f-ad93-0415a5f3ef90" providerId="ADAL" clId="{29ADF8CB-64A9-4864-92DC-1D53716E47DB}" dt="2023-05-24T00:15:56.340" v="24" actId="47"/>
        <pc:sldMkLst>
          <pc:docMk/>
          <pc:sldMk cId="322436687" sldId="279"/>
        </pc:sldMkLst>
      </pc:sldChg>
      <pc:sldChg chg="del">
        <pc:chgData name="Dave Hatter" userId="c6fd83b5-f701-4e6f-ad93-0415a5f3ef90" providerId="ADAL" clId="{29ADF8CB-64A9-4864-92DC-1D53716E47DB}" dt="2023-05-24T00:17:10.466" v="29" actId="47"/>
        <pc:sldMkLst>
          <pc:docMk/>
          <pc:sldMk cId="1170237872" sldId="285"/>
        </pc:sldMkLst>
      </pc:sldChg>
      <pc:sldChg chg="del">
        <pc:chgData name="Dave Hatter" userId="c6fd83b5-f701-4e6f-ad93-0415a5f3ef90" providerId="ADAL" clId="{29ADF8CB-64A9-4864-92DC-1D53716E47DB}" dt="2023-05-24T00:17:14.876" v="30" actId="47"/>
        <pc:sldMkLst>
          <pc:docMk/>
          <pc:sldMk cId="2332959926" sldId="286"/>
        </pc:sldMkLst>
      </pc:sldChg>
      <pc:sldChg chg="del">
        <pc:chgData name="Dave Hatter" userId="c6fd83b5-f701-4e6f-ad93-0415a5f3ef90" providerId="ADAL" clId="{29ADF8CB-64A9-4864-92DC-1D53716E47DB}" dt="2023-05-24T00:16:16.540" v="28" actId="47"/>
        <pc:sldMkLst>
          <pc:docMk/>
          <pc:sldMk cId="2099812259" sldId="288"/>
        </pc:sldMkLst>
      </pc:sldChg>
      <pc:sldChg chg="del">
        <pc:chgData name="Dave Hatter" userId="c6fd83b5-f701-4e6f-ad93-0415a5f3ef90" providerId="ADAL" clId="{29ADF8CB-64A9-4864-92DC-1D53716E47DB}" dt="2023-05-24T00:16:06.898" v="26" actId="47"/>
        <pc:sldMkLst>
          <pc:docMk/>
          <pc:sldMk cId="2919778384" sldId="289"/>
        </pc:sldMkLst>
      </pc:sldChg>
      <pc:sldChg chg="del">
        <pc:chgData name="Dave Hatter" userId="c6fd83b5-f701-4e6f-ad93-0415a5f3ef90" providerId="ADAL" clId="{29ADF8CB-64A9-4864-92DC-1D53716E47DB}" dt="2023-05-24T00:16:11.738" v="27" actId="47"/>
        <pc:sldMkLst>
          <pc:docMk/>
          <pc:sldMk cId="2745688723" sldId="292"/>
        </pc:sldMkLst>
      </pc:sldChg>
      <pc:sldChg chg="del">
        <pc:chgData name="Dave Hatter" userId="c6fd83b5-f701-4e6f-ad93-0415a5f3ef90" providerId="ADAL" clId="{29ADF8CB-64A9-4864-92DC-1D53716E47DB}" dt="2023-05-24T00:16:11.738" v="27" actId="47"/>
        <pc:sldMkLst>
          <pc:docMk/>
          <pc:sldMk cId="3934998490" sldId="294"/>
        </pc:sldMkLst>
      </pc:sldChg>
      <pc:sldChg chg="del">
        <pc:chgData name="Dave Hatter" userId="c6fd83b5-f701-4e6f-ad93-0415a5f3ef90" providerId="ADAL" clId="{29ADF8CB-64A9-4864-92DC-1D53716E47DB}" dt="2023-05-24T00:16:11.738" v="27" actId="47"/>
        <pc:sldMkLst>
          <pc:docMk/>
          <pc:sldMk cId="1533985420" sldId="296"/>
        </pc:sldMkLst>
      </pc:sldChg>
      <pc:sldChg chg="del">
        <pc:chgData name="Dave Hatter" userId="c6fd83b5-f701-4e6f-ad93-0415a5f3ef90" providerId="ADAL" clId="{29ADF8CB-64A9-4864-92DC-1D53716E47DB}" dt="2023-05-24T00:16:06.898" v="26" actId="47"/>
        <pc:sldMkLst>
          <pc:docMk/>
          <pc:sldMk cId="2899313410" sldId="298"/>
        </pc:sldMkLst>
      </pc:sldChg>
      <pc:sldChg chg="del">
        <pc:chgData name="Dave Hatter" userId="c6fd83b5-f701-4e6f-ad93-0415a5f3ef90" providerId="ADAL" clId="{29ADF8CB-64A9-4864-92DC-1D53716E47DB}" dt="2023-05-24T00:16:11.738" v="27" actId="47"/>
        <pc:sldMkLst>
          <pc:docMk/>
          <pc:sldMk cId="1690545467" sldId="299"/>
        </pc:sldMkLst>
      </pc:sldChg>
      <pc:sldChg chg="del">
        <pc:chgData name="Dave Hatter" userId="c6fd83b5-f701-4e6f-ad93-0415a5f3ef90" providerId="ADAL" clId="{29ADF8CB-64A9-4864-92DC-1D53716E47DB}" dt="2023-05-24T00:16:01.766" v="25" actId="47"/>
        <pc:sldMkLst>
          <pc:docMk/>
          <pc:sldMk cId="4225540736" sldId="302"/>
        </pc:sldMkLst>
      </pc:sldChg>
      <pc:sldChg chg="del">
        <pc:chgData name="Dave Hatter" userId="c6fd83b5-f701-4e6f-ad93-0415a5f3ef90" providerId="ADAL" clId="{29ADF8CB-64A9-4864-92DC-1D53716E47DB}" dt="2023-05-24T00:16:01.766" v="25" actId="47"/>
        <pc:sldMkLst>
          <pc:docMk/>
          <pc:sldMk cId="2126430491" sldId="303"/>
        </pc:sldMkLst>
      </pc:sldChg>
      <pc:sldChg chg="del">
        <pc:chgData name="Dave Hatter" userId="c6fd83b5-f701-4e6f-ad93-0415a5f3ef90" providerId="ADAL" clId="{29ADF8CB-64A9-4864-92DC-1D53716E47DB}" dt="2023-05-24T00:16:11.738" v="27" actId="47"/>
        <pc:sldMkLst>
          <pc:docMk/>
          <pc:sldMk cId="1693897156" sldId="305"/>
        </pc:sldMkLst>
      </pc:sldChg>
      <pc:sldChg chg="del">
        <pc:chgData name="Dave Hatter" userId="c6fd83b5-f701-4e6f-ad93-0415a5f3ef90" providerId="ADAL" clId="{29ADF8CB-64A9-4864-92DC-1D53716E47DB}" dt="2023-05-24T00:16:11.738" v="27" actId="47"/>
        <pc:sldMkLst>
          <pc:docMk/>
          <pc:sldMk cId="3565725959" sldId="307"/>
        </pc:sldMkLst>
      </pc:sldChg>
      <pc:sldChg chg="del">
        <pc:chgData name="Dave Hatter" userId="c6fd83b5-f701-4e6f-ad93-0415a5f3ef90" providerId="ADAL" clId="{29ADF8CB-64A9-4864-92DC-1D53716E47DB}" dt="2023-05-24T00:16:11.738" v="27" actId="47"/>
        <pc:sldMkLst>
          <pc:docMk/>
          <pc:sldMk cId="3913661165" sldId="308"/>
        </pc:sldMkLst>
      </pc:sldChg>
      <pc:sldChg chg="del">
        <pc:chgData name="Dave Hatter" userId="c6fd83b5-f701-4e6f-ad93-0415a5f3ef90" providerId="ADAL" clId="{29ADF8CB-64A9-4864-92DC-1D53716E47DB}" dt="2023-05-24T00:16:01.766" v="25" actId="47"/>
        <pc:sldMkLst>
          <pc:docMk/>
          <pc:sldMk cId="1990598076" sldId="313"/>
        </pc:sldMkLst>
      </pc:sldChg>
      <pc:sldChg chg="del">
        <pc:chgData name="Dave Hatter" userId="c6fd83b5-f701-4e6f-ad93-0415a5f3ef90" providerId="ADAL" clId="{29ADF8CB-64A9-4864-92DC-1D53716E47DB}" dt="2023-05-24T00:16:01.766" v="25" actId="47"/>
        <pc:sldMkLst>
          <pc:docMk/>
          <pc:sldMk cId="745537168" sldId="315"/>
        </pc:sldMkLst>
      </pc:sldChg>
      <pc:sldChg chg="delSp modSp mod modShow">
        <pc:chgData name="Dave Hatter" userId="c6fd83b5-f701-4e6f-ad93-0415a5f3ef90" providerId="ADAL" clId="{29ADF8CB-64A9-4864-92DC-1D53716E47DB}" dt="2023-05-24T12:42:55.787" v="2354" actId="20577"/>
        <pc:sldMkLst>
          <pc:docMk/>
          <pc:sldMk cId="1778324602" sldId="317"/>
        </pc:sldMkLst>
        <pc:spChg chg="mod">
          <ac:chgData name="Dave Hatter" userId="c6fd83b5-f701-4e6f-ad93-0415a5f3ef90" providerId="ADAL" clId="{29ADF8CB-64A9-4864-92DC-1D53716E47DB}" dt="2023-05-24T12:42:55.787" v="2354" actId="20577"/>
          <ac:spMkLst>
            <pc:docMk/>
            <pc:sldMk cId="1778324602" sldId="317"/>
            <ac:spMk id="7" creationId="{507C9140-2F14-2C19-1B71-5AFFF483BBB2}"/>
          </ac:spMkLst>
        </pc:spChg>
        <pc:spChg chg="del mod">
          <ac:chgData name="Dave Hatter" userId="c6fd83b5-f701-4e6f-ad93-0415a5f3ef90" providerId="ADAL" clId="{29ADF8CB-64A9-4864-92DC-1D53716E47DB}" dt="2023-05-24T12:33:31.561" v="2240" actId="478"/>
          <ac:spMkLst>
            <pc:docMk/>
            <pc:sldMk cId="1778324602" sldId="317"/>
            <ac:spMk id="9" creationId="{CDB2D2EF-ABF1-0F94-0138-AB5A70E706C9}"/>
          </ac:spMkLst>
        </pc:spChg>
      </pc:sldChg>
      <pc:sldChg chg="del">
        <pc:chgData name="Dave Hatter" userId="c6fd83b5-f701-4e6f-ad93-0415a5f3ef90" providerId="ADAL" clId="{29ADF8CB-64A9-4864-92DC-1D53716E47DB}" dt="2023-05-24T00:16:06.898" v="26" actId="47"/>
        <pc:sldMkLst>
          <pc:docMk/>
          <pc:sldMk cId="2078108644" sldId="318"/>
        </pc:sldMkLst>
      </pc:sldChg>
      <pc:sldChg chg="del">
        <pc:chgData name="Dave Hatter" userId="c6fd83b5-f701-4e6f-ad93-0415a5f3ef90" providerId="ADAL" clId="{29ADF8CB-64A9-4864-92DC-1D53716E47DB}" dt="2023-05-24T00:16:06.898" v="26" actId="47"/>
        <pc:sldMkLst>
          <pc:docMk/>
          <pc:sldMk cId="3311098679" sldId="320"/>
        </pc:sldMkLst>
      </pc:sldChg>
      <pc:sldChg chg="del">
        <pc:chgData name="Dave Hatter" userId="c6fd83b5-f701-4e6f-ad93-0415a5f3ef90" providerId="ADAL" clId="{29ADF8CB-64A9-4864-92DC-1D53716E47DB}" dt="2023-05-24T00:16:11.738" v="27" actId="47"/>
        <pc:sldMkLst>
          <pc:docMk/>
          <pc:sldMk cId="2155814261" sldId="323"/>
        </pc:sldMkLst>
      </pc:sldChg>
      <pc:sldChg chg="del">
        <pc:chgData name="Dave Hatter" userId="c6fd83b5-f701-4e6f-ad93-0415a5f3ef90" providerId="ADAL" clId="{29ADF8CB-64A9-4864-92DC-1D53716E47DB}" dt="2023-05-24T00:16:11.738" v="27" actId="47"/>
        <pc:sldMkLst>
          <pc:docMk/>
          <pc:sldMk cId="1120792370" sldId="325"/>
        </pc:sldMkLst>
      </pc:sldChg>
      <pc:sldChg chg="del">
        <pc:chgData name="Dave Hatter" userId="c6fd83b5-f701-4e6f-ad93-0415a5f3ef90" providerId="ADAL" clId="{29ADF8CB-64A9-4864-92DC-1D53716E47DB}" dt="2023-05-24T00:16:16.540" v="28" actId="47"/>
        <pc:sldMkLst>
          <pc:docMk/>
          <pc:sldMk cId="1810625407" sldId="326"/>
        </pc:sldMkLst>
      </pc:sldChg>
      <pc:sldChg chg="del">
        <pc:chgData name="Dave Hatter" userId="c6fd83b5-f701-4e6f-ad93-0415a5f3ef90" providerId="ADAL" clId="{29ADF8CB-64A9-4864-92DC-1D53716E47DB}" dt="2023-05-24T00:16:06.898" v="26" actId="47"/>
        <pc:sldMkLst>
          <pc:docMk/>
          <pc:sldMk cId="3924347079" sldId="329"/>
        </pc:sldMkLst>
      </pc:sldChg>
      <pc:sldChg chg="del">
        <pc:chgData name="Dave Hatter" userId="c6fd83b5-f701-4e6f-ad93-0415a5f3ef90" providerId="ADAL" clId="{29ADF8CB-64A9-4864-92DC-1D53716E47DB}" dt="2023-05-24T00:16:06.898" v="26" actId="47"/>
        <pc:sldMkLst>
          <pc:docMk/>
          <pc:sldMk cId="4130963433" sldId="334"/>
        </pc:sldMkLst>
      </pc:sldChg>
      <pc:sldChg chg="del">
        <pc:chgData name="Dave Hatter" userId="c6fd83b5-f701-4e6f-ad93-0415a5f3ef90" providerId="ADAL" clId="{29ADF8CB-64A9-4864-92DC-1D53716E47DB}" dt="2023-05-24T00:16:16.540" v="28" actId="47"/>
        <pc:sldMkLst>
          <pc:docMk/>
          <pc:sldMk cId="1430689751" sldId="337"/>
        </pc:sldMkLst>
      </pc:sldChg>
      <pc:sldChg chg="del">
        <pc:chgData name="Dave Hatter" userId="c6fd83b5-f701-4e6f-ad93-0415a5f3ef90" providerId="ADAL" clId="{29ADF8CB-64A9-4864-92DC-1D53716E47DB}" dt="2023-05-24T00:15:56.340" v="24" actId="47"/>
        <pc:sldMkLst>
          <pc:docMk/>
          <pc:sldMk cId="1774563410" sldId="339"/>
        </pc:sldMkLst>
      </pc:sldChg>
      <pc:sldChg chg="del">
        <pc:chgData name="Dave Hatter" userId="c6fd83b5-f701-4e6f-ad93-0415a5f3ef90" providerId="ADAL" clId="{29ADF8CB-64A9-4864-92DC-1D53716E47DB}" dt="2023-05-24T00:15:56.340" v="24" actId="47"/>
        <pc:sldMkLst>
          <pc:docMk/>
          <pc:sldMk cId="3408715138" sldId="342"/>
        </pc:sldMkLst>
      </pc:sldChg>
      <pc:sldChg chg="del">
        <pc:chgData name="Dave Hatter" userId="c6fd83b5-f701-4e6f-ad93-0415a5f3ef90" providerId="ADAL" clId="{29ADF8CB-64A9-4864-92DC-1D53716E47DB}" dt="2023-05-24T00:17:21.699" v="31" actId="47"/>
        <pc:sldMkLst>
          <pc:docMk/>
          <pc:sldMk cId="550027743" sldId="343"/>
        </pc:sldMkLst>
      </pc:sldChg>
      <pc:sldChg chg="del">
        <pc:chgData name="Dave Hatter" userId="c6fd83b5-f701-4e6f-ad93-0415a5f3ef90" providerId="ADAL" clId="{29ADF8CB-64A9-4864-92DC-1D53716E47DB}" dt="2023-05-24T00:15:56.340" v="24" actId="47"/>
        <pc:sldMkLst>
          <pc:docMk/>
          <pc:sldMk cId="1012821982" sldId="345"/>
        </pc:sldMkLst>
      </pc:sldChg>
      <pc:sldChg chg="del">
        <pc:chgData name="Dave Hatter" userId="c6fd83b5-f701-4e6f-ad93-0415a5f3ef90" providerId="ADAL" clId="{29ADF8CB-64A9-4864-92DC-1D53716E47DB}" dt="2023-05-24T00:36:16.006" v="35" actId="47"/>
        <pc:sldMkLst>
          <pc:docMk/>
          <pc:sldMk cId="4276581501" sldId="347"/>
        </pc:sldMkLst>
      </pc:sldChg>
      <pc:sldChg chg="del">
        <pc:chgData name="Dave Hatter" userId="c6fd83b5-f701-4e6f-ad93-0415a5f3ef90" providerId="ADAL" clId="{29ADF8CB-64A9-4864-92DC-1D53716E47DB}" dt="2023-05-24T00:36:17.999" v="36" actId="47"/>
        <pc:sldMkLst>
          <pc:docMk/>
          <pc:sldMk cId="3573911429" sldId="348"/>
        </pc:sldMkLst>
      </pc:sldChg>
      <pc:sldChg chg="modSp mod">
        <pc:chgData name="Dave Hatter" userId="c6fd83b5-f701-4e6f-ad93-0415a5f3ef90" providerId="ADAL" clId="{29ADF8CB-64A9-4864-92DC-1D53716E47DB}" dt="2023-05-24T00:43:05.680" v="155" actId="20577"/>
        <pc:sldMkLst>
          <pc:docMk/>
          <pc:sldMk cId="1734136520" sldId="349"/>
        </pc:sldMkLst>
        <pc:spChg chg="mod">
          <ac:chgData name="Dave Hatter" userId="c6fd83b5-f701-4e6f-ad93-0415a5f3ef90" providerId="ADAL" clId="{29ADF8CB-64A9-4864-92DC-1D53716E47DB}" dt="2023-05-24T00:43:05.680" v="155" actId="20577"/>
          <ac:spMkLst>
            <pc:docMk/>
            <pc:sldMk cId="1734136520" sldId="349"/>
            <ac:spMk id="6" creationId="{2D41B048-CD14-49E3-8091-F75010658C96}"/>
          </ac:spMkLst>
        </pc:spChg>
        <pc:spChg chg="mod">
          <ac:chgData name="Dave Hatter" userId="c6fd83b5-f701-4e6f-ad93-0415a5f3ef90" providerId="ADAL" clId="{29ADF8CB-64A9-4864-92DC-1D53716E47DB}" dt="2023-05-24T00:43:01.202" v="153" actId="207"/>
          <ac:spMkLst>
            <pc:docMk/>
            <pc:sldMk cId="1734136520" sldId="349"/>
            <ac:spMk id="10" creationId="{AF3978C2-85B9-45BA-8DB9-73C0D3B57219}"/>
          </ac:spMkLst>
        </pc:spChg>
      </pc:sldChg>
      <pc:sldChg chg="modSp mod">
        <pc:chgData name="Dave Hatter" userId="c6fd83b5-f701-4e6f-ad93-0415a5f3ef90" providerId="ADAL" clId="{29ADF8CB-64A9-4864-92DC-1D53716E47DB}" dt="2023-05-24T00:42:55.365" v="152" actId="207"/>
        <pc:sldMkLst>
          <pc:docMk/>
          <pc:sldMk cId="1734933153" sldId="350"/>
        </pc:sldMkLst>
        <pc:spChg chg="mod">
          <ac:chgData name="Dave Hatter" userId="c6fd83b5-f701-4e6f-ad93-0415a5f3ef90" providerId="ADAL" clId="{29ADF8CB-64A9-4864-92DC-1D53716E47DB}" dt="2023-05-24T00:42:55.365" v="152" actId="207"/>
          <ac:spMkLst>
            <pc:docMk/>
            <pc:sldMk cId="1734933153" sldId="350"/>
            <ac:spMk id="2" creationId="{121507EC-6D1E-4C75-8314-FC0DB5FA6A5C}"/>
          </ac:spMkLst>
        </pc:spChg>
        <pc:spChg chg="mod">
          <ac:chgData name="Dave Hatter" userId="c6fd83b5-f701-4e6f-ad93-0415a5f3ef90" providerId="ADAL" clId="{29ADF8CB-64A9-4864-92DC-1D53716E47DB}" dt="2023-05-24T00:42:53.136" v="151" actId="207"/>
          <ac:spMkLst>
            <pc:docMk/>
            <pc:sldMk cId="1734933153" sldId="350"/>
            <ac:spMk id="14" creationId="{41F7BA52-B1F3-4268-9597-0749E9A9B161}"/>
          </ac:spMkLst>
        </pc:spChg>
      </pc:sldChg>
      <pc:sldChg chg="addSp delSp modSp mod">
        <pc:chgData name="Dave Hatter" userId="c6fd83b5-f701-4e6f-ad93-0415a5f3ef90" providerId="ADAL" clId="{29ADF8CB-64A9-4864-92DC-1D53716E47DB}" dt="2023-05-24T12:32:48.316" v="2238" actId="1076"/>
        <pc:sldMkLst>
          <pc:docMk/>
          <pc:sldMk cId="3052552185" sldId="351"/>
        </pc:sldMkLst>
        <pc:spChg chg="mod">
          <ac:chgData name="Dave Hatter" userId="c6fd83b5-f701-4e6f-ad93-0415a5f3ef90" providerId="ADAL" clId="{29ADF8CB-64A9-4864-92DC-1D53716E47DB}" dt="2023-05-24T12:32:48.316" v="2238" actId="1076"/>
          <ac:spMkLst>
            <pc:docMk/>
            <pc:sldMk cId="3052552185" sldId="351"/>
            <ac:spMk id="10" creationId="{2ECC916E-B660-4EF3-A3A2-E01CCCD11F21}"/>
          </ac:spMkLst>
        </pc:spChg>
        <pc:picChg chg="add mod">
          <ac:chgData name="Dave Hatter" userId="c6fd83b5-f701-4e6f-ad93-0415a5f3ef90" providerId="ADAL" clId="{29ADF8CB-64A9-4864-92DC-1D53716E47DB}" dt="2023-05-24T11:31:33.389" v="1736" actId="14100"/>
          <ac:picMkLst>
            <pc:docMk/>
            <pc:sldMk cId="3052552185" sldId="351"/>
            <ac:picMk id="3" creationId="{1A980E59-F999-801C-65AF-BC1FA2F17E3E}"/>
          </ac:picMkLst>
        </pc:picChg>
        <pc:picChg chg="del">
          <ac:chgData name="Dave Hatter" userId="c6fd83b5-f701-4e6f-ad93-0415a5f3ef90" providerId="ADAL" clId="{29ADF8CB-64A9-4864-92DC-1D53716E47DB}" dt="2023-05-24T11:31:18.901" v="1729" actId="478"/>
          <ac:picMkLst>
            <pc:docMk/>
            <pc:sldMk cId="3052552185" sldId="351"/>
            <ac:picMk id="5" creationId="{0D22C099-2B42-41EE-9A5E-12760F5448D2}"/>
          </ac:picMkLst>
        </pc:picChg>
      </pc:sldChg>
      <pc:sldChg chg="del">
        <pc:chgData name="Dave Hatter" userId="c6fd83b5-f701-4e6f-ad93-0415a5f3ef90" providerId="ADAL" clId="{29ADF8CB-64A9-4864-92DC-1D53716E47DB}" dt="2023-05-24T00:15:56.340" v="24" actId="47"/>
        <pc:sldMkLst>
          <pc:docMk/>
          <pc:sldMk cId="912801635" sldId="352"/>
        </pc:sldMkLst>
      </pc:sldChg>
      <pc:sldChg chg="del">
        <pc:chgData name="Dave Hatter" userId="c6fd83b5-f701-4e6f-ad93-0415a5f3ef90" providerId="ADAL" clId="{29ADF8CB-64A9-4864-92DC-1D53716E47DB}" dt="2023-05-24T00:16:11.738" v="27" actId="47"/>
        <pc:sldMkLst>
          <pc:docMk/>
          <pc:sldMk cId="270169184" sldId="353"/>
        </pc:sldMkLst>
      </pc:sldChg>
      <pc:sldChg chg="modSp mod modShow">
        <pc:chgData name="Dave Hatter" userId="c6fd83b5-f701-4e6f-ad93-0415a5f3ef90" providerId="ADAL" clId="{29ADF8CB-64A9-4864-92DC-1D53716E47DB}" dt="2023-05-24T12:14:46.699" v="2151" actId="729"/>
        <pc:sldMkLst>
          <pc:docMk/>
          <pc:sldMk cId="2873012504" sldId="354"/>
        </pc:sldMkLst>
        <pc:spChg chg="mod">
          <ac:chgData name="Dave Hatter" userId="c6fd83b5-f701-4e6f-ad93-0415a5f3ef90" providerId="ADAL" clId="{29ADF8CB-64A9-4864-92DC-1D53716E47DB}" dt="2023-05-24T01:10:53.855" v="391" actId="14100"/>
          <ac:spMkLst>
            <pc:docMk/>
            <pc:sldMk cId="2873012504" sldId="354"/>
            <ac:spMk id="5" creationId="{1FC987DD-4B54-4921-BA85-A61FB2ADA056}"/>
          </ac:spMkLst>
        </pc:spChg>
        <pc:spChg chg="mod">
          <ac:chgData name="Dave Hatter" userId="c6fd83b5-f701-4e6f-ad93-0415a5f3ef90" providerId="ADAL" clId="{29ADF8CB-64A9-4864-92DC-1D53716E47DB}" dt="2023-05-24T01:10:57.771" v="392" actId="1076"/>
          <ac:spMkLst>
            <pc:docMk/>
            <pc:sldMk cId="2873012504" sldId="354"/>
            <ac:spMk id="8" creationId="{86AF6426-54BD-4ACC-ADC9-752FC5156A0C}"/>
          </ac:spMkLst>
        </pc:spChg>
      </pc:sldChg>
      <pc:sldChg chg="del">
        <pc:chgData name="Dave Hatter" userId="c6fd83b5-f701-4e6f-ad93-0415a5f3ef90" providerId="ADAL" clId="{29ADF8CB-64A9-4864-92DC-1D53716E47DB}" dt="2023-05-24T00:16:11.738" v="27" actId="47"/>
        <pc:sldMkLst>
          <pc:docMk/>
          <pc:sldMk cId="374066244" sldId="356"/>
        </pc:sldMkLst>
      </pc:sldChg>
      <pc:sldChg chg="del">
        <pc:chgData name="Dave Hatter" userId="c6fd83b5-f701-4e6f-ad93-0415a5f3ef90" providerId="ADAL" clId="{29ADF8CB-64A9-4864-92DC-1D53716E47DB}" dt="2023-05-24T00:16:01.766" v="25" actId="47"/>
        <pc:sldMkLst>
          <pc:docMk/>
          <pc:sldMk cId="2574531404" sldId="357"/>
        </pc:sldMkLst>
      </pc:sldChg>
      <pc:sldChg chg="del">
        <pc:chgData name="Dave Hatter" userId="c6fd83b5-f701-4e6f-ad93-0415a5f3ef90" providerId="ADAL" clId="{29ADF8CB-64A9-4864-92DC-1D53716E47DB}" dt="2023-05-24T00:36:07.728" v="34" actId="47"/>
        <pc:sldMkLst>
          <pc:docMk/>
          <pc:sldMk cId="1009692732" sldId="359"/>
        </pc:sldMkLst>
      </pc:sldChg>
      <pc:sldChg chg="del">
        <pc:chgData name="Dave Hatter" userId="c6fd83b5-f701-4e6f-ad93-0415a5f3ef90" providerId="ADAL" clId="{29ADF8CB-64A9-4864-92DC-1D53716E47DB}" dt="2023-05-24T00:16:11.738" v="27" actId="47"/>
        <pc:sldMkLst>
          <pc:docMk/>
          <pc:sldMk cId="3976813263" sldId="361"/>
        </pc:sldMkLst>
      </pc:sldChg>
      <pc:sldChg chg="del">
        <pc:chgData name="Dave Hatter" userId="c6fd83b5-f701-4e6f-ad93-0415a5f3ef90" providerId="ADAL" clId="{29ADF8CB-64A9-4864-92DC-1D53716E47DB}" dt="2023-05-24T00:16:11.738" v="27" actId="47"/>
        <pc:sldMkLst>
          <pc:docMk/>
          <pc:sldMk cId="741826313" sldId="363"/>
        </pc:sldMkLst>
      </pc:sldChg>
      <pc:sldChg chg="del">
        <pc:chgData name="Dave Hatter" userId="c6fd83b5-f701-4e6f-ad93-0415a5f3ef90" providerId="ADAL" clId="{29ADF8CB-64A9-4864-92DC-1D53716E47DB}" dt="2023-05-24T00:36:06.160" v="33" actId="47"/>
        <pc:sldMkLst>
          <pc:docMk/>
          <pc:sldMk cId="3226815044" sldId="949"/>
        </pc:sldMkLst>
      </pc:sldChg>
      <pc:sldChg chg="del">
        <pc:chgData name="Dave Hatter" userId="c6fd83b5-f701-4e6f-ad93-0415a5f3ef90" providerId="ADAL" clId="{29ADF8CB-64A9-4864-92DC-1D53716E47DB}" dt="2023-05-24T00:16:01.766" v="25" actId="47"/>
        <pc:sldMkLst>
          <pc:docMk/>
          <pc:sldMk cId="3088196517" sldId="954"/>
        </pc:sldMkLst>
      </pc:sldChg>
      <pc:sldChg chg="del">
        <pc:chgData name="Dave Hatter" userId="c6fd83b5-f701-4e6f-ad93-0415a5f3ef90" providerId="ADAL" clId="{29ADF8CB-64A9-4864-92DC-1D53716E47DB}" dt="2023-05-24T00:16:06.898" v="26" actId="47"/>
        <pc:sldMkLst>
          <pc:docMk/>
          <pc:sldMk cId="71172776" sldId="965"/>
        </pc:sldMkLst>
      </pc:sldChg>
      <pc:sldChg chg="del">
        <pc:chgData name="Dave Hatter" userId="c6fd83b5-f701-4e6f-ad93-0415a5f3ef90" providerId="ADAL" clId="{29ADF8CB-64A9-4864-92DC-1D53716E47DB}" dt="2023-05-24T00:16:01.766" v="25" actId="47"/>
        <pc:sldMkLst>
          <pc:docMk/>
          <pc:sldMk cId="3089308310" sldId="966"/>
        </pc:sldMkLst>
      </pc:sldChg>
      <pc:sldChg chg="del">
        <pc:chgData name="Dave Hatter" userId="c6fd83b5-f701-4e6f-ad93-0415a5f3ef90" providerId="ADAL" clId="{29ADF8CB-64A9-4864-92DC-1D53716E47DB}" dt="2023-05-24T00:16:06.898" v="26" actId="47"/>
        <pc:sldMkLst>
          <pc:docMk/>
          <pc:sldMk cId="4268798559" sldId="967"/>
        </pc:sldMkLst>
      </pc:sldChg>
      <pc:sldChg chg="del">
        <pc:chgData name="Dave Hatter" userId="c6fd83b5-f701-4e6f-ad93-0415a5f3ef90" providerId="ADAL" clId="{29ADF8CB-64A9-4864-92DC-1D53716E47DB}" dt="2023-05-24T00:16:06.898" v="26" actId="47"/>
        <pc:sldMkLst>
          <pc:docMk/>
          <pc:sldMk cId="1068609494" sldId="968"/>
        </pc:sldMkLst>
      </pc:sldChg>
      <pc:sldChg chg="del">
        <pc:chgData name="Dave Hatter" userId="c6fd83b5-f701-4e6f-ad93-0415a5f3ef90" providerId="ADAL" clId="{29ADF8CB-64A9-4864-92DC-1D53716E47DB}" dt="2023-05-24T00:15:56.340" v="24" actId="47"/>
        <pc:sldMkLst>
          <pc:docMk/>
          <pc:sldMk cId="907087199" sldId="969"/>
        </pc:sldMkLst>
      </pc:sldChg>
      <pc:sldChg chg="del">
        <pc:chgData name="Dave Hatter" userId="c6fd83b5-f701-4e6f-ad93-0415a5f3ef90" providerId="ADAL" clId="{29ADF8CB-64A9-4864-92DC-1D53716E47DB}" dt="2023-05-24T00:15:56.340" v="24" actId="47"/>
        <pc:sldMkLst>
          <pc:docMk/>
          <pc:sldMk cId="2063234566" sldId="971"/>
        </pc:sldMkLst>
      </pc:sldChg>
      <pc:sldChg chg="del">
        <pc:chgData name="Dave Hatter" userId="c6fd83b5-f701-4e6f-ad93-0415a5f3ef90" providerId="ADAL" clId="{29ADF8CB-64A9-4864-92DC-1D53716E47DB}" dt="2023-05-24T00:16:01.766" v="25" actId="47"/>
        <pc:sldMkLst>
          <pc:docMk/>
          <pc:sldMk cId="1747987029" sldId="972"/>
        </pc:sldMkLst>
      </pc:sldChg>
      <pc:sldChg chg="del">
        <pc:chgData name="Dave Hatter" userId="c6fd83b5-f701-4e6f-ad93-0415a5f3ef90" providerId="ADAL" clId="{29ADF8CB-64A9-4864-92DC-1D53716E47DB}" dt="2023-05-24T00:16:01.766" v="25" actId="47"/>
        <pc:sldMkLst>
          <pc:docMk/>
          <pc:sldMk cId="672866508" sldId="973"/>
        </pc:sldMkLst>
      </pc:sldChg>
      <pc:sldChg chg="del">
        <pc:chgData name="Dave Hatter" userId="c6fd83b5-f701-4e6f-ad93-0415a5f3ef90" providerId="ADAL" clId="{29ADF8CB-64A9-4864-92DC-1D53716E47DB}" dt="2023-05-24T00:16:01.766" v="25" actId="47"/>
        <pc:sldMkLst>
          <pc:docMk/>
          <pc:sldMk cId="2982160540" sldId="974"/>
        </pc:sldMkLst>
      </pc:sldChg>
      <pc:sldChg chg="del">
        <pc:chgData name="Dave Hatter" userId="c6fd83b5-f701-4e6f-ad93-0415a5f3ef90" providerId="ADAL" clId="{29ADF8CB-64A9-4864-92DC-1D53716E47DB}" dt="2023-05-24T00:16:11.738" v="27" actId="47"/>
        <pc:sldMkLst>
          <pc:docMk/>
          <pc:sldMk cId="3234750229" sldId="975"/>
        </pc:sldMkLst>
      </pc:sldChg>
      <pc:sldChg chg="del">
        <pc:chgData name="Dave Hatter" userId="c6fd83b5-f701-4e6f-ad93-0415a5f3ef90" providerId="ADAL" clId="{29ADF8CB-64A9-4864-92DC-1D53716E47DB}" dt="2023-05-24T00:16:06.898" v="26" actId="47"/>
        <pc:sldMkLst>
          <pc:docMk/>
          <pc:sldMk cId="1414196587" sldId="977"/>
        </pc:sldMkLst>
      </pc:sldChg>
      <pc:sldChg chg="del">
        <pc:chgData name="Dave Hatter" userId="c6fd83b5-f701-4e6f-ad93-0415a5f3ef90" providerId="ADAL" clId="{29ADF8CB-64A9-4864-92DC-1D53716E47DB}" dt="2023-05-24T00:16:11.738" v="27" actId="47"/>
        <pc:sldMkLst>
          <pc:docMk/>
          <pc:sldMk cId="1831135099" sldId="978"/>
        </pc:sldMkLst>
      </pc:sldChg>
      <pc:sldChg chg="del">
        <pc:chgData name="Dave Hatter" userId="c6fd83b5-f701-4e6f-ad93-0415a5f3ef90" providerId="ADAL" clId="{29ADF8CB-64A9-4864-92DC-1D53716E47DB}" dt="2023-05-24T00:16:16.540" v="28" actId="47"/>
        <pc:sldMkLst>
          <pc:docMk/>
          <pc:sldMk cId="3862751101" sldId="979"/>
        </pc:sldMkLst>
      </pc:sldChg>
      <pc:sldChg chg="del">
        <pc:chgData name="Dave Hatter" userId="c6fd83b5-f701-4e6f-ad93-0415a5f3ef90" providerId="ADAL" clId="{29ADF8CB-64A9-4864-92DC-1D53716E47DB}" dt="2023-05-24T00:17:10.466" v="29" actId="47"/>
        <pc:sldMkLst>
          <pc:docMk/>
          <pc:sldMk cId="655140588" sldId="980"/>
        </pc:sldMkLst>
      </pc:sldChg>
      <pc:sldChg chg="del">
        <pc:chgData name="Dave Hatter" userId="c6fd83b5-f701-4e6f-ad93-0415a5f3ef90" providerId="ADAL" clId="{29ADF8CB-64A9-4864-92DC-1D53716E47DB}" dt="2023-05-24T00:16:16.540" v="28" actId="47"/>
        <pc:sldMkLst>
          <pc:docMk/>
          <pc:sldMk cId="56930872" sldId="981"/>
        </pc:sldMkLst>
      </pc:sldChg>
      <pc:sldChg chg="del">
        <pc:chgData name="Dave Hatter" userId="c6fd83b5-f701-4e6f-ad93-0415a5f3ef90" providerId="ADAL" clId="{29ADF8CB-64A9-4864-92DC-1D53716E47DB}" dt="2023-05-24T00:17:10.466" v="29" actId="47"/>
        <pc:sldMkLst>
          <pc:docMk/>
          <pc:sldMk cId="4179840153" sldId="982"/>
        </pc:sldMkLst>
      </pc:sldChg>
      <pc:sldChg chg="del">
        <pc:chgData name="Dave Hatter" userId="c6fd83b5-f701-4e6f-ad93-0415a5f3ef90" providerId="ADAL" clId="{29ADF8CB-64A9-4864-92DC-1D53716E47DB}" dt="2023-05-24T00:17:10.466" v="29" actId="47"/>
        <pc:sldMkLst>
          <pc:docMk/>
          <pc:sldMk cId="960963844" sldId="983"/>
        </pc:sldMkLst>
      </pc:sldChg>
      <pc:sldChg chg="del">
        <pc:chgData name="Dave Hatter" userId="c6fd83b5-f701-4e6f-ad93-0415a5f3ef90" providerId="ADAL" clId="{29ADF8CB-64A9-4864-92DC-1D53716E47DB}" dt="2023-05-24T00:17:10.466" v="29" actId="47"/>
        <pc:sldMkLst>
          <pc:docMk/>
          <pc:sldMk cId="1614043021" sldId="984"/>
        </pc:sldMkLst>
      </pc:sldChg>
      <pc:sldChg chg="del">
        <pc:chgData name="Dave Hatter" userId="c6fd83b5-f701-4e6f-ad93-0415a5f3ef90" providerId="ADAL" clId="{29ADF8CB-64A9-4864-92DC-1D53716E47DB}" dt="2023-05-24T00:17:14.876" v="30" actId="47"/>
        <pc:sldMkLst>
          <pc:docMk/>
          <pc:sldMk cId="4284482337" sldId="985"/>
        </pc:sldMkLst>
      </pc:sldChg>
      <pc:sldChg chg="del">
        <pc:chgData name="Dave Hatter" userId="c6fd83b5-f701-4e6f-ad93-0415a5f3ef90" providerId="ADAL" clId="{29ADF8CB-64A9-4864-92DC-1D53716E47DB}" dt="2023-05-24T00:17:21.699" v="31" actId="47"/>
        <pc:sldMkLst>
          <pc:docMk/>
          <pc:sldMk cId="39814621" sldId="986"/>
        </pc:sldMkLst>
      </pc:sldChg>
      <pc:sldChg chg="del">
        <pc:chgData name="Dave Hatter" userId="c6fd83b5-f701-4e6f-ad93-0415a5f3ef90" providerId="ADAL" clId="{29ADF8CB-64A9-4864-92DC-1D53716E47DB}" dt="2023-05-24T00:17:10.466" v="29" actId="47"/>
        <pc:sldMkLst>
          <pc:docMk/>
          <pc:sldMk cId="1889432835" sldId="987"/>
        </pc:sldMkLst>
      </pc:sldChg>
      <pc:sldChg chg="del">
        <pc:chgData name="Dave Hatter" userId="c6fd83b5-f701-4e6f-ad93-0415a5f3ef90" providerId="ADAL" clId="{29ADF8CB-64A9-4864-92DC-1D53716E47DB}" dt="2023-05-24T00:17:10.466" v="29" actId="47"/>
        <pc:sldMkLst>
          <pc:docMk/>
          <pc:sldMk cId="2420662829" sldId="988"/>
        </pc:sldMkLst>
      </pc:sldChg>
      <pc:sldChg chg="del">
        <pc:chgData name="Dave Hatter" userId="c6fd83b5-f701-4e6f-ad93-0415a5f3ef90" providerId="ADAL" clId="{29ADF8CB-64A9-4864-92DC-1D53716E47DB}" dt="2023-05-24T00:17:10.466" v="29" actId="47"/>
        <pc:sldMkLst>
          <pc:docMk/>
          <pc:sldMk cId="2746116555" sldId="989"/>
        </pc:sldMkLst>
      </pc:sldChg>
      <pc:sldChg chg="del">
        <pc:chgData name="Dave Hatter" userId="c6fd83b5-f701-4e6f-ad93-0415a5f3ef90" providerId="ADAL" clId="{29ADF8CB-64A9-4864-92DC-1D53716E47DB}" dt="2023-05-24T00:17:14.876" v="30" actId="47"/>
        <pc:sldMkLst>
          <pc:docMk/>
          <pc:sldMk cId="913968801" sldId="990"/>
        </pc:sldMkLst>
      </pc:sldChg>
      <pc:sldChg chg="del">
        <pc:chgData name="Dave Hatter" userId="c6fd83b5-f701-4e6f-ad93-0415a5f3ef90" providerId="ADAL" clId="{29ADF8CB-64A9-4864-92DC-1D53716E47DB}" dt="2023-05-24T00:17:14.876" v="30" actId="47"/>
        <pc:sldMkLst>
          <pc:docMk/>
          <pc:sldMk cId="2957530376" sldId="991"/>
        </pc:sldMkLst>
      </pc:sldChg>
      <pc:sldChg chg="del">
        <pc:chgData name="Dave Hatter" userId="c6fd83b5-f701-4e6f-ad93-0415a5f3ef90" providerId="ADAL" clId="{29ADF8CB-64A9-4864-92DC-1D53716E47DB}" dt="2023-05-24T00:17:10.466" v="29" actId="47"/>
        <pc:sldMkLst>
          <pc:docMk/>
          <pc:sldMk cId="620606622" sldId="992"/>
        </pc:sldMkLst>
      </pc:sldChg>
      <pc:sldChg chg="del">
        <pc:chgData name="Dave Hatter" userId="c6fd83b5-f701-4e6f-ad93-0415a5f3ef90" providerId="ADAL" clId="{29ADF8CB-64A9-4864-92DC-1D53716E47DB}" dt="2023-05-24T00:17:14.876" v="30" actId="47"/>
        <pc:sldMkLst>
          <pc:docMk/>
          <pc:sldMk cId="196756898" sldId="994"/>
        </pc:sldMkLst>
      </pc:sldChg>
      <pc:sldChg chg="del">
        <pc:chgData name="Dave Hatter" userId="c6fd83b5-f701-4e6f-ad93-0415a5f3ef90" providerId="ADAL" clId="{29ADF8CB-64A9-4864-92DC-1D53716E47DB}" dt="2023-05-24T00:17:14.876" v="30" actId="47"/>
        <pc:sldMkLst>
          <pc:docMk/>
          <pc:sldMk cId="3812809820" sldId="995"/>
        </pc:sldMkLst>
      </pc:sldChg>
      <pc:sldChg chg="del">
        <pc:chgData name="Dave Hatter" userId="c6fd83b5-f701-4e6f-ad93-0415a5f3ef90" providerId="ADAL" clId="{29ADF8CB-64A9-4864-92DC-1D53716E47DB}" dt="2023-05-24T00:16:11.738" v="27" actId="47"/>
        <pc:sldMkLst>
          <pc:docMk/>
          <pc:sldMk cId="3286948167" sldId="997"/>
        </pc:sldMkLst>
      </pc:sldChg>
      <pc:sldChg chg="del">
        <pc:chgData name="Dave Hatter" userId="c6fd83b5-f701-4e6f-ad93-0415a5f3ef90" providerId="ADAL" clId="{29ADF8CB-64A9-4864-92DC-1D53716E47DB}" dt="2023-05-24T00:16:06.898" v="26" actId="47"/>
        <pc:sldMkLst>
          <pc:docMk/>
          <pc:sldMk cId="2068278056" sldId="998"/>
        </pc:sldMkLst>
      </pc:sldChg>
      <pc:sldChg chg="del">
        <pc:chgData name="Dave Hatter" userId="c6fd83b5-f701-4e6f-ad93-0415a5f3ef90" providerId="ADAL" clId="{29ADF8CB-64A9-4864-92DC-1D53716E47DB}" dt="2023-05-24T00:16:01.766" v="25" actId="47"/>
        <pc:sldMkLst>
          <pc:docMk/>
          <pc:sldMk cId="1500630164" sldId="999"/>
        </pc:sldMkLst>
      </pc:sldChg>
      <pc:sldChg chg="del">
        <pc:chgData name="Dave Hatter" userId="c6fd83b5-f701-4e6f-ad93-0415a5f3ef90" providerId="ADAL" clId="{29ADF8CB-64A9-4864-92DC-1D53716E47DB}" dt="2023-05-24T00:16:01.766" v="25" actId="47"/>
        <pc:sldMkLst>
          <pc:docMk/>
          <pc:sldMk cId="980192628" sldId="1000"/>
        </pc:sldMkLst>
      </pc:sldChg>
      <pc:sldChg chg="del">
        <pc:chgData name="Dave Hatter" userId="c6fd83b5-f701-4e6f-ad93-0415a5f3ef90" providerId="ADAL" clId="{29ADF8CB-64A9-4864-92DC-1D53716E47DB}" dt="2023-05-24T00:16:11.738" v="27" actId="47"/>
        <pc:sldMkLst>
          <pc:docMk/>
          <pc:sldMk cId="3111647201" sldId="1001"/>
        </pc:sldMkLst>
      </pc:sldChg>
      <pc:sldChg chg="del">
        <pc:chgData name="Dave Hatter" userId="c6fd83b5-f701-4e6f-ad93-0415a5f3ef90" providerId="ADAL" clId="{29ADF8CB-64A9-4864-92DC-1D53716E47DB}" dt="2023-05-24T00:17:14.876" v="30" actId="47"/>
        <pc:sldMkLst>
          <pc:docMk/>
          <pc:sldMk cId="2189536431" sldId="1002"/>
        </pc:sldMkLst>
      </pc:sldChg>
      <pc:sldChg chg="modSp mod modShow">
        <pc:chgData name="Dave Hatter" userId="c6fd83b5-f701-4e6f-ad93-0415a5f3ef90" providerId="ADAL" clId="{29ADF8CB-64A9-4864-92DC-1D53716E47DB}" dt="2023-05-24T10:45:49.868" v="1679" actId="729"/>
        <pc:sldMkLst>
          <pc:docMk/>
          <pc:sldMk cId="4187580868" sldId="1004"/>
        </pc:sldMkLst>
        <pc:spChg chg="mod">
          <ac:chgData name="Dave Hatter" userId="c6fd83b5-f701-4e6f-ad93-0415a5f3ef90" providerId="ADAL" clId="{29ADF8CB-64A9-4864-92DC-1D53716E47DB}" dt="2023-05-24T00:15:34.699" v="22"/>
          <ac:spMkLst>
            <pc:docMk/>
            <pc:sldMk cId="4187580868" sldId="1004"/>
            <ac:spMk id="6" creationId="{C9446F6A-17ED-41F5-BBBD-3207ABFBDB05}"/>
          </ac:spMkLst>
        </pc:spChg>
        <pc:spChg chg="mod">
          <ac:chgData name="Dave Hatter" userId="c6fd83b5-f701-4e6f-ad93-0415a5f3ef90" providerId="ADAL" clId="{29ADF8CB-64A9-4864-92DC-1D53716E47DB}" dt="2023-05-24T00:43:09.552" v="156" actId="207"/>
          <ac:spMkLst>
            <pc:docMk/>
            <pc:sldMk cId="4187580868" sldId="1004"/>
            <ac:spMk id="7" creationId="{6D581230-0C33-4F07-B3D9-4A0DA7F9F6BD}"/>
          </ac:spMkLst>
        </pc:spChg>
      </pc:sldChg>
      <pc:sldChg chg="del">
        <pc:chgData name="Dave Hatter" userId="c6fd83b5-f701-4e6f-ad93-0415a5f3ef90" providerId="ADAL" clId="{29ADF8CB-64A9-4864-92DC-1D53716E47DB}" dt="2023-05-24T00:15:56.340" v="24" actId="47"/>
        <pc:sldMkLst>
          <pc:docMk/>
          <pc:sldMk cId="686992027" sldId="1005"/>
        </pc:sldMkLst>
      </pc:sldChg>
      <pc:sldChg chg="del">
        <pc:chgData name="Dave Hatter" userId="c6fd83b5-f701-4e6f-ad93-0415a5f3ef90" providerId="ADAL" clId="{29ADF8CB-64A9-4864-92DC-1D53716E47DB}" dt="2023-05-24T00:16:11.738" v="27" actId="47"/>
        <pc:sldMkLst>
          <pc:docMk/>
          <pc:sldMk cId="281693112" sldId="1006"/>
        </pc:sldMkLst>
      </pc:sldChg>
      <pc:sldChg chg="del">
        <pc:chgData name="Dave Hatter" userId="c6fd83b5-f701-4e6f-ad93-0415a5f3ef90" providerId="ADAL" clId="{29ADF8CB-64A9-4864-92DC-1D53716E47DB}" dt="2023-05-24T00:16:01.766" v="25" actId="47"/>
        <pc:sldMkLst>
          <pc:docMk/>
          <pc:sldMk cId="273735538" sldId="1007"/>
        </pc:sldMkLst>
      </pc:sldChg>
      <pc:sldChg chg="del">
        <pc:chgData name="Dave Hatter" userId="c6fd83b5-f701-4e6f-ad93-0415a5f3ef90" providerId="ADAL" clId="{29ADF8CB-64A9-4864-92DC-1D53716E47DB}" dt="2023-05-24T00:16:06.898" v="26" actId="47"/>
        <pc:sldMkLst>
          <pc:docMk/>
          <pc:sldMk cId="2862733285" sldId="1008"/>
        </pc:sldMkLst>
      </pc:sldChg>
      <pc:sldChg chg="del">
        <pc:chgData name="Dave Hatter" userId="c6fd83b5-f701-4e6f-ad93-0415a5f3ef90" providerId="ADAL" clId="{29ADF8CB-64A9-4864-92DC-1D53716E47DB}" dt="2023-05-24T00:15:56.340" v="24" actId="47"/>
        <pc:sldMkLst>
          <pc:docMk/>
          <pc:sldMk cId="249644629" sldId="1009"/>
        </pc:sldMkLst>
      </pc:sldChg>
      <pc:sldChg chg="del">
        <pc:chgData name="Dave Hatter" userId="c6fd83b5-f701-4e6f-ad93-0415a5f3ef90" providerId="ADAL" clId="{29ADF8CB-64A9-4864-92DC-1D53716E47DB}" dt="2023-05-24T00:17:14.876" v="30" actId="47"/>
        <pc:sldMkLst>
          <pc:docMk/>
          <pc:sldMk cId="2152497206" sldId="1010"/>
        </pc:sldMkLst>
      </pc:sldChg>
      <pc:sldChg chg="del">
        <pc:chgData name="Dave Hatter" userId="c6fd83b5-f701-4e6f-ad93-0415a5f3ef90" providerId="ADAL" clId="{29ADF8CB-64A9-4864-92DC-1D53716E47DB}" dt="2023-05-24T00:17:14.876" v="30" actId="47"/>
        <pc:sldMkLst>
          <pc:docMk/>
          <pc:sldMk cId="3479144716" sldId="1012"/>
        </pc:sldMkLst>
      </pc:sldChg>
      <pc:sldChg chg="del">
        <pc:chgData name="Dave Hatter" userId="c6fd83b5-f701-4e6f-ad93-0415a5f3ef90" providerId="ADAL" clId="{29ADF8CB-64A9-4864-92DC-1D53716E47DB}" dt="2023-05-24T00:16:06.898" v="26" actId="47"/>
        <pc:sldMkLst>
          <pc:docMk/>
          <pc:sldMk cId="3827545572" sldId="1013"/>
        </pc:sldMkLst>
      </pc:sldChg>
      <pc:sldChg chg="del">
        <pc:chgData name="Dave Hatter" userId="c6fd83b5-f701-4e6f-ad93-0415a5f3ef90" providerId="ADAL" clId="{29ADF8CB-64A9-4864-92DC-1D53716E47DB}" dt="2023-05-24T00:17:10.466" v="29" actId="47"/>
        <pc:sldMkLst>
          <pc:docMk/>
          <pc:sldMk cId="1886656377" sldId="1014"/>
        </pc:sldMkLst>
      </pc:sldChg>
      <pc:sldChg chg="del">
        <pc:chgData name="Dave Hatter" userId="c6fd83b5-f701-4e6f-ad93-0415a5f3ef90" providerId="ADAL" clId="{29ADF8CB-64A9-4864-92DC-1D53716E47DB}" dt="2023-05-24T00:17:21.699" v="31" actId="47"/>
        <pc:sldMkLst>
          <pc:docMk/>
          <pc:sldMk cId="1430520506" sldId="1015"/>
        </pc:sldMkLst>
      </pc:sldChg>
      <pc:sldChg chg="del">
        <pc:chgData name="Dave Hatter" userId="c6fd83b5-f701-4e6f-ad93-0415a5f3ef90" providerId="ADAL" clId="{29ADF8CB-64A9-4864-92DC-1D53716E47DB}" dt="2023-05-24T00:17:21.699" v="31" actId="47"/>
        <pc:sldMkLst>
          <pc:docMk/>
          <pc:sldMk cId="4103648423" sldId="1016"/>
        </pc:sldMkLst>
      </pc:sldChg>
      <pc:sldChg chg="del">
        <pc:chgData name="Dave Hatter" userId="c6fd83b5-f701-4e6f-ad93-0415a5f3ef90" providerId="ADAL" clId="{29ADF8CB-64A9-4864-92DC-1D53716E47DB}" dt="2023-05-24T00:16:16.540" v="28" actId="47"/>
        <pc:sldMkLst>
          <pc:docMk/>
          <pc:sldMk cId="3046455483" sldId="1018"/>
        </pc:sldMkLst>
      </pc:sldChg>
      <pc:sldChg chg="del">
        <pc:chgData name="Dave Hatter" userId="c6fd83b5-f701-4e6f-ad93-0415a5f3ef90" providerId="ADAL" clId="{29ADF8CB-64A9-4864-92DC-1D53716E47DB}" dt="2023-05-24T00:17:14.876" v="30" actId="47"/>
        <pc:sldMkLst>
          <pc:docMk/>
          <pc:sldMk cId="409359477" sldId="1021"/>
        </pc:sldMkLst>
      </pc:sldChg>
      <pc:sldChg chg="del">
        <pc:chgData name="Dave Hatter" userId="c6fd83b5-f701-4e6f-ad93-0415a5f3ef90" providerId="ADAL" clId="{29ADF8CB-64A9-4864-92DC-1D53716E47DB}" dt="2023-05-24T00:17:28.570" v="32" actId="47"/>
        <pc:sldMkLst>
          <pc:docMk/>
          <pc:sldMk cId="2553464356" sldId="1022"/>
        </pc:sldMkLst>
      </pc:sldChg>
      <pc:sldChg chg="del">
        <pc:chgData name="Dave Hatter" userId="c6fd83b5-f701-4e6f-ad93-0415a5f3ef90" providerId="ADAL" clId="{29ADF8CB-64A9-4864-92DC-1D53716E47DB}" dt="2023-05-24T00:15:38.592" v="23" actId="2696"/>
        <pc:sldMkLst>
          <pc:docMk/>
          <pc:sldMk cId="854645643" sldId="1023"/>
        </pc:sldMkLst>
      </pc:sldChg>
      <pc:sldChg chg="del">
        <pc:chgData name="Dave Hatter" userId="c6fd83b5-f701-4e6f-ad93-0415a5f3ef90" providerId="ADAL" clId="{29ADF8CB-64A9-4864-92DC-1D53716E47DB}" dt="2023-05-24T00:15:56.340" v="24" actId="47"/>
        <pc:sldMkLst>
          <pc:docMk/>
          <pc:sldMk cId="2833754399" sldId="1024"/>
        </pc:sldMkLst>
      </pc:sldChg>
      <pc:sldChg chg="del">
        <pc:chgData name="Dave Hatter" userId="c6fd83b5-f701-4e6f-ad93-0415a5f3ef90" providerId="ADAL" clId="{29ADF8CB-64A9-4864-92DC-1D53716E47DB}" dt="2023-05-24T00:15:56.340" v="24" actId="47"/>
        <pc:sldMkLst>
          <pc:docMk/>
          <pc:sldMk cId="1965581213" sldId="1025"/>
        </pc:sldMkLst>
      </pc:sldChg>
      <pc:sldChg chg="del">
        <pc:chgData name="Dave Hatter" userId="c6fd83b5-f701-4e6f-ad93-0415a5f3ef90" providerId="ADAL" clId="{29ADF8CB-64A9-4864-92DC-1D53716E47DB}" dt="2023-05-24T00:16:06.898" v="26" actId="47"/>
        <pc:sldMkLst>
          <pc:docMk/>
          <pc:sldMk cId="2891110402" sldId="1026"/>
        </pc:sldMkLst>
      </pc:sldChg>
      <pc:sldChg chg="del">
        <pc:chgData name="Dave Hatter" userId="c6fd83b5-f701-4e6f-ad93-0415a5f3ef90" providerId="ADAL" clId="{29ADF8CB-64A9-4864-92DC-1D53716E47DB}" dt="2023-05-24T00:16:01.766" v="25" actId="47"/>
        <pc:sldMkLst>
          <pc:docMk/>
          <pc:sldMk cId="1483884000" sldId="1027"/>
        </pc:sldMkLst>
      </pc:sldChg>
      <pc:sldChg chg="del">
        <pc:chgData name="Dave Hatter" userId="c6fd83b5-f701-4e6f-ad93-0415a5f3ef90" providerId="ADAL" clId="{29ADF8CB-64A9-4864-92DC-1D53716E47DB}" dt="2023-05-24T00:16:01.766" v="25" actId="47"/>
        <pc:sldMkLst>
          <pc:docMk/>
          <pc:sldMk cId="4294531257" sldId="1028"/>
        </pc:sldMkLst>
      </pc:sldChg>
      <pc:sldChg chg="addSp delSp modSp add mod">
        <pc:chgData name="Dave Hatter" userId="c6fd83b5-f701-4e6f-ad93-0415a5f3ef90" providerId="ADAL" clId="{29ADF8CB-64A9-4864-92DC-1D53716E47DB}" dt="2023-05-24T00:43:12.084" v="157" actId="207"/>
        <pc:sldMkLst>
          <pc:docMk/>
          <pc:sldMk cId="1139801309" sldId="1029"/>
        </pc:sldMkLst>
        <pc:spChg chg="add del">
          <ac:chgData name="Dave Hatter" userId="c6fd83b5-f701-4e6f-ad93-0415a5f3ef90" providerId="ADAL" clId="{29ADF8CB-64A9-4864-92DC-1D53716E47DB}" dt="2023-05-24T00:39:38.100" v="87" actId="22"/>
          <ac:spMkLst>
            <pc:docMk/>
            <pc:sldMk cId="1139801309" sldId="1029"/>
            <ac:spMk id="3" creationId="{FA7F20C5-F8AF-9C89-CEEC-9BA096F12A07}"/>
          </ac:spMkLst>
        </pc:spChg>
        <pc:spChg chg="mod">
          <ac:chgData name="Dave Hatter" userId="c6fd83b5-f701-4e6f-ad93-0415a5f3ef90" providerId="ADAL" clId="{29ADF8CB-64A9-4864-92DC-1D53716E47DB}" dt="2023-05-24T00:43:12.084" v="157" actId="207"/>
          <ac:spMkLst>
            <pc:docMk/>
            <pc:sldMk cId="1139801309" sldId="1029"/>
            <ac:spMk id="7" creationId="{6D581230-0C33-4F07-B3D9-4A0DA7F9F6BD}"/>
          </ac:spMkLst>
        </pc:spChg>
      </pc:sldChg>
      <pc:sldChg chg="modSp add mod setBg">
        <pc:chgData name="Dave Hatter" userId="c6fd83b5-f701-4e6f-ad93-0415a5f3ef90" providerId="ADAL" clId="{29ADF8CB-64A9-4864-92DC-1D53716E47DB}" dt="2023-05-24T10:47:10.235" v="1723" actId="20577"/>
        <pc:sldMkLst>
          <pc:docMk/>
          <pc:sldMk cId="1526260411" sldId="1030"/>
        </pc:sldMkLst>
        <pc:spChg chg="mod">
          <ac:chgData name="Dave Hatter" userId="c6fd83b5-f701-4e6f-ad93-0415a5f3ef90" providerId="ADAL" clId="{29ADF8CB-64A9-4864-92DC-1D53716E47DB}" dt="2023-05-24T10:47:10.235" v="1723" actId="20577"/>
          <ac:spMkLst>
            <pc:docMk/>
            <pc:sldMk cId="1526260411" sldId="1030"/>
            <ac:spMk id="6" creationId="{C9446F6A-17ED-41F5-BBBD-3207ABFBDB05}"/>
          </ac:spMkLst>
        </pc:spChg>
        <pc:spChg chg="mod">
          <ac:chgData name="Dave Hatter" userId="c6fd83b5-f701-4e6f-ad93-0415a5f3ef90" providerId="ADAL" clId="{29ADF8CB-64A9-4864-92DC-1D53716E47DB}" dt="2023-05-24T10:46:53.218" v="1718" actId="6549"/>
          <ac:spMkLst>
            <pc:docMk/>
            <pc:sldMk cId="1526260411" sldId="1030"/>
            <ac:spMk id="7" creationId="{6D581230-0C33-4F07-B3D9-4A0DA7F9F6BD}"/>
          </ac:spMkLst>
        </pc:spChg>
      </pc:sldChg>
      <pc:sldChg chg="delSp modSp add mod">
        <pc:chgData name="Dave Hatter" userId="c6fd83b5-f701-4e6f-ad93-0415a5f3ef90" providerId="ADAL" clId="{29ADF8CB-64A9-4864-92DC-1D53716E47DB}" dt="2023-05-24T12:40:50.164" v="2342" actId="1076"/>
        <pc:sldMkLst>
          <pc:docMk/>
          <pc:sldMk cId="2425464882" sldId="1031"/>
        </pc:sldMkLst>
        <pc:spChg chg="del mod">
          <ac:chgData name="Dave Hatter" userId="c6fd83b5-f701-4e6f-ad93-0415a5f3ef90" providerId="ADAL" clId="{29ADF8CB-64A9-4864-92DC-1D53716E47DB}" dt="2023-05-24T12:39:51.338" v="2306" actId="478"/>
          <ac:spMkLst>
            <pc:docMk/>
            <pc:sldMk cId="2425464882" sldId="1031"/>
            <ac:spMk id="6" creationId="{C9446F6A-17ED-41F5-BBBD-3207ABFBDB05}"/>
          </ac:spMkLst>
        </pc:spChg>
        <pc:spChg chg="mod">
          <ac:chgData name="Dave Hatter" userId="c6fd83b5-f701-4e6f-ad93-0415a5f3ef90" providerId="ADAL" clId="{29ADF8CB-64A9-4864-92DC-1D53716E47DB}" dt="2023-05-24T12:40:50.164" v="2342" actId="1076"/>
          <ac:spMkLst>
            <pc:docMk/>
            <pc:sldMk cId="2425464882" sldId="1031"/>
            <ac:spMk id="7" creationId="{6D581230-0C33-4F07-B3D9-4A0DA7F9F6BD}"/>
          </ac:spMkLst>
        </pc:spChg>
      </pc:sldChg>
      <pc:sldChg chg="add del setBg">
        <pc:chgData name="Dave Hatter" userId="c6fd83b5-f701-4e6f-ad93-0415a5f3ef90" providerId="ADAL" clId="{29ADF8CB-64A9-4864-92DC-1D53716E47DB}" dt="2023-05-24T10:45:59.194" v="1680" actId="2696"/>
        <pc:sldMkLst>
          <pc:docMk/>
          <pc:sldMk cId="232528024" sldId="1032"/>
        </pc:sldMkLst>
      </pc:sldChg>
      <pc:sldChg chg="add del setBg">
        <pc:chgData name="Dave Hatter" userId="c6fd83b5-f701-4e6f-ad93-0415a5f3ef90" providerId="ADAL" clId="{29ADF8CB-64A9-4864-92DC-1D53716E47DB}" dt="2023-05-24T00:43:39.877" v="162"/>
        <pc:sldMkLst>
          <pc:docMk/>
          <pc:sldMk cId="1324368680" sldId="1033"/>
        </pc:sldMkLst>
      </pc:sldChg>
      <pc:sldChg chg="add del setBg">
        <pc:chgData name="Dave Hatter" userId="c6fd83b5-f701-4e6f-ad93-0415a5f3ef90" providerId="ADAL" clId="{29ADF8CB-64A9-4864-92DC-1D53716E47DB}" dt="2023-05-24T00:43:35.860" v="160"/>
        <pc:sldMkLst>
          <pc:docMk/>
          <pc:sldMk cId="2134046402" sldId="1033"/>
        </pc:sldMkLst>
      </pc:sldChg>
      <pc:sldChg chg="addSp delSp modSp add mod">
        <pc:chgData name="Dave Hatter" userId="c6fd83b5-f701-4e6f-ad93-0415a5f3ef90" providerId="ADAL" clId="{29ADF8CB-64A9-4864-92DC-1D53716E47DB}" dt="2023-05-24T10:47:26.207" v="1725" actId="6549"/>
        <pc:sldMkLst>
          <pc:docMk/>
          <pc:sldMk cId="4082494484" sldId="1033"/>
        </pc:sldMkLst>
        <pc:spChg chg="add del">
          <ac:chgData name="Dave Hatter" userId="c6fd83b5-f701-4e6f-ad93-0415a5f3ef90" providerId="ADAL" clId="{29ADF8CB-64A9-4864-92DC-1D53716E47DB}" dt="2023-05-24T00:45:21.153" v="222" actId="22"/>
          <ac:spMkLst>
            <pc:docMk/>
            <pc:sldMk cId="4082494484" sldId="1033"/>
            <ac:spMk id="3" creationId="{852003A5-1DC4-73CB-5784-6E5ABBEDAFC9}"/>
          </ac:spMkLst>
        </pc:spChg>
        <pc:spChg chg="mod">
          <ac:chgData name="Dave Hatter" userId="c6fd83b5-f701-4e6f-ad93-0415a5f3ef90" providerId="ADAL" clId="{29ADF8CB-64A9-4864-92DC-1D53716E47DB}" dt="2023-05-24T10:47:26.207" v="1725" actId="6549"/>
          <ac:spMkLst>
            <pc:docMk/>
            <pc:sldMk cId="4082494484" sldId="1033"/>
            <ac:spMk id="6" creationId="{C9446F6A-17ED-41F5-BBBD-3207ABFBDB05}"/>
          </ac:spMkLst>
        </pc:spChg>
        <pc:spChg chg="mod">
          <ac:chgData name="Dave Hatter" userId="c6fd83b5-f701-4e6f-ad93-0415a5f3ef90" providerId="ADAL" clId="{29ADF8CB-64A9-4864-92DC-1D53716E47DB}" dt="2023-05-24T00:46:10.940" v="246" actId="14100"/>
          <ac:spMkLst>
            <pc:docMk/>
            <pc:sldMk cId="4082494484" sldId="1033"/>
            <ac:spMk id="7" creationId="{6D581230-0C33-4F07-B3D9-4A0DA7F9F6BD}"/>
          </ac:spMkLst>
        </pc:spChg>
      </pc:sldChg>
      <pc:sldChg chg="modSp add mod ord">
        <pc:chgData name="Dave Hatter" userId="c6fd83b5-f701-4e6f-ad93-0415a5f3ef90" providerId="ADAL" clId="{29ADF8CB-64A9-4864-92DC-1D53716E47DB}" dt="2023-05-24T10:46:36.024" v="1695" actId="20577"/>
        <pc:sldMkLst>
          <pc:docMk/>
          <pc:sldMk cId="1723958052" sldId="1034"/>
        </pc:sldMkLst>
        <pc:spChg chg="mod">
          <ac:chgData name="Dave Hatter" userId="c6fd83b5-f701-4e6f-ad93-0415a5f3ef90" providerId="ADAL" clId="{29ADF8CB-64A9-4864-92DC-1D53716E47DB}" dt="2023-05-24T10:46:36.024" v="1695" actId="20577"/>
          <ac:spMkLst>
            <pc:docMk/>
            <pc:sldMk cId="1723958052" sldId="1034"/>
            <ac:spMk id="6" creationId="{C9446F6A-17ED-41F5-BBBD-3207ABFBDB05}"/>
          </ac:spMkLst>
        </pc:spChg>
      </pc:sldChg>
      <pc:sldChg chg="addSp delSp modSp add mod">
        <pc:chgData name="Dave Hatter" userId="c6fd83b5-f701-4e6f-ad93-0415a5f3ef90" providerId="ADAL" clId="{29ADF8CB-64A9-4864-92DC-1D53716E47DB}" dt="2023-05-24T00:57:00.476" v="268"/>
        <pc:sldMkLst>
          <pc:docMk/>
          <pc:sldMk cId="899144558" sldId="1035"/>
        </pc:sldMkLst>
        <pc:spChg chg="mod">
          <ac:chgData name="Dave Hatter" userId="c6fd83b5-f701-4e6f-ad93-0415a5f3ef90" providerId="ADAL" clId="{29ADF8CB-64A9-4864-92DC-1D53716E47DB}" dt="2023-05-24T00:56:13.620" v="257" actId="20577"/>
          <ac:spMkLst>
            <pc:docMk/>
            <pc:sldMk cId="899144558" sldId="1035"/>
            <ac:spMk id="6" creationId="{C9446F6A-17ED-41F5-BBBD-3207ABFBDB05}"/>
          </ac:spMkLst>
        </pc:spChg>
        <pc:spChg chg="del">
          <ac:chgData name="Dave Hatter" userId="c6fd83b5-f701-4e6f-ad93-0415a5f3ef90" providerId="ADAL" clId="{29ADF8CB-64A9-4864-92DC-1D53716E47DB}" dt="2023-05-24T00:56:16.999" v="258" actId="478"/>
          <ac:spMkLst>
            <pc:docMk/>
            <pc:sldMk cId="899144558" sldId="1035"/>
            <ac:spMk id="7" creationId="{6D581230-0C33-4F07-B3D9-4A0DA7F9F6BD}"/>
          </ac:spMkLst>
        </pc:spChg>
        <pc:picChg chg="add del mod">
          <ac:chgData name="Dave Hatter" userId="c6fd83b5-f701-4e6f-ad93-0415a5f3ef90" providerId="ADAL" clId="{29ADF8CB-64A9-4864-92DC-1D53716E47DB}" dt="2023-05-24T00:56:35.330" v="262" actId="22"/>
          <ac:picMkLst>
            <pc:docMk/>
            <pc:sldMk cId="899144558" sldId="1035"/>
            <ac:picMk id="3" creationId="{997719E5-FDE7-3ACB-9594-63735B21491D}"/>
          </ac:picMkLst>
        </pc:picChg>
        <pc:picChg chg="add mod">
          <ac:chgData name="Dave Hatter" userId="c6fd83b5-f701-4e6f-ad93-0415a5f3ef90" providerId="ADAL" clId="{29ADF8CB-64A9-4864-92DC-1D53716E47DB}" dt="2023-05-24T00:56:53.189" v="266" actId="14100"/>
          <ac:picMkLst>
            <pc:docMk/>
            <pc:sldMk cId="899144558" sldId="1035"/>
            <ac:picMk id="5" creationId="{6F3BA21F-2415-F9BD-0AF9-8EEC442F3EA6}"/>
          </ac:picMkLst>
        </pc:picChg>
        <pc:picChg chg="add del mod">
          <ac:chgData name="Dave Hatter" userId="c6fd83b5-f701-4e6f-ad93-0415a5f3ef90" providerId="ADAL" clId="{29ADF8CB-64A9-4864-92DC-1D53716E47DB}" dt="2023-05-24T00:57:00.476" v="268"/>
          <ac:picMkLst>
            <pc:docMk/>
            <pc:sldMk cId="899144558" sldId="1035"/>
            <ac:picMk id="8" creationId="{F25F2F5C-597E-C5AC-81E5-B71722EAC404}"/>
          </ac:picMkLst>
        </pc:picChg>
      </pc:sldChg>
      <pc:sldChg chg="addSp delSp modSp add mod">
        <pc:chgData name="Dave Hatter" userId="c6fd83b5-f701-4e6f-ad93-0415a5f3ef90" providerId="ADAL" clId="{29ADF8CB-64A9-4864-92DC-1D53716E47DB}" dt="2023-05-24T00:58:18.415" v="277" actId="14100"/>
        <pc:sldMkLst>
          <pc:docMk/>
          <pc:sldMk cId="3738270477" sldId="1036"/>
        </pc:sldMkLst>
        <pc:picChg chg="add del mod">
          <ac:chgData name="Dave Hatter" userId="c6fd83b5-f701-4e6f-ad93-0415a5f3ef90" providerId="ADAL" clId="{29ADF8CB-64A9-4864-92DC-1D53716E47DB}" dt="2023-05-24T00:57:38.865" v="273" actId="478"/>
          <ac:picMkLst>
            <pc:docMk/>
            <pc:sldMk cId="3738270477" sldId="1036"/>
            <ac:picMk id="3" creationId="{7685ED7B-3173-9BB9-DA5A-CC7B8C25ED5A}"/>
          </ac:picMkLst>
        </pc:picChg>
        <pc:picChg chg="del">
          <ac:chgData name="Dave Hatter" userId="c6fd83b5-f701-4e6f-ad93-0415a5f3ef90" providerId="ADAL" clId="{29ADF8CB-64A9-4864-92DC-1D53716E47DB}" dt="2023-05-24T00:57:27.357" v="270" actId="478"/>
          <ac:picMkLst>
            <pc:docMk/>
            <pc:sldMk cId="3738270477" sldId="1036"/>
            <ac:picMk id="5" creationId="{6F3BA21F-2415-F9BD-0AF9-8EEC442F3EA6}"/>
          </ac:picMkLst>
        </pc:picChg>
        <pc:picChg chg="add mod">
          <ac:chgData name="Dave Hatter" userId="c6fd83b5-f701-4e6f-ad93-0415a5f3ef90" providerId="ADAL" clId="{29ADF8CB-64A9-4864-92DC-1D53716E47DB}" dt="2023-05-24T00:58:18.415" v="277" actId="14100"/>
          <ac:picMkLst>
            <pc:docMk/>
            <pc:sldMk cId="3738270477" sldId="1036"/>
            <ac:picMk id="7" creationId="{13D6F64A-10AA-F010-5688-E85D0496881A}"/>
          </ac:picMkLst>
        </pc:picChg>
      </pc:sldChg>
      <pc:sldChg chg="addSp delSp modSp add mod">
        <pc:chgData name="Dave Hatter" userId="c6fd83b5-f701-4e6f-ad93-0415a5f3ef90" providerId="ADAL" clId="{29ADF8CB-64A9-4864-92DC-1D53716E47DB}" dt="2023-05-24T00:58:52.058" v="284" actId="14100"/>
        <pc:sldMkLst>
          <pc:docMk/>
          <pc:sldMk cId="2440987264" sldId="1037"/>
        </pc:sldMkLst>
        <pc:picChg chg="add mod">
          <ac:chgData name="Dave Hatter" userId="c6fd83b5-f701-4e6f-ad93-0415a5f3ef90" providerId="ADAL" clId="{29ADF8CB-64A9-4864-92DC-1D53716E47DB}" dt="2023-05-24T00:58:52.058" v="284" actId="14100"/>
          <ac:picMkLst>
            <pc:docMk/>
            <pc:sldMk cId="2440987264" sldId="1037"/>
            <ac:picMk id="3" creationId="{D9DC32C6-94A7-5F13-705E-3CA1A2D67246}"/>
          </ac:picMkLst>
        </pc:picChg>
        <pc:picChg chg="del">
          <ac:chgData name="Dave Hatter" userId="c6fd83b5-f701-4e6f-ad93-0415a5f3ef90" providerId="ADAL" clId="{29ADF8CB-64A9-4864-92DC-1D53716E47DB}" dt="2023-05-24T00:58:29.580" v="279" actId="478"/>
          <ac:picMkLst>
            <pc:docMk/>
            <pc:sldMk cId="2440987264" sldId="1037"/>
            <ac:picMk id="7" creationId="{13D6F64A-10AA-F010-5688-E85D0496881A}"/>
          </ac:picMkLst>
        </pc:picChg>
      </pc:sldChg>
      <pc:sldChg chg="add del">
        <pc:chgData name="Dave Hatter" userId="c6fd83b5-f701-4e6f-ad93-0415a5f3ef90" providerId="ADAL" clId="{29ADF8CB-64A9-4864-92DC-1D53716E47DB}" dt="2023-05-24T12:36:54.999" v="2288" actId="2696"/>
        <pc:sldMkLst>
          <pc:docMk/>
          <pc:sldMk cId="3416819865" sldId="1038"/>
        </pc:sldMkLst>
      </pc:sldChg>
      <pc:sldChg chg="addSp delSp modSp add mod setBg">
        <pc:chgData name="Dave Hatter" userId="c6fd83b5-f701-4e6f-ad93-0415a5f3ef90" providerId="ADAL" clId="{29ADF8CB-64A9-4864-92DC-1D53716E47DB}" dt="2023-05-24T10:48:18.607" v="1727" actId="6549"/>
        <pc:sldMkLst>
          <pc:docMk/>
          <pc:sldMk cId="3452933805" sldId="1039"/>
        </pc:sldMkLst>
        <pc:spChg chg="add mod">
          <ac:chgData name="Dave Hatter" userId="c6fd83b5-f701-4e6f-ad93-0415a5f3ef90" providerId="ADAL" clId="{29ADF8CB-64A9-4864-92DC-1D53716E47DB}" dt="2023-05-24T10:48:18.607" v="1727" actId="6549"/>
          <ac:spMkLst>
            <pc:docMk/>
            <pc:sldMk cId="3452933805" sldId="1039"/>
            <ac:spMk id="2" creationId="{18ED1D77-501D-4CB6-1E1A-46CC654D90E7}"/>
          </ac:spMkLst>
        </pc:spChg>
        <pc:spChg chg="mod">
          <ac:chgData name="Dave Hatter" userId="c6fd83b5-f701-4e6f-ad93-0415a5f3ef90" providerId="ADAL" clId="{29ADF8CB-64A9-4864-92DC-1D53716E47DB}" dt="2023-05-24T01:07:27.991" v="344" actId="6549"/>
          <ac:spMkLst>
            <pc:docMk/>
            <pc:sldMk cId="3452933805" sldId="1039"/>
            <ac:spMk id="5" creationId="{1FC987DD-4B54-4921-BA85-A61FB2ADA056}"/>
          </ac:spMkLst>
        </pc:spChg>
        <pc:spChg chg="mod">
          <ac:chgData name="Dave Hatter" userId="c6fd83b5-f701-4e6f-ad93-0415a5f3ef90" providerId="ADAL" clId="{29ADF8CB-64A9-4864-92DC-1D53716E47DB}" dt="2023-05-24T01:06:50.799" v="300" actId="20577"/>
          <ac:spMkLst>
            <pc:docMk/>
            <pc:sldMk cId="3452933805" sldId="1039"/>
            <ac:spMk id="6" creationId="{C9446F6A-17ED-41F5-BBBD-3207ABFBDB05}"/>
          </ac:spMkLst>
        </pc:spChg>
        <pc:spChg chg="del mod">
          <ac:chgData name="Dave Hatter" userId="c6fd83b5-f701-4e6f-ad93-0415a5f3ef90" providerId="ADAL" clId="{29ADF8CB-64A9-4864-92DC-1D53716E47DB}" dt="2023-05-24T01:07:45.611" v="348" actId="478"/>
          <ac:spMkLst>
            <pc:docMk/>
            <pc:sldMk cId="3452933805" sldId="1039"/>
            <ac:spMk id="8" creationId="{86AF6426-54BD-4ACC-ADC9-752FC5156A0C}"/>
          </ac:spMkLst>
        </pc:spChg>
      </pc:sldChg>
      <pc:sldChg chg="delSp modSp add mod setBg">
        <pc:chgData name="Dave Hatter" userId="c6fd83b5-f701-4e6f-ad93-0415a5f3ef90" providerId="ADAL" clId="{29ADF8CB-64A9-4864-92DC-1D53716E47DB}" dt="2023-05-24T01:09:17.607" v="369" actId="2711"/>
        <pc:sldMkLst>
          <pc:docMk/>
          <pc:sldMk cId="3415110543" sldId="1040"/>
        </pc:sldMkLst>
        <pc:spChg chg="mod">
          <ac:chgData name="Dave Hatter" userId="c6fd83b5-f701-4e6f-ad93-0415a5f3ef90" providerId="ADAL" clId="{29ADF8CB-64A9-4864-92DC-1D53716E47DB}" dt="2023-05-24T01:09:17.607" v="369" actId="2711"/>
          <ac:spMkLst>
            <pc:docMk/>
            <pc:sldMk cId="3415110543" sldId="1040"/>
            <ac:spMk id="5" creationId="{1FC987DD-4B54-4921-BA85-A61FB2ADA056}"/>
          </ac:spMkLst>
        </pc:spChg>
        <pc:spChg chg="mod">
          <ac:chgData name="Dave Hatter" userId="c6fd83b5-f701-4e6f-ad93-0415a5f3ef90" providerId="ADAL" clId="{29ADF8CB-64A9-4864-92DC-1D53716E47DB}" dt="2023-05-24T01:07:07.420" v="318" actId="20577"/>
          <ac:spMkLst>
            <pc:docMk/>
            <pc:sldMk cId="3415110543" sldId="1040"/>
            <ac:spMk id="6" creationId="{C9446F6A-17ED-41F5-BBBD-3207ABFBDB05}"/>
          </ac:spMkLst>
        </pc:spChg>
        <pc:spChg chg="del">
          <ac:chgData name="Dave Hatter" userId="c6fd83b5-f701-4e6f-ad93-0415a5f3ef90" providerId="ADAL" clId="{29ADF8CB-64A9-4864-92DC-1D53716E47DB}" dt="2023-05-24T01:07:09.773" v="319" actId="478"/>
          <ac:spMkLst>
            <pc:docMk/>
            <pc:sldMk cId="3415110543" sldId="1040"/>
            <ac:spMk id="8" creationId="{86AF6426-54BD-4ACC-ADC9-752FC5156A0C}"/>
          </ac:spMkLst>
        </pc:spChg>
      </pc:sldChg>
      <pc:sldChg chg="modSp add mod ord">
        <pc:chgData name="Dave Hatter" userId="c6fd83b5-f701-4e6f-ad93-0415a5f3ef90" providerId="ADAL" clId="{29ADF8CB-64A9-4864-92DC-1D53716E47DB}" dt="2023-05-24T01:11:20.349" v="394"/>
        <pc:sldMkLst>
          <pc:docMk/>
          <pc:sldMk cId="3141178606" sldId="1041"/>
        </pc:sldMkLst>
        <pc:spChg chg="mod">
          <ac:chgData name="Dave Hatter" userId="c6fd83b5-f701-4e6f-ad93-0415a5f3ef90" providerId="ADAL" clId="{29ADF8CB-64A9-4864-92DC-1D53716E47DB}" dt="2023-05-24T01:10:22.295" v="387" actId="6549"/>
          <ac:spMkLst>
            <pc:docMk/>
            <pc:sldMk cId="3141178606" sldId="1041"/>
            <ac:spMk id="2" creationId="{18ED1D77-501D-4CB6-1E1A-46CC654D90E7}"/>
          </ac:spMkLst>
        </pc:spChg>
      </pc:sldChg>
      <pc:sldChg chg="modSp add mod modNotesTx">
        <pc:chgData name="Dave Hatter" userId="c6fd83b5-f701-4e6f-ad93-0415a5f3ef90" providerId="ADAL" clId="{29ADF8CB-64A9-4864-92DC-1D53716E47DB}" dt="2023-05-24T01:43:58.564" v="1280" actId="20577"/>
        <pc:sldMkLst>
          <pc:docMk/>
          <pc:sldMk cId="3187495056" sldId="1042"/>
        </pc:sldMkLst>
        <pc:spChg chg="mod">
          <ac:chgData name="Dave Hatter" userId="c6fd83b5-f701-4e6f-ad93-0415a5f3ef90" providerId="ADAL" clId="{29ADF8CB-64A9-4864-92DC-1D53716E47DB}" dt="2023-05-24T01:20:28.661" v="588" actId="20577"/>
          <ac:spMkLst>
            <pc:docMk/>
            <pc:sldMk cId="3187495056" sldId="1042"/>
            <ac:spMk id="5" creationId="{1FC987DD-4B54-4921-BA85-A61FB2ADA056}"/>
          </ac:spMkLst>
        </pc:spChg>
        <pc:spChg chg="mod">
          <ac:chgData name="Dave Hatter" userId="c6fd83b5-f701-4e6f-ad93-0415a5f3ef90" providerId="ADAL" clId="{29ADF8CB-64A9-4864-92DC-1D53716E47DB}" dt="2023-05-24T01:20:09.224" v="519" actId="20577"/>
          <ac:spMkLst>
            <pc:docMk/>
            <pc:sldMk cId="3187495056" sldId="1042"/>
            <ac:spMk id="6" creationId="{C9446F6A-17ED-41F5-BBBD-3207ABFBDB05}"/>
          </ac:spMkLst>
        </pc:spChg>
      </pc:sldChg>
      <pc:sldChg chg="modSp add mod">
        <pc:chgData name="Dave Hatter" userId="c6fd83b5-f701-4e6f-ad93-0415a5f3ef90" providerId="ADAL" clId="{29ADF8CB-64A9-4864-92DC-1D53716E47DB}" dt="2023-05-24T11:57:21.159" v="1925" actId="20577"/>
        <pc:sldMkLst>
          <pc:docMk/>
          <pc:sldMk cId="1022196732" sldId="1043"/>
        </pc:sldMkLst>
        <pc:spChg chg="mod">
          <ac:chgData name="Dave Hatter" userId="c6fd83b5-f701-4e6f-ad93-0415a5f3ef90" providerId="ADAL" clId="{29ADF8CB-64A9-4864-92DC-1D53716E47DB}" dt="2023-05-24T11:57:21.159" v="1925" actId="20577"/>
          <ac:spMkLst>
            <pc:docMk/>
            <pc:sldMk cId="1022196732" sldId="1043"/>
            <ac:spMk id="5" creationId="{1FC987DD-4B54-4921-BA85-A61FB2ADA056}"/>
          </ac:spMkLst>
        </pc:spChg>
        <pc:spChg chg="mod">
          <ac:chgData name="Dave Hatter" userId="c6fd83b5-f701-4e6f-ad93-0415a5f3ef90" providerId="ADAL" clId="{29ADF8CB-64A9-4864-92DC-1D53716E47DB}" dt="2023-05-24T01:22:09.493" v="620" actId="20577"/>
          <ac:spMkLst>
            <pc:docMk/>
            <pc:sldMk cId="1022196732" sldId="1043"/>
            <ac:spMk id="6" creationId="{C9446F6A-17ED-41F5-BBBD-3207ABFBDB05}"/>
          </ac:spMkLst>
        </pc:spChg>
      </pc:sldChg>
      <pc:sldChg chg="modSp add del mod">
        <pc:chgData name="Dave Hatter" userId="c6fd83b5-f701-4e6f-ad93-0415a5f3ef90" providerId="ADAL" clId="{29ADF8CB-64A9-4864-92DC-1D53716E47DB}" dt="2023-05-24T01:26:10.469" v="828" actId="47"/>
        <pc:sldMkLst>
          <pc:docMk/>
          <pc:sldMk cId="2500911049" sldId="1044"/>
        </pc:sldMkLst>
        <pc:spChg chg="mod">
          <ac:chgData name="Dave Hatter" userId="c6fd83b5-f701-4e6f-ad93-0415a5f3ef90" providerId="ADAL" clId="{29ADF8CB-64A9-4864-92DC-1D53716E47DB}" dt="2023-05-24T01:26:03.311" v="826" actId="12"/>
          <ac:spMkLst>
            <pc:docMk/>
            <pc:sldMk cId="2500911049" sldId="1044"/>
            <ac:spMk id="2" creationId="{18ED1D77-501D-4CB6-1E1A-46CC654D90E7}"/>
          </ac:spMkLst>
        </pc:spChg>
        <pc:spChg chg="mod">
          <ac:chgData name="Dave Hatter" userId="c6fd83b5-f701-4e6f-ad93-0415a5f3ef90" providerId="ADAL" clId="{29ADF8CB-64A9-4864-92DC-1D53716E47DB}" dt="2023-05-24T01:25:20.734" v="824" actId="20577"/>
          <ac:spMkLst>
            <pc:docMk/>
            <pc:sldMk cId="2500911049" sldId="1044"/>
            <ac:spMk id="6" creationId="{C9446F6A-17ED-41F5-BBBD-3207ABFBDB05}"/>
          </ac:spMkLst>
        </pc:spChg>
      </pc:sldChg>
      <pc:sldChg chg="modSp add mod">
        <pc:chgData name="Dave Hatter" userId="c6fd83b5-f701-4e6f-ad93-0415a5f3ef90" providerId="ADAL" clId="{29ADF8CB-64A9-4864-92DC-1D53716E47DB}" dt="2023-05-24T01:28:35.789" v="1037" actId="20577"/>
        <pc:sldMkLst>
          <pc:docMk/>
          <pc:sldMk cId="3820852245" sldId="1045"/>
        </pc:sldMkLst>
        <pc:spChg chg="mod">
          <ac:chgData name="Dave Hatter" userId="c6fd83b5-f701-4e6f-ad93-0415a5f3ef90" providerId="ADAL" clId="{29ADF8CB-64A9-4864-92DC-1D53716E47DB}" dt="2023-05-24T01:28:35.789" v="1037" actId="20577"/>
          <ac:spMkLst>
            <pc:docMk/>
            <pc:sldMk cId="3820852245" sldId="1045"/>
            <ac:spMk id="5" creationId="{1FC987DD-4B54-4921-BA85-A61FB2ADA056}"/>
          </ac:spMkLst>
        </pc:spChg>
        <pc:spChg chg="mod">
          <ac:chgData name="Dave Hatter" userId="c6fd83b5-f701-4e6f-ad93-0415a5f3ef90" providerId="ADAL" clId="{29ADF8CB-64A9-4864-92DC-1D53716E47DB}" dt="2023-05-24T01:26:16.968" v="839" actId="20577"/>
          <ac:spMkLst>
            <pc:docMk/>
            <pc:sldMk cId="3820852245" sldId="1045"/>
            <ac:spMk id="6" creationId="{C9446F6A-17ED-41F5-BBBD-3207ABFBDB05}"/>
          </ac:spMkLst>
        </pc:spChg>
      </pc:sldChg>
      <pc:sldChg chg="addSp delSp modSp add mod">
        <pc:chgData name="Dave Hatter" userId="c6fd83b5-f701-4e6f-ad93-0415a5f3ef90" providerId="ADAL" clId="{29ADF8CB-64A9-4864-92DC-1D53716E47DB}" dt="2023-05-24T11:35:56.803" v="1763" actId="14100"/>
        <pc:sldMkLst>
          <pc:docMk/>
          <pc:sldMk cId="456454132" sldId="1046"/>
        </pc:sldMkLst>
        <pc:spChg chg="del mod">
          <ac:chgData name="Dave Hatter" userId="c6fd83b5-f701-4e6f-ad93-0415a5f3ef90" providerId="ADAL" clId="{29ADF8CB-64A9-4864-92DC-1D53716E47DB}" dt="2023-05-24T01:33:28.796" v="1135" actId="478"/>
          <ac:spMkLst>
            <pc:docMk/>
            <pc:sldMk cId="456454132" sldId="1046"/>
            <ac:spMk id="5" creationId="{1FC987DD-4B54-4921-BA85-A61FB2ADA056}"/>
          </ac:spMkLst>
        </pc:spChg>
        <pc:spChg chg="mod">
          <ac:chgData name="Dave Hatter" userId="c6fd83b5-f701-4e6f-ad93-0415a5f3ef90" providerId="ADAL" clId="{29ADF8CB-64A9-4864-92DC-1D53716E47DB}" dt="2023-05-24T01:28:29.273" v="1036" actId="20577"/>
          <ac:spMkLst>
            <pc:docMk/>
            <pc:sldMk cId="456454132" sldId="1046"/>
            <ac:spMk id="6" creationId="{C9446F6A-17ED-41F5-BBBD-3207ABFBDB05}"/>
          </ac:spMkLst>
        </pc:spChg>
        <pc:picChg chg="add del mod">
          <ac:chgData name="Dave Hatter" userId="c6fd83b5-f701-4e6f-ad93-0415a5f3ef90" providerId="ADAL" clId="{29ADF8CB-64A9-4864-92DC-1D53716E47DB}" dt="2023-05-24T11:33:24.421" v="1738" actId="478"/>
          <ac:picMkLst>
            <pc:docMk/>
            <pc:sldMk cId="456454132" sldId="1046"/>
            <ac:picMk id="3" creationId="{BF58EF3D-C5EE-C09A-CB41-540766B7A55E}"/>
          </ac:picMkLst>
        </pc:picChg>
        <pc:picChg chg="add del mod">
          <ac:chgData name="Dave Hatter" userId="c6fd83b5-f701-4e6f-ad93-0415a5f3ef90" providerId="ADAL" clId="{29ADF8CB-64A9-4864-92DC-1D53716E47DB}" dt="2023-05-24T11:35:45.291" v="1758" actId="478"/>
          <ac:picMkLst>
            <pc:docMk/>
            <pc:sldMk cId="456454132" sldId="1046"/>
            <ac:picMk id="7" creationId="{3B7BCD03-26C6-091F-68FD-52F741E5FE40}"/>
          </ac:picMkLst>
        </pc:picChg>
        <pc:picChg chg="add mod">
          <ac:chgData name="Dave Hatter" userId="c6fd83b5-f701-4e6f-ad93-0415a5f3ef90" providerId="ADAL" clId="{29ADF8CB-64A9-4864-92DC-1D53716E47DB}" dt="2023-05-24T11:35:53.219" v="1762" actId="1076"/>
          <ac:picMkLst>
            <pc:docMk/>
            <pc:sldMk cId="456454132" sldId="1046"/>
            <ac:picMk id="9" creationId="{D2AFE6A0-2948-1115-D0B9-D91DA80E0B97}"/>
          </ac:picMkLst>
        </pc:picChg>
        <pc:picChg chg="add mod">
          <ac:chgData name="Dave Hatter" userId="c6fd83b5-f701-4e6f-ad93-0415a5f3ef90" providerId="ADAL" clId="{29ADF8CB-64A9-4864-92DC-1D53716E47DB}" dt="2023-05-24T11:35:11.747" v="1755" actId="14100"/>
          <ac:picMkLst>
            <pc:docMk/>
            <pc:sldMk cId="456454132" sldId="1046"/>
            <ac:picMk id="11" creationId="{1FD7C78C-EB54-4470-8B17-D667D07238D6}"/>
          </ac:picMkLst>
        </pc:picChg>
        <pc:picChg chg="add del mod">
          <ac:chgData name="Dave Hatter" userId="c6fd83b5-f701-4e6f-ad93-0415a5f3ef90" providerId="ADAL" clId="{29ADF8CB-64A9-4864-92DC-1D53716E47DB}" dt="2023-05-24T11:33:52.986" v="1741" actId="478"/>
          <ac:picMkLst>
            <pc:docMk/>
            <pc:sldMk cId="456454132" sldId="1046"/>
            <ac:picMk id="12" creationId="{93A72BE5-7D8B-606D-1926-38A90CD4E551}"/>
          </ac:picMkLst>
        </pc:picChg>
        <pc:picChg chg="add mod">
          <ac:chgData name="Dave Hatter" userId="c6fd83b5-f701-4e6f-ad93-0415a5f3ef90" providerId="ADAL" clId="{29ADF8CB-64A9-4864-92DC-1D53716E47DB}" dt="2023-05-24T11:35:56.803" v="1763" actId="14100"/>
          <ac:picMkLst>
            <pc:docMk/>
            <pc:sldMk cId="456454132" sldId="1046"/>
            <ac:picMk id="14" creationId="{6E73DED6-A588-218B-5A31-7DC264D742C4}"/>
          </ac:picMkLst>
        </pc:picChg>
        <pc:picChg chg="add del mod">
          <ac:chgData name="Dave Hatter" userId="c6fd83b5-f701-4e6f-ad93-0415a5f3ef90" providerId="ADAL" clId="{29ADF8CB-64A9-4864-92DC-1D53716E47DB}" dt="2023-05-24T10:34:17.677" v="1630"/>
          <ac:picMkLst>
            <pc:docMk/>
            <pc:sldMk cId="456454132" sldId="1046"/>
            <ac:picMk id="15" creationId="{81C7AD5B-9D32-2FA8-ABC9-74125F1588A5}"/>
          </ac:picMkLst>
        </pc:picChg>
        <pc:picChg chg="add mod">
          <ac:chgData name="Dave Hatter" userId="c6fd83b5-f701-4e6f-ad93-0415a5f3ef90" providerId="ADAL" clId="{29ADF8CB-64A9-4864-92DC-1D53716E47DB}" dt="2023-05-24T11:35:14.155" v="1756" actId="1076"/>
          <ac:picMkLst>
            <pc:docMk/>
            <pc:sldMk cId="456454132" sldId="1046"/>
            <ac:picMk id="17" creationId="{8455E5B3-83C3-A09D-F4F5-8F1FA68E090C}"/>
          </ac:picMkLst>
        </pc:picChg>
        <pc:picChg chg="add mod">
          <ac:chgData name="Dave Hatter" userId="c6fd83b5-f701-4e6f-ad93-0415a5f3ef90" providerId="ADAL" clId="{29ADF8CB-64A9-4864-92DC-1D53716E47DB}" dt="2023-05-24T11:35:07.666" v="1753" actId="14100"/>
          <ac:picMkLst>
            <pc:docMk/>
            <pc:sldMk cId="456454132" sldId="1046"/>
            <ac:picMk id="19" creationId="{58B069FD-7E0F-43A0-F71D-C3C587996004}"/>
          </ac:picMkLst>
        </pc:picChg>
        <pc:picChg chg="add mod">
          <ac:chgData name="Dave Hatter" userId="c6fd83b5-f701-4e6f-ad93-0415a5f3ef90" providerId="ADAL" clId="{29ADF8CB-64A9-4864-92DC-1D53716E47DB}" dt="2023-05-24T11:35:16.663" v="1757" actId="14100"/>
          <ac:picMkLst>
            <pc:docMk/>
            <pc:sldMk cId="456454132" sldId="1046"/>
            <ac:picMk id="21" creationId="{BAD94E46-ECFD-C11A-9257-4F514002B6E4}"/>
          </ac:picMkLst>
        </pc:picChg>
        <pc:picChg chg="add mod">
          <ac:chgData name="Dave Hatter" userId="c6fd83b5-f701-4e6f-ad93-0415a5f3ef90" providerId="ADAL" clId="{29ADF8CB-64A9-4864-92DC-1D53716E47DB}" dt="2023-05-24T11:35:51.135" v="1761" actId="14100"/>
          <ac:picMkLst>
            <pc:docMk/>
            <pc:sldMk cId="456454132" sldId="1046"/>
            <ac:picMk id="23" creationId="{9381CB8F-A1C7-6BDB-1CAA-DE04A54C9219}"/>
          </ac:picMkLst>
        </pc:picChg>
      </pc:sldChg>
      <pc:sldChg chg="modSp add mod">
        <pc:chgData name="Dave Hatter" userId="c6fd83b5-f701-4e6f-ad93-0415a5f3ef90" providerId="ADAL" clId="{29ADF8CB-64A9-4864-92DC-1D53716E47DB}" dt="2023-05-24T01:47:10.719" v="1483" actId="20577"/>
        <pc:sldMkLst>
          <pc:docMk/>
          <pc:sldMk cId="367891022" sldId="1047"/>
        </pc:sldMkLst>
        <pc:spChg chg="mod">
          <ac:chgData name="Dave Hatter" userId="c6fd83b5-f701-4e6f-ad93-0415a5f3ef90" providerId="ADAL" clId="{29ADF8CB-64A9-4864-92DC-1D53716E47DB}" dt="2023-05-24T01:47:10.719" v="1483" actId="20577"/>
          <ac:spMkLst>
            <pc:docMk/>
            <pc:sldMk cId="367891022" sldId="1047"/>
            <ac:spMk id="5" creationId="{1FC987DD-4B54-4921-BA85-A61FB2ADA056}"/>
          </ac:spMkLst>
        </pc:spChg>
      </pc:sldChg>
      <pc:sldChg chg="modSp add mod">
        <pc:chgData name="Dave Hatter" userId="c6fd83b5-f701-4e6f-ad93-0415a5f3ef90" providerId="ADAL" clId="{29ADF8CB-64A9-4864-92DC-1D53716E47DB}" dt="2023-05-24T12:13:52.505" v="2132" actId="1076"/>
        <pc:sldMkLst>
          <pc:docMk/>
          <pc:sldMk cId="3349858479" sldId="1048"/>
        </pc:sldMkLst>
        <pc:spChg chg="mod">
          <ac:chgData name="Dave Hatter" userId="c6fd83b5-f701-4e6f-ad93-0415a5f3ef90" providerId="ADAL" clId="{29ADF8CB-64A9-4864-92DC-1D53716E47DB}" dt="2023-05-24T12:13:52.505" v="2132" actId="1076"/>
          <ac:spMkLst>
            <pc:docMk/>
            <pc:sldMk cId="3349858479" sldId="1048"/>
            <ac:spMk id="5" creationId="{1FC987DD-4B54-4921-BA85-A61FB2ADA056}"/>
          </ac:spMkLst>
        </pc:spChg>
        <pc:spChg chg="mod">
          <ac:chgData name="Dave Hatter" userId="c6fd83b5-f701-4e6f-ad93-0415a5f3ef90" providerId="ADAL" clId="{29ADF8CB-64A9-4864-92DC-1D53716E47DB}" dt="2023-05-24T01:49:41.015" v="1559" actId="5793"/>
          <ac:spMkLst>
            <pc:docMk/>
            <pc:sldMk cId="3349858479" sldId="1048"/>
            <ac:spMk id="6" creationId="{C9446F6A-17ED-41F5-BBBD-3207ABFBDB05}"/>
          </ac:spMkLst>
        </pc:spChg>
      </pc:sldChg>
      <pc:sldChg chg="addSp modSp add mod">
        <pc:chgData name="Dave Hatter" userId="c6fd83b5-f701-4e6f-ad93-0415a5f3ef90" providerId="ADAL" clId="{29ADF8CB-64A9-4864-92DC-1D53716E47DB}" dt="2023-05-24T12:14:15.044" v="2142" actId="20577"/>
        <pc:sldMkLst>
          <pc:docMk/>
          <pc:sldMk cId="713301052" sldId="1049"/>
        </pc:sldMkLst>
        <pc:spChg chg="add mod">
          <ac:chgData name="Dave Hatter" userId="c6fd83b5-f701-4e6f-ad93-0415a5f3ef90" providerId="ADAL" clId="{29ADF8CB-64A9-4864-92DC-1D53716E47DB}" dt="2023-05-24T12:14:15.044" v="2142" actId="20577"/>
          <ac:spMkLst>
            <pc:docMk/>
            <pc:sldMk cId="713301052" sldId="1049"/>
            <ac:spMk id="2" creationId="{11FB1435-51E9-BE91-96E5-299AD54728DF}"/>
          </ac:spMkLst>
        </pc:spChg>
        <pc:spChg chg="mod">
          <ac:chgData name="Dave Hatter" userId="c6fd83b5-f701-4e6f-ad93-0415a5f3ef90" providerId="ADAL" clId="{29ADF8CB-64A9-4864-92DC-1D53716E47DB}" dt="2023-05-24T01:42:07.075" v="1182" actId="6549"/>
          <ac:spMkLst>
            <pc:docMk/>
            <pc:sldMk cId="713301052" sldId="1049"/>
            <ac:spMk id="5" creationId="{1FC987DD-4B54-4921-BA85-A61FB2ADA056}"/>
          </ac:spMkLst>
        </pc:spChg>
        <pc:spChg chg="mod">
          <ac:chgData name="Dave Hatter" userId="c6fd83b5-f701-4e6f-ad93-0415a5f3ef90" providerId="ADAL" clId="{29ADF8CB-64A9-4864-92DC-1D53716E47DB}" dt="2023-05-24T01:42:03.819" v="1181" actId="20577"/>
          <ac:spMkLst>
            <pc:docMk/>
            <pc:sldMk cId="713301052" sldId="1049"/>
            <ac:spMk id="6" creationId="{C9446F6A-17ED-41F5-BBBD-3207ABFBDB05}"/>
          </ac:spMkLst>
        </pc:spChg>
      </pc:sldChg>
      <pc:sldChg chg="add del">
        <pc:chgData name="Dave Hatter" userId="c6fd83b5-f701-4e6f-ad93-0415a5f3ef90" providerId="ADAL" clId="{29ADF8CB-64A9-4864-92DC-1D53716E47DB}" dt="2023-05-24T10:49:05.508" v="1728" actId="2696"/>
        <pc:sldMkLst>
          <pc:docMk/>
          <pc:sldMk cId="1314433638" sldId="1050"/>
        </pc:sldMkLst>
      </pc:sldChg>
      <pc:sldChg chg="modSp add mod modNotesTx">
        <pc:chgData name="Dave Hatter" userId="c6fd83b5-f701-4e6f-ad93-0415a5f3ef90" providerId="ADAL" clId="{29ADF8CB-64A9-4864-92DC-1D53716E47DB}" dt="2023-05-24T12:14:32.819" v="2150" actId="20577"/>
        <pc:sldMkLst>
          <pc:docMk/>
          <pc:sldMk cId="3536151779" sldId="1051"/>
        </pc:sldMkLst>
        <pc:spChg chg="mod">
          <ac:chgData name="Dave Hatter" userId="c6fd83b5-f701-4e6f-ad93-0415a5f3ef90" providerId="ADAL" clId="{29ADF8CB-64A9-4864-92DC-1D53716E47DB}" dt="2023-05-24T12:14:08.576" v="2134" actId="1076"/>
          <ac:spMkLst>
            <pc:docMk/>
            <pc:sldMk cId="3536151779" sldId="1051"/>
            <ac:spMk id="5" creationId="{1FC987DD-4B54-4921-BA85-A61FB2ADA056}"/>
          </ac:spMkLst>
        </pc:spChg>
        <pc:spChg chg="mod">
          <ac:chgData name="Dave Hatter" userId="c6fd83b5-f701-4e6f-ad93-0415a5f3ef90" providerId="ADAL" clId="{29ADF8CB-64A9-4864-92DC-1D53716E47DB}" dt="2023-05-24T12:14:32.819" v="2150" actId="20577"/>
          <ac:spMkLst>
            <pc:docMk/>
            <pc:sldMk cId="3536151779" sldId="1051"/>
            <ac:spMk id="6" creationId="{C9446F6A-17ED-41F5-BBBD-3207ABFBDB05}"/>
          </ac:spMkLst>
        </pc:spChg>
      </pc:sldChg>
      <pc:sldChg chg="modSp add mod ord modNotesTx">
        <pc:chgData name="Dave Hatter" userId="c6fd83b5-f701-4e6f-ad93-0415a5f3ef90" providerId="ADAL" clId="{29ADF8CB-64A9-4864-92DC-1D53716E47DB}" dt="2023-05-24T12:17:34.067" v="2170" actId="20577"/>
        <pc:sldMkLst>
          <pc:docMk/>
          <pc:sldMk cId="549202840" sldId="1052"/>
        </pc:sldMkLst>
        <pc:spChg chg="mod">
          <ac:chgData name="Dave Hatter" userId="c6fd83b5-f701-4e6f-ad93-0415a5f3ef90" providerId="ADAL" clId="{29ADF8CB-64A9-4864-92DC-1D53716E47DB}" dt="2023-05-24T12:13:56.213" v="2133" actId="1076"/>
          <ac:spMkLst>
            <pc:docMk/>
            <pc:sldMk cId="549202840" sldId="1052"/>
            <ac:spMk id="5" creationId="{1FC987DD-4B54-4921-BA85-A61FB2ADA056}"/>
          </ac:spMkLst>
        </pc:spChg>
        <pc:spChg chg="mod">
          <ac:chgData name="Dave Hatter" userId="c6fd83b5-f701-4e6f-ad93-0415a5f3ef90" providerId="ADAL" clId="{29ADF8CB-64A9-4864-92DC-1D53716E47DB}" dt="2023-05-24T12:06:49.169" v="2123" actId="20577"/>
          <ac:spMkLst>
            <pc:docMk/>
            <pc:sldMk cId="549202840" sldId="1052"/>
            <ac:spMk id="6" creationId="{C9446F6A-17ED-41F5-BBBD-3207ABFBDB05}"/>
          </ac:spMkLst>
        </pc:spChg>
      </pc:sldChg>
      <pc:sldChg chg="addSp delSp modSp add mod ord">
        <pc:chgData name="Dave Hatter" userId="c6fd83b5-f701-4e6f-ad93-0415a5f3ef90" providerId="ADAL" clId="{29ADF8CB-64A9-4864-92DC-1D53716E47DB}" dt="2023-05-24T10:45:38.372" v="1678"/>
        <pc:sldMkLst>
          <pc:docMk/>
          <pc:sldMk cId="2961387840" sldId="1053"/>
        </pc:sldMkLst>
        <pc:picChg chg="del">
          <ac:chgData name="Dave Hatter" userId="c6fd83b5-f701-4e6f-ad93-0415a5f3ef90" providerId="ADAL" clId="{29ADF8CB-64A9-4864-92DC-1D53716E47DB}" dt="2023-05-24T10:35:15.692" v="1634" actId="478"/>
          <ac:picMkLst>
            <pc:docMk/>
            <pc:sldMk cId="2961387840" sldId="1053"/>
            <ac:picMk id="3" creationId="{BF58EF3D-C5EE-C09A-CB41-540766B7A55E}"/>
          </ac:picMkLst>
        </pc:picChg>
        <pc:picChg chg="add mod">
          <ac:chgData name="Dave Hatter" userId="c6fd83b5-f701-4e6f-ad93-0415a5f3ef90" providerId="ADAL" clId="{29ADF8CB-64A9-4864-92DC-1D53716E47DB}" dt="2023-05-24T10:44:15.560" v="1654" actId="14100"/>
          <ac:picMkLst>
            <pc:docMk/>
            <pc:sldMk cId="2961387840" sldId="1053"/>
            <ac:picMk id="4" creationId="{1CBEB340-5D5B-EB1F-ECDD-6DEC63B07BFF}"/>
          </ac:picMkLst>
        </pc:picChg>
        <pc:picChg chg="del">
          <ac:chgData name="Dave Hatter" userId="c6fd83b5-f701-4e6f-ad93-0415a5f3ef90" providerId="ADAL" clId="{29ADF8CB-64A9-4864-92DC-1D53716E47DB}" dt="2023-05-24T10:35:16.560" v="1635" actId="478"/>
          <ac:picMkLst>
            <pc:docMk/>
            <pc:sldMk cId="2961387840" sldId="1053"/>
            <ac:picMk id="7" creationId="{3B7BCD03-26C6-091F-68FD-52F741E5FE40}"/>
          </ac:picMkLst>
        </pc:picChg>
        <pc:picChg chg="add mod">
          <ac:chgData name="Dave Hatter" userId="c6fd83b5-f701-4e6f-ad93-0415a5f3ef90" providerId="ADAL" clId="{29ADF8CB-64A9-4864-92DC-1D53716E47DB}" dt="2023-05-24T10:45:01.074" v="1671" actId="14100"/>
          <ac:picMkLst>
            <pc:docMk/>
            <pc:sldMk cId="2961387840" sldId="1053"/>
            <ac:picMk id="8" creationId="{AFD34BCC-4DB3-E5B5-3DAD-A5EA95EEEF54}"/>
          </ac:picMkLst>
        </pc:picChg>
        <pc:picChg chg="del">
          <ac:chgData name="Dave Hatter" userId="c6fd83b5-f701-4e6f-ad93-0415a5f3ef90" providerId="ADAL" clId="{29ADF8CB-64A9-4864-92DC-1D53716E47DB}" dt="2023-05-24T10:35:17.438" v="1636" actId="478"/>
          <ac:picMkLst>
            <pc:docMk/>
            <pc:sldMk cId="2961387840" sldId="1053"/>
            <ac:picMk id="9" creationId="{D2AFE6A0-2948-1115-D0B9-D91DA80E0B97}"/>
          </ac:picMkLst>
        </pc:picChg>
        <pc:picChg chg="del">
          <ac:chgData name="Dave Hatter" userId="c6fd83b5-f701-4e6f-ad93-0415a5f3ef90" providerId="ADAL" clId="{29ADF8CB-64A9-4864-92DC-1D53716E47DB}" dt="2023-05-24T10:35:17.982" v="1637" actId="478"/>
          <ac:picMkLst>
            <pc:docMk/>
            <pc:sldMk cId="2961387840" sldId="1053"/>
            <ac:picMk id="11" creationId="{1FD7C78C-EB54-4470-8B17-D667D07238D6}"/>
          </ac:picMkLst>
        </pc:picChg>
        <pc:picChg chg="del">
          <ac:chgData name="Dave Hatter" userId="c6fd83b5-f701-4e6f-ad93-0415a5f3ef90" providerId="ADAL" clId="{29ADF8CB-64A9-4864-92DC-1D53716E47DB}" dt="2023-05-24T10:35:19.530" v="1640" actId="478"/>
          <ac:picMkLst>
            <pc:docMk/>
            <pc:sldMk cId="2961387840" sldId="1053"/>
            <ac:picMk id="12" creationId="{93A72BE5-7D8B-606D-1926-38A90CD4E551}"/>
          </ac:picMkLst>
        </pc:picChg>
        <pc:picChg chg="add mod">
          <ac:chgData name="Dave Hatter" userId="c6fd83b5-f701-4e6f-ad93-0415a5f3ef90" providerId="ADAL" clId="{29ADF8CB-64A9-4864-92DC-1D53716E47DB}" dt="2023-05-24T10:45:25.454" v="1676" actId="14100"/>
          <ac:picMkLst>
            <pc:docMk/>
            <pc:sldMk cId="2961387840" sldId="1053"/>
            <ac:picMk id="13" creationId="{9F85ED2A-A333-D4FB-2A90-B988AA1527BF}"/>
          </ac:picMkLst>
        </pc:picChg>
        <pc:picChg chg="del mod">
          <ac:chgData name="Dave Hatter" userId="c6fd83b5-f701-4e6f-ad93-0415a5f3ef90" providerId="ADAL" clId="{29ADF8CB-64A9-4864-92DC-1D53716E47DB}" dt="2023-05-24T10:35:19.092" v="1639" actId="478"/>
          <ac:picMkLst>
            <pc:docMk/>
            <pc:sldMk cId="2961387840" sldId="1053"/>
            <ac:picMk id="14" creationId="{6E73DED6-A588-218B-5A31-7DC264D742C4}"/>
          </ac:picMkLst>
        </pc:picChg>
        <pc:picChg chg="add mod">
          <ac:chgData name="Dave Hatter" userId="c6fd83b5-f701-4e6f-ad93-0415a5f3ef90" providerId="ADAL" clId="{29ADF8CB-64A9-4864-92DC-1D53716E47DB}" dt="2023-05-24T10:44:31.582" v="1661" actId="14100"/>
          <ac:picMkLst>
            <pc:docMk/>
            <pc:sldMk cId="2961387840" sldId="1053"/>
            <ac:picMk id="16" creationId="{7E2CDF28-F35F-6818-3C2F-E89B9F44AFF1}"/>
          </ac:picMkLst>
        </pc:picChg>
        <pc:picChg chg="add del">
          <ac:chgData name="Dave Hatter" userId="c6fd83b5-f701-4e6f-ad93-0415a5f3ef90" providerId="ADAL" clId="{29ADF8CB-64A9-4864-92DC-1D53716E47DB}" dt="2023-05-24T10:43:40.623" v="1649" actId="22"/>
          <ac:picMkLst>
            <pc:docMk/>
            <pc:sldMk cId="2961387840" sldId="1053"/>
            <ac:picMk id="18" creationId="{429CBB29-7B3A-3F4C-2E62-2B728E586402}"/>
          </ac:picMkLst>
        </pc:picChg>
        <pc:picChg chg="add mod">
          <ac:chgData name="Dave Hatter" userId="c6fd83b5-f701-4e6f-ad93-0415a5f3ef90" providerId="ADAL" clId="{29ADF8CB-64A9-4864-92DC-1D53716E47DB}" dt="2023-05-24T10:45:20.116" v="1675" actId="1076"/>
          <ac:picMkLst>
            <pc:docMk/>
            <pc:sldMk cId="2961387840" sldId="1053"/>
            <ac:picMk id="20" creationId="{36728AE7-39EC-CE75-1A7F-BD92FB01DE19}"/>
          </ac:picMkLst>
        </pc:picChg>
      </pc:sldChg>
      <pc:sldChg chg="add del">
        <pc:chgData name="Dave Hatter" userId="c6fd83b5-f701-4e6f-ad93-0415a5f3ef90" providerId="ADAL" clId="{29ADF8CB-64A9-4864-92DC-1D53716E47DB}" dt="2023-05-24T10:35:02.865" v="1632" actId="47"/>
        <pc:sldMkLst>
          <pc:docMk/>
          <pc:sldMk cId="4024683312" sldId="1053"/>
        </pc:sldMkLst>
      </pc:sldChg>
      <pc:sldChg chg="modSp add mod">
        <pc:chgData name="Dave Hatter" userId="c6fd83b5-f701-4e6f-ad93-0415a5f3ef90" providerId="ADAL" clId="{29ADF8CB-64A9-4864-92DC-1D53716E47DB}" dt="2023-05-24T12:20:04.076" v="2174"/>
        <pc:sldMkLst>
          <pc:docMk/>
          <pc:sldMk cId="3816655014" sldId="1054"/>
        </pc:sldMkLst>
        <pc:spChg chg="mod">
          <ac:chgData name="Dave Hatter" userId="c6fd83b5-f701-4e6f-ad93-0415a5f3ef90" providerId="ADAL" clId="{29ADF8CB-64A9-4864-92DC-1D53716E47DB}" dt="2023-05-24T12:20:04.076" v="2174"/>
          <ac:spMkLst>
            <pc:docMk/>
            <pc:sldMk cId="3816655014" sldId="1054"/>
            <ac:spMk id="5" creationId="{1FC987DD-4B54-4921-BA85-A61FB2ADA056}"/>
          </ac:spMkLst>
        </pc:spChg>
        <pc:spChg chg="mod">
          <ac:chgData name="Dave Hatter" userId="c6fd83b5-f701-4e6f-ad93-0415a5f3ef90" providerId="ADAL" clId="{29ADF8CB-64A9-4864-92DC-1D53716E47DB}" dt="2023-05-24T11:55:54.152" v="1787" actId="20577"/>
          <ac:spMkLst>
            <pc:docMk/>
            <pc:sldMk cId="3816655014" sldId="1054"/>
            <ac:spMk id="6" creationId="{C9446F6A-17ED-41F5-BBBD-3207ABFBDB05}"/>
          </ac:spMkLst>
        </pc:spChg>
      </pc:sldChg>
      <pc:sldChg chg="modSp add mod">
        <pc:chgData name="Dave Hatter" userId="c6fd83b5-f701-4e6f-ad93-0415a5f3ef90" providerId="ADAL" clId="{29ADF8CB-64A9-4864-92DC-1D53716E47DB}" dt="2023-05-24T12:13:47.524" v="2131" actId="1076"/>
        <pc:sldMkLst>
          <pc:docMk/>
          <pc:sldMk cId="1373948345" sldId="1055"/>
        </pc:sldMkLst>
        <pc:spChg chg="mod">
          <ac:chgData name="Dave Hatter" userId="c6fd83b5-f701-4e6f-ad93-0415a5f3ef90" providerId="ADAL" clId="{29ADF8CB-64A9-4864-92DC-1D53716E47DB}" dt="2023-05-24T12:13:47.524" v="2131" actId="1076"/>
          <ac:spMkLst>
            <pc:docMk/>
            <pc:sldMk cId="1373948345" sldId="1055"/>
            <ac:spMk id="5" creationId="{1FC987DD-4B54-4921-BA85-A61FB2ADA056}"/>
          </ac:spMkLst>
        </pc:spChg>
        <pc:spChg chg="mod">
          <ac:chgData name="Dave Hatter" userId="c6fd83b5-f701-4e6f-ad93-0415a5f3ef90" providerId="ADAL" clId="{29ADF8CB-64A9-4864-92DC-1D53716E47DB}" dt="2023-05-24T11:56:43.676" v="1892" actId="20577"/>
          <ac:spMkLst>
            <pc:docMk/>
            <pc:sldMk cId="1373948345" sldId="1055"/>
            <ac:spMk id="6" creationId="{C9446F6A-17ED-41F5-BBBD-3207ABFBDB05}"/>
          </ac:spMkLst>
        </pc:spChg>
      </pc:sldChg>
      <pc:sldChg chg="addSp delSp modSp add mod modNotesTx">
        <pc:chgData name="Dave Hatter" userId="c6fd83b5-f701-4e6f-ad93-0415a5f3ef90" providerId="ADAL" clId="{29ADF8CB-64A9-4864-92DC-1D53716E47DB}" dt="2023-05-24T12:05:20.347" v="2101" actId="5793"/>
        <pc:sldMkLst>
          <pc:docMk/>
          <pc:sldMk cId="3932468808" sldId="1056"/>
        </pc:sldMkLst>
        <pc:spChg chg="del">
          <ac:chgData name="Dave Hatter" userId="c6fd83b5-f701-4e6f-ad93-0415a5f3ef90" providerId="ADAL" clId="{29ADF8CB-64A9-4864-92DC-1D53716E47DB}" dt="2023-05-24T12:03:23.196" v="2058" actId="478"/>
          <ac:spMkLst>
            <pc:docMk/>
            <pc:sldMk cId="3932468808" sldId="1056"/>
            <ac:spMk id="5" creationId="{1FC987DD-4B54-4921-BA85-A61FB2ADA056}"/>
          </ac:spMkLst>
        </pc:spChg>
        <pc:spChg chg="del">
          <ac:chgData name="Dave Hatter" userId="c6fd83b5-f701-4e6f-ad93-0415a5f3ef90" providerId="ADAL" clId="{29ADF8CB-64A9-4864-92DC-1D53716E47DB}" dt="2023-05-24T12:03:25.254" v="2059" actId="478"/>
          <ac:spMkLst>
            <pc:docMk/>
            <pc:sldMk cId="3932468808" sldId="1056"/>
            <ac:spMk id="6" creationId="{C9446F6A-17ED-41F5-BBBD-3207ABFBDB05}"/>
          </ac:spMkLst>
        </pc:spChg>
        <pc:picChg chg="add mod">
          <ac:chgData name="Dave Hatter" userId="c6fd83b5-f701-4e6f-ad93-0415a5f3ef90" providerId="ADAL" clId="{29ADF8CB-64A9-4864-92DC-1D53716E47DB}" dt="2023-05-24T12:03:31.360" v="2062" actId="14100"/>
          <ac:picMkLst>
            <pc:docMk/>
            <pc:sldMk cId="3932468808" sldId="1056"/>
            <ac:picMk id="3" creationId="{36BB6F82-5930-BF97-0B6F-BC969FE23E46}"/>
          </ac:picMkLst>
        </pc:picChg>
      </pc:sldChg>
      <pc:sldChg chg="addSp delSp modSp add mod">
        <pc:chgData name="Dave Hatter" userId="c6fd83b5-f701-4e6f-ad93-0415a5f3ef90" providerId="ADAL" clId="{29ADF8CB-64A9-4864-92DC-1D53716E47DB}" dt="2023-05-24T12:07:57.083" v="2129" actId="14100"/>
        <pc:sldMkLst>
          <pc:docMk/>
          <pc:sldMk cId="3858935766" sldId="1057"/>
        </pc:sldMkLst>
        <pc:spChg chg="del">
          <ac:chgData name="Dave Hatter" userId="c6fd83b5-f701-4e6f-ad93-0415a5f3ef90" providerId="ADAL" clId="{29ADF8CB-64A9-4864-92DC-1D53716E47DB}" dt="2023-05-24T12:07:49.320" v="2125" actId="478"/>
          <ac:spMkLst>
            <pc:docMk/>
            <pc:sldMk cId="3858935766" sldId="1057"/>
            <ac:spMk id="5" creationId="{1FC987DD-4B54-4921-BA85-A61FB2ADA056}"/>
          </ac:spMkLst>
        </pc:spChg>
        <pc:spChg chg="del">
          <ac:chgData name="Dave Hatter" userId="c6fd83b5-f701-4e6f-ad93-0415a5f3ef90" providerId="ADAL" clId="{29ADF8CB-64A9-4864-92DC-1D53716E47DB}" dt="2023-05-24T12:07:51.820" v="2126" actId="478"/>
          <ac:spMkLst>
            <pc:docMk/>
            <pc:sldMk cId="3858935766" sldId="1057"/>
            <ac:spMk id="6" creationId="{C9446F6A-17ED-41F5-BBBD-3207ABFBDB05}"/>
          </ac:spMkLst>
        </pc:spChg>
        <pc:picChg chg="add mod">
          <ac:chgData name="Dave Hatter" userId="c6fd83b5-f701-4e6f-ad93-0415a5f3ef90" providerId="ADAL" clId="{29ADF8CB-64A9-4864-92DC-1D53716E47DB}" dt="2023-05-24T12:07:57.083" v="2129" actId="14100"/>
          <ac:picMkLst>
            <pc:docMk/>
            <pc:sldMk cId="3858935766" sldId="1057"/>
            <ac:picMk id="3" creationId="{DA22DCED-7174-6A3C-F26B-935F10E526D6}"/>
          </ac:picMkLst>
        </pc:picChg>
      </pc:sldChg>
      <pc:sldChg chg="addSp delSp modSp add mod">
        <pc:chgData name="Dave Hatter" userId="c6fd83b5-f701-4e6f-ad93-0415a5f3ef90" providerId="ADAL" clId="{29ADF8CB-64A9-4864-92DC-1D53716E47DB}" dt="2023-05-24T12:29:37.837" v="2191" actId="14100"/>
        <pc:sldMkLst>
          <pc:docMk/>
          <pc:sldMk cId="2448763653" sldId="1058"/>
        </pc:sldMkLst>
        <pc:spChg chg="del">
          <ac:chgData name="Dave Hatter" userId="c6fd83b5-f701-4e6f-ad93-0415a5f3ef90" providerId="ADAL" clId="{29ADF8CB-64A9-4864-92DC-1D53716E47DB}" dt="2023-05-24T12:29:26.714" v="2186" actId="478"/>
          <ac:spMkLst>
            <pc:docMk/>
            <pc:sldMk cId="2448763653" sldId="1058"/>
            <ac:spMk id="5" creationId="{1FC987DD-4B54-4921-BA85-A61FB2ADA056}"/>
          </ac:spMkLst>
        </pc:spChg>
        <pc:spChg chg="mod">
          <ac:chgData name="Dave Hatter" userId="c6fd83b5-f701-4e6f-ad93-0415a5f3ef90" providerId="ADAL" clId="{29ADF8CB-64A9-4864-92DC-1D53716E47DB}" dt="2023-05-24T12:29:23.938" v="2185" actId="20577"/>
          <ac:spMkLst>
            <pc:docMk/>
            <pc:sldMk cId="2448763653" sldId="1058"/>
            <ac:spMk id="6" creationId="{C9446F6A-17ED-41F5-BBBD-3207ABFBDB05}"/>
          </ac:spMkLst>
        </pc:spChg>
        <pc:picChg chg="add mod">
          <ac:chgData name="Dave Hatter" userId="c6fd83b5-f701-4e6f-ad93-0415a5f3ef90" providerId="ADAL" clId="{29ADF8CB-64A9-4864-92DC-1D53716E47DB}" dt="2023-05-24T12:29:37.837" v="2191" actId="14100"/>
          <ac:picMkLst>
            <pc:docMk/>
            <pc:sldMk cId="2448763653" sldId="1058"/>
            <ac:picMk id="3" creationId="{FEC58D48-BF34-CBD8-9DD4-0A072CCA845F}"/>
          </ac:picMkLst>
        </pc:picChg>
      </pc:sldChg>
      <pc:sldChg chg="add">
        <pc:chgData name="Dave Hatter" userId="c6fd83b5-f701-4e6f-ad93-0415a5f3ef90" providerId="ADAL" clId="{29ADF8CB-64A9-4864-92DC-1D53716E47DB}" dt="2023-05-24T12:38:51.097" v="2289" actId="2890"/>
        <pc:sldMkLst>
          <pc:docMk/>
          <pc:sldMk cId="2993226288" sldId="10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D09CD-CF58-2549-A633-DF4A8F564C7A}"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79E04-056F-D54A-A085-DA3FE0CB785D}" type="slidenum">
              <a:rPr lang="en-US" smtClean="0"/>
              <a:t>‹#›</a:t>
            </a:fld>
            <a:endParaRPr lang="en-US"/>
          </a:p>
        </p:txBody>
      </p:sp>
    </p:spTree>
    <p:extLst>
      <p:ext uri="{BB962C8B-B14F-4D97-AF65-F5344CB8AC3E}">
        <p14:creationId xmlns:p14="http://schemas.microsoft.com/office/powerpoint/2010/main" val="161726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Scare the crap out of you!</a:t>
            </a:r>
          </a:p>
          <a:p>
            <a:pPr marL="171450" indent="-171450">
              <a:buFont typeface="Arial" panose="020B0604020202020204" pitchFamily="34" charset="0"/>
              <a:buChar char="•"/>
            </a:pPr>
            <a:r>
              <a:rPr lang="en-US" b="1" dirty="0"/>
              <a:t>https://www.zdnet.com/article/the-scariest-hacks-and-vulnerabilities-of-2019/</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2</a:t>
            </a:fld>
            <a:endParaRPr lang="en-US"/>
          </a:p>
        </p:txBody>
      </p:sp>
    </p:spTree>
    <p:extLst>
      <p:ext uri="{BB962C8B-B14F-4D97-AF65-F5344CB8AC3E}">
        <p14:creationId xmlns:p14="http://schemas.microsoft.com/office/powerpoint/2010/main" val="79216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Scare the crap out of you!</a:t>
            </a:r>
          </a:p>
          <a:p>
            <a:pPr marL="171450" indent="-171450">
              <a:buFont typeface="Arial" panose="020B0604020202020204" pitchFamily="34" charset="0"/>
              <a:buChar char="•"/>
            </a:pPr>
            <a:r>
              <a:rPr lang="en-US" b="1" dirty="0"/>
              <a:t>https://www.zdnet.com/article/the-scariest-hacks-and-vulnerabilities-of-2019/</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11</a:t>
            </a:fld>
            <a:endParaRPr lang="en-US"/>
          </a:p>
        </p:txBody>
      </p:sp>
    </p:spTree>
    <p:extLst>
      <p:ext uri="{BB962C8B-B14F-4D97-AF65-F5344CB8AC3E}">
        <p14:creationId xmlns:p14="http://schemas.microsoft.com/office/powerpoint/2010/main" val="353628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that learns to use AI might…</a:t>
            </a:r>
          </a:p>
        </p:txBody>
      </p:sp>
      <p:sp>
        <p:nvSpPr>
          <p:cNvPr id="4" name="Slide Number Placeholder 3"/>
          <p:cNvSpPr>
            <a:spLocks noGrp="1"/>
          </p:cNvSpPr>
          <p:nvPr>
            <p:ph type="sldNum" sz="quarter" idx="5"/>
          </p:nvPr>
        </p:nvSpPr>
        <p:spPr/>
        <p:txBody>
          <a:bodyPr/>
          <a:lstStyle/>
          <a:p>
            <a:fld id="{6AF79E04-056F-D54A-A085-DA3FE0CB785D}" type="slidenum">
              <a:rPr lang="en-US" smtClean="0"/>
              <a:t>16</a:t>
            </a:fld>
            <a:endParaRPr lang="en-US"/>
          </a:p>
        </p:txBody>
      </p:sp>
    </p:spTree>
    <p:extLst>
      <p:ext uri="{BB962C8B-B14F-4D97-AF65-F5344CB8AC3E}">
        <p14:creationId xmlns:p14="http://schemas.microsoft.com/office/powerpoint/2010/main" val="3813887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GPT3 – 175 billion parameters</a:t>
            </a:r>
          </a:p>
          <a:p>
            <a:r>
              <a:rPr lang="en-US" dirty="0"/>
              <a:t>GPT 4 – 170 trillion parameters – Internet access</a:t>
            </a:r>
          </a:p>
        </p:txBody>
      </p:sp>
      <p:sp>
        <p:nvSpPr>
          <p:cNvPr id="4" name="Slide Number Placeholder 3"/>
          <p:cNvSpPr>
            <a:spLocks noGrp="1"/>
          </p:cNvSpPr>
          <p:nvPr>
            <p:ph type="sldNum" sz="quarter" idx="5"/>
          </p:nvPr>
        </p:nvSpPr>
        <p:spPr/>
        <p:txBody>
          <a:bodyPr/>
          <a:lstStyle/>
          <a:p>
            <a:fld id="{6AF79E04-056F-D54A-A085-DA3FE0CB785D}" type="slidenum">
              <a:rPr lang="en-US" smtClean="0"/>
              <a:t>20</a:t>
            </a:fld>
            <a:endParaRPr lang="en-US"/>
          </a:p>
        </p:txBody>
      </p:sp>
    </p:spTree>
    <p:extLst>
      <p:ext uri="{BB962C8B-B14F-4D97-AF65-F5344CB8AC3E}">
        <p14:creationId xmlns:p14="http://schemas.microsoft.com/office/powerpoint/2010/main" val="3193454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GPT3 – 175 billion parameters</a:t>
            </a:r>
          </a:p>
          <a:p>
            <a:r>
              <a:rPr lang="en-US" dirty="0"/>
              <a:t>GPT 4 – 170 trillion parameters – Internet access</a:t>
            </a:r>
          </a:p>
        </p:txBody>
      </p:sp>
      <p:sp>
        <p:nvSpPr>
          <p:cNvPr id="4" name="Slide Number Placeholder 3"/>
          <p:cNvSpPr>
            <a:spLocks noGrp="1"/>
          </p:cNvSpPr>
          <p:nvPr>
            <p:ph type="sldNum" sz="quarter" idx="5"/>
          </p:nvPr>
        </p:nvSpPr>
        <p:spPr/>
        <p:txBody>
          <a:bodyPr/>
          <a:lstStyle/>
          <a:p>
            <a:fld id="{6AF79E04-056F-D54A-A085-DA3FE0CB785D}" type="slidenum">
              <a:rPr lang="en-US" smtClean="0"/>
              <a:t>21</a:t>
            </a:fld>
            <a:endParaRPr lang="en-US"/>
          </a:p>
        </p:txBody>
      </p:sp>
    </p:spTree>
    <p:extLst>
      <p:ext uri="{BB962C8B-B14F-4D97-AF65-F5344CB8AC3E}">
        <p14:creationId xmlns:p14="http://schemas.microsoft.com/office/powerpoint/2010/main" val="111784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Prompt Engineering</a:t>
            </a:r>
          </a:p>
        </p:txBody>
      </p:sp>
      <p:sp>
        <p:nvSpPr>
          <p:cNvPr id="4" name="Slide Number Placeholder 3"/>
          <p:cNvSpPr>
            <a:spLocks noGrp="1"/>
          </p:cNvSpPr>
          <p:nvPr>
            <p:ph type="sldNum" sz="quarter" idx="5"/>
          </p:nvPr>
        </p:nvSpPr>
        <p:spPr/>
        <p:txBody>
          <a:bodyPr/>
          <a:lstStyle/>
          <a:p>
            <a:fld id="{6AF79E04-056F-D54A-A085-DA3FE0CB785D}" type="slidenum">
              <a:rPr lang="en-US" smtClean="0"/>
              <a:t>27</a:t>
            </a:fld>
            <a:endParaRPr lang="en-US"/>
          </a:p>
        </p:txBody>
      </p:sp>
    </p:spTree>
    <p:extLst>
      <p:ext uri="{BB962C8B-B14F-4D97-AF65-F5344CB8AC3E}">
        <p14:creationId xmlns:p14="http://schemas.microsoft.com/office/powerpoint/2010/main" val="33648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Open Sans" panose="020B0606030504020204" pitchFamily="34" charset="0"/>
              </a:rPr>
              <a:t>Clear and Concise Context</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Open Sans" panose="020B0606030504020204" pitchFamily="34" charset="0"/>
              </a:rPr>
              <a:t>Act as an </a:t>
            </a:r>
            <a:r>
              <a:rPr lang="en-US" sz="1800" b="0" i="0" u="none" strike="noStrike" dirty="0">
                <a:solidFill>
                  <a:srgbClr val="FF7700"/>
                </a:solidFill>
                <a:effectLst/>
                <a:latin typeface="Open Sans" panose="020B0606030504020204" pitchFamily="34" charset="0"/>
              </a:rPr>
              <a:t>(expert)</a:t>
            </a:r>
            <a:r>
              <a:rPr lang="en-US" sz="1800" b="0" i="0" u="none" strike="noStrike" dirty="0">
                <a:solidFill>
                  <a:srgbClr val="000000"/>
                </a:solidFill>
                <a:effectLst/>
                <a:latin typeface="Open Sans" panose="020B0606030504020204" pitchFamily="34" charset="0"/>
              </a:rPr>
              <a:t>: "Act as a financial advisor” "Act as a travel guide for a specific city”</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Open Sans" panose="020B0606030504020204" pitchFamily="34" charset="0"/>
              </a:rPr>
              <a:t>Pretend you are a </a:t>
            </a:r>
            <a:r>
              <a:rPr lang="en-US" sz="1800" b="0" i="0" u="none" strike="noStrike" dirty="0">
                <a:solidFill>
                  <a:srgbClr val="FF7700"/>
                </a:solidFill>
                <a:effectLst/>
                <a:latin typeface="Open Sans" panose="020B0606030504020204" pitchFamily="34" charset="0"/>
              </a:rPr>
              <a:t>(real person)</a:t>
            </a:r>
            <a:r>
              <a:rPr lang="en-US" sz="1800" b="0" i="0" u="none" strike="noStrike" dirty="0">
                <a:solidFill>
                  <a:srgbClr val="000000"/>
                </a:solidFill>
                <a:effectLst/>
                <a:latin typeface="Open Sans" panose="020B0606030504020204" pitchFamily="34" charset="0"/>
              </a:rPr>
              <a:t>: "Pretend you are a renowned scientist”</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Open Sans" panose="020B0606030504020204" pitchFamily="34" charset="0"/>
              </a:rPr>
              <a:t>Let’s play a game: "Let's play a game where you are a detective solving a crime”</a:t>
            </a:r>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Open Sans" panose="020B0606030504020204" pitchFamily="34" charset="0"/>
              </a:rPr>
              <a:t>Assume you are a </a:t>
            </a:r>
            <a:r>
              <a:rPr lang="en-US" sz="1800" b="0" i="0" u="none" strike="noStrike" dirty="0">
                <a:solidFill>
                  <a:srgbClr val="FF7700"/>
                </a:solidFill>
                <a:effectLst/>
                <a:latin typeface="Open Sans" panose="020B0606030504020204" pitchFamily="34" charset="0"/>
              </a:rPr>
              <a:t>(role)</a:t>
            </a:r>
            <a:r>
              <a:rPr lang="en-US" sz="1800" b="0" i="0" u="none" strike="noStrike" dirty="0">
                <a:solidFill>
                  <a:srgbClr val="000000"/>
                </a:solidFill>
                <a:effectLst/>
                <a:latin typeface="Open Sans" panose="020B0606030504020204" pitchFamily="34" charset="0"/>
              </a:rPr>
              <a:t>: "Assume you are a character in a fantasy world"</a:t>
            </a:r>
            <a:endParaRPr lang="en-US" dirty="0"/>
          </a:p>
        </p:txBody>
      </p:sp>
      <p:sp>
        <p:nvSpPr>
          <p:cNvPr id="4" name="Slide Number Placeholder 3"/>
          <p:cNvSpPr>
            <a:spLocks noGrp="1"/>
          </p:cNvSpPr>
          <p:nvPr>
            <p:ph type="sldNum" sz="quarter" idx="5"/>
          </p:nvPr>
        </p:nvSpPr>
        <p:spPr/>
        <p:txBody>
          <a:bodyPr/>
          <a:lstStyle/>
          <a:p>
            <a:fld id="{6AF79E04-056F-D54A-A085-DA3FE0CB785D}" type="slidenum">
              <a:rPr lang="en-US" smtClean="0"/>
              <a:t>28</a:t>
            </a:fld>
            <a:endParaRPr lang="en-US"/>
          </a:p>
        </p:txBody>
      </p:sp>
    </p:spTree>
    <p:extLst>
      <p:ext uri="{BB962C8B-B14F-4D97-AF65-F5344CB8AC3E}">
        <p14:creationId xmlns:p14="http://schemas.microsoft.com/office/powerpoint/2010/main" val="2027361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9E04-056F-D54A-A085-DA3FE0CB785D}" type="slidenum">
              <a:rPr lang="en-US" smtClean="0"/>
              <a:t>32</a:t>
            </a:fld>
            <a:endParaRPr lang="en-US"/>
          </a:p>
        </p:txBody>
      </p:sp>
    </p:spTree>
    <p:extLst>
      <p:ext uri="{BB962C8B-B14F-4D97-AF65-F5344CB8AC3E}">
        <p14:creationId xmlns:p14="http://schemas.microsoft.com/office/powerpoint/2010/main" val="230090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Scare the crap out of you!</a:t>
            </a:r>
          </a:p>
          <a:p>
            <a:pPr marL="171450" indent="-171450">
              <a:buFont typeface="Arial" panose="020B0604020202020204" pitchFamily="34" charset="0"/>
              <a:buChar char="•"/>
            </a:pPr>
            <a:r>
              <a:rPr lang="en-US" b="1" dirty="0"/>
              <a:t>https://www.zdnet.com/article/the-scariest-hacks-and-vulnerabilities-of-2019/</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3</a:t>
            </a:fld>
            <a:endParaRPr lang="en-US"/>
          </a:p>
        </p:txBody>
      </p:sp>
    </p:spTree>
    <p:extLst>
      <p:ext uri="{BB962C8B-B14F-4D97-AF65-F5344CB8AC3E}">
        <p14:creationId xmlns:p14="http://schemas.microsoft.com/office/powerpoint/2010/main" val="33717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Scare the crap out of you!</a:t>
            </a:r>
          </a:p>
          <a:p>
            <a:pPr marL="171450" indent="-171450">
              <a:buFont typeface="Arial" panose="020B0604020202020204" pitchFamily="34" charset="0"/>
              <a:buChar char="•"/>
            </a:pPr>
            <a:r>
              <a:rPr lang="en-US" b="1" dirty="0"/>
              <a:t>https://www.zdnet.com/article/the-scariest-hacks-and-vulnerabilities-of-2019/</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4</a:t>
            </a:fld>
            <a:endParaRPr lang="en-US"/>
          </a:p>
        </p:txBody>
      </p:sp>
    </p:spTree>
    <p:extLst>
      <p:ext uri="{BB962C8B-B14F-4D97-AF65-F5344CB8AC3E}">
        <p14:creationId xmlns:p14="http://schemas.microsoft.com/office/powerpoint/2010/main" val="298822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Scare the crap out of you!</a:t>
            </a:r>
          </a:p>
          <a:p>
            <a:pPr marL="171450" indent="-171450">
              <a:buFont typeface="Arial" panose="020B0604020202020204" pitchFamily="34" charset="0"/>
              <a:buChar char="•"/>
            </a:pPr>
            <a:r>
              <a:rPr lang="en-US" b="1" dirty="0"/>
              <a:t>https://www.zdnet.com/article/the-scariest-hacks-and-vulnerabilities-of-2019/</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5</a:t>
            </a:fld>
            <a:endParaRPr lang="en-US"/>
          </a:p>
        </p:txBody>
      </p:sp>
    </p:spTree>
    <p:extLst>
      <p:ext uri="{BB962C8B-B14F-4D97-AF65-F5344CB8AC3E}">
        <p14:creationId xmlns:p14="http://schemas.microsoft.com/office/powerpoint/2010/main" val="304475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Scare the crap out of you!</a:t>
            </a:r>
          </a:p>
          <a:p>
            <a:pPr marL="171450" indent="-171450">
              <a:buFont typeface="Arial" panose="020B0604020202020204" pitchFamily="34" charset="0"/>
              <a:buChar char="•"/>
            </a:pPr>
            <a:r>
              <a:rPr lang="en-US" b="1" dirty="0"/>
              <a:t>https://www.zdnet.com/article/the-scariest-hacks-and-vulnerabilities-of-2019/</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6</a:t>
            </a:fld>
            <a:endParaRPr lang="en-US"/>
          </a:p>
        </p:txBody>
      </p:sp>
    </p:spTree>
    <p:extLst>
      <p:ext uri="{BB962C8B-B14F-4D97-AF65-F5344CB8AC3E}">
        <p14:creationId xmlns:p14="http://schemas.microsoft.com/office/powerpoint/2010/main" val="356629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Scare the crap out of you!</a:t>
            </a:r>
          </a:p>
          <a:p>
            <a:pPr marL="171450" indent="-171450">
              <a:buFont typeface="Arial" panose="020B0604020202020204" pitchFamily="34" charset="0"/>
              <a:buChar char="•"/>
            </a:pPr>
            <a:r>
              <a:rPr lang="en-US" b="1" dirty="0"/>
              <a:t>https://www.zdnet.com/article/the-scariest-hacks-and-vulnerabilities-of-2019/</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7</a:t>
            </a:fld>
            <a:endParaRPr lang="en-US"/>
          </a:p>
        </p:txBody>
      </p:sp>
    </p:spTree>
    <p:extLst>
      <p:ext uri="{BB962C8B-B14F-4D97-AF65-F5344CB8AC3E}">
        <p14:creationId xmlns:p14="http://schemas.microsoft.com/office/powerpoint/2010/main" val="159196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Scare the crap out of you!</a:t>
            </a:r>
          </a:p>
          <a:p>
            <a:pPr marL="171450" indent="-171450">
              <a:buFont typeface="Arial" panose="020B0604020202020204" pitchFamily="34" charset="0"/>
              <a:buChar char="•"/>
            </a:pPr>
            <a:r>
              <a:rPr lang="en-US" b="1" dirty="0"/>
              <a:t>https://www.zdnet.com/article/the-scariest-hacks-and-vulnerabilities-of-2019/</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8</a:t>
            </a:fld>
            <a:endParaRPr lang="en-US"/>
          </a:p>
        </p:txBody>
      </p:sp>
    </p:spTree>
    <p:extLst>
      <p:ext uri="{BB962C8B-B14F-4D97-AF65-F5344CB8AC3E}">
        <p14:creationId xmlns:p14="http://schemas.microsoft.com/office/powerpoint/2010/main" val="358881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Scare the crap out of you!</a:t>
            </a:r>
          </a:p>
          <a:p>
            <a:pPr marL="171450" indent="-171450">
              <a:buFont typeface="Arial" panose="020B0604020202020204" pitchFamily="34" charset="0"/>
              <a:buChar char="•"/>
            </a:pPr>
            <a:r>
              <a:rPr lang="en-US" b="1" dirty="0"/>
              <a:t>https://www.zdnet.com/article/the-scariest-hacks-and-vulnerabilities-of-2019/</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9</a:t>
            </a:fld>
            <a:endParaRPr lang="en-US"/>
          </a:p>
        </p:txBody>
      </p:sp>
    </p:spTree>
    <p:extLst>
      <p:ext uri="{BB962C8B-B14F-4D97-AF65-F5344CB8AC3E}">
        <p14:creationId xmlns:p14="http://schemas.microsoft.com/office/powerpoint/2010/main" val="298818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Scare the crap out of you!</a:t>
            </a:r>
          </a:p>
          <a:p>
            <a:pPr marL="171450" indent="-171450">
              <a:buFont typeface="Arial" panose="020B0604020202020204" pitchFamily="34" charset="0"/>
              <a:buChar char="•"/>
            </a:pPr>
            <a:r>
              <a:rPr lang="en-US" b="1" dirty="0"/>
              <a:t>https://www.zdnet.com/article/the-scariest-hacks-and-vulnerabilities-of-2019/</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10</a:t>
            </a:fld>
            <a:endParaRPr lang="en-US"/>
          </a:p>
        </p:txBody>
      </p:sp>
    </p:spTree>
    <p:extLst>
      <p:ext uri="{BB962C8B-B14F-4D97-AF65-F5344CB8AC3E}">
        <p14:creationId xmlns:p14="http://schemas.microsoft.com/office/powerpoint/2010/main" val="32683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C4971-DC04-4F7A-86CB-FE8D97C60781}"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381996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C4971-DC04-4F7A-86CB-FE8D97C60781}"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392471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BAC4971-DC04-4F7A-86CB-FE8D97C60781}" type="datetimeFigureOut">
              <a:rPr lang="en-US" smtClean="0"/>
              <a:t>5/23/2023</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89826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8F31A7-321D-4046-95A3-6DBEE0C76907}"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207330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BAC4971-DC04-4F7A-86CB-FE8D97C60781}" type="datetimeFigureOut">
              <a:rPr lang="en-US" smtClean="0"/>
              <a:t>5/23/2023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DDE2B7C-B32E-4654-B794-1D6605044132}" type="slidenum">
              <a:rPr lang="en-US" smtClean="0"/>
              <a:t>‹#›</a:t>
            </a:fld>
            <a:endParaRPr lang="en-US"/>
          </a:p>
        </p:txBody>
      </p:sp>
    </p:spTree>
    <p:extLst>
      <p:ext uri="{BB962C8B-B14F-4D97-AF65-F5344CB8AC3E}">
        <p14:creationId xmlns:p14="http://schemas.microsoft.com/office/powerpoint/2010/main" val="3298661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8F31A7-321D-4046-95A3-6DBEE0C76907}"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386885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8F31A7-321D-4046-95A3-6DBEE0C76907}"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407402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8F31A7-321D-4046-95A3-6DBEE0C76907}"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134724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F31A7-321D-4046-95A3-6DBEE0C76907}"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15003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F31A7-321D-4046-95A3-6DBEE0C76907}"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271220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F31A7-321D-4046-95A3-6DBEE0C76907}"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10420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260E950-62C9-4082-B64D-9B9151FF0330}" type="datetimeFigureOut">
              <a:rPr lang="en-US" smtClean="0"/>
              <a:pPr/>
              <a:t>5/23/2023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D5B0A07-B6CA-4289-939F-41C987A26B68}" type="slidenum">
              <a:rPr lang="en-US" smtClean="0"/>
              <a:t>‹#›</a:t>
            </a:fld>
            <a:endParaRPr lang="en-US" dirty="0"/>
          </a:p>
        </p:txBody>
      </p:sp>
    </p:spTree>
    <p:extLst>
      <p:ext uri="{BB962C8B-B14F-4D97-AF65-F5344CB8AC3E}">
        <p14:creationId xmlns:p14="http://schemas.microsoft.com/office/powerpoint/2010/main" val="325691492"/>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hyperlink" Target="http://55krc.iheart.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D41B048-CD14-49E3-8091-F75010658C96}"/>
              </a:ext>
            </a:extLst>
          </p:cNvPr>
          <p:cNvSpPr txBox="1">
            <a:spLocks/>
          </p:cNvSpPr>
          <p:nvPr/>
        </p:nvSpPr>
        <p:spPr>
          <a:xfrm>
            <a:off x="0" y="1729751"/>
            <a:ext cx="12192000" cy="1470025"/>
          </a:xfrm>
          <a:prstGeom prst="rect">
            <a:avLst/>
          </a:prstGeom>
        </p:spPr>
        <p:txBody>
          <a:bodyP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7200" b="1" dirty="0">
                <a:solidFill>
                  <a:schemeClr val="bg1">
                    <a:lumMod val="10000"/>
                    <a:lumOff val="90000"/>
                  </a:schemeClr>
                </a:solidFill>
              </a:rPr>
              <a:t>WHAT IS CHATGPT?</a:t>
            </a:r>
          </a:p>
          <a:p>
            <a:pPr algn="ctr"/>
            <a:endParaRPr lang="en-US" b="1" dirty="0">
              <a:solidFill>
                <a:schemeClr val="bg1">
                  <a:lumMod val="10000"/>
                  <a:lumOff val="90000"/>
                </a:schemeClr>
              </a:solidFill>
            </a:endParaRPr>
          </a:p>
        </p:txBody>
      </p:sp>
      <p:sp>
        <p:nvSpPr>
          <p:cNvPr id="9" name="Subtitle 4">
            <a:extLst>
              <a:ext uri="{FF2B5EF4-FFF2-40B4-BE49-F238E27FC236}">
                <a16:creationId xmlns:a16="http://schemas.microsoft.com/office/drawing/2014/main" id="{5C40F626-FBCE-4840-A272-ED2F6D41A0D4}"/>
              </a:ext>
            </a:extLst>
          </p:cNvPr>
          <p:cNvSpPr txBox="1">
            <a:spLocks/>
          </p:cNvSpPr>
          <p:nvPr/>
        </p:nvSpPr>
        <p:spPr>
          <a:xfrm>
            <a:off x="344244" y="4162761"/>
            <a:ext cx="11618259" cy="1865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endParaRPr lang="en-US" dirty="0">
              <a:solidFill>
                <a:srgbClr val="F4B325"/>
              </a:solidFill>
            </a:endParaRPr>
          </a:p>
        </p:txBody>
      </p:sp>
      <p:sp>
        <p:nvSpPr>
          <p:cNvPr id="10" name="Subtitle 1">
            <a:extLst>
              <a:ext uri="{FF2B5EF4-FFF2-40B4-BE49-F238E27FC236}">
                <a16:creationId xmlns:a16="http://schemas.microsoft.com/office/drawing/2014/main" id="{AF3978C2-85B9-45BA-8DB9-73C0D3B57219}"/>
              </a:ext>
            </a:extLst>
          </p:cNvPr>
          <p:cNvSpPr txBox="1">
            <a:spLocks/>
          </p:cNvSpPr>
          <p:nvPr/>
        </p:nvSpPr>
        <p:spPr>
          <a:xfrm>
            <a:off x="0" y="3508412"/>
            <a:ext cx="12192000" cy="3317535"/>
          </a:xfrm>
          <a:prstGeom prst="rect">
            <a:avLst/>
          </a:prstGeom>
        </p:spPr>
        <p:txBody>
          <a:bodyP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2700" b="1" dirty="0">
                <a:solidFill>
                  <a:schemeClr val="bg1">
                    <a:lumMod val="10000"/>
                    <a:lumOff val="90000"/>
                  </a:schemeClr>
                </a:solidFill>
              </a:rPr>
              <a:t>Dave Hatter, CISSP, CISA, CCSP, CSSLP, Security +, Network+, PMP, ITIL V3</a:t>
            </a:r>
          </a:p>
          <a:p>
            <a:pPr marL="0" indent="0" algn="ctr">
              <a:buNone/>
            </a:pPr>
            <a:r>
              <a:rPr lang="en-US" sz="2700" b="1" dirty="0">
                <a:solidFill>
                  <a:schemeClr val="bg1">
                    <a:lumMod val="10000"/>
                    <a:lumOff val="90000"/>
                  </a:schemeClr>
                </a:solidFill>
              </a:rPr>
              <a:t>Director of Business Growth</a:t>
            </a:r>
          </a:p>
          <a:p>
            <a:pPr marL="0" indent="0" algn="ctr">
              <a:buNone/>
            </a:pPr>
            <a:r>
              <a:rPr lang="en-US" sz="2700" b="1" dirty="0">
                <a:solidFill>
                  <a:schemeClr val="bg1">
                    <a:lumMod val="10000"/>
                    <a:lumOff val="90000"/>
                  </a:schemeClr>
                </a:solidFill>
              </a:rPr>
              <a:t>Intrust IT</a:t>
            </a:r>
          </a:p>
          <a:p>
            <a:pPr marL="0" indent="0" algn="ctr">
              <a:buNone/>
            </a:pPr>
            <a:r>
              <a:rPr lang="en-US" sz="2800" dirty="0">
                <a:solidFill>
                  <a:schemeClr val="bg1">
                    <a:lumMod val="10000"/>
                    <a:lumOff val="90000"/>
                  </a:schemeClr>
                </a:solidFill>
              </a:rPr>
              <a:t>linkedin.com/in/davehatter</a:t>
            </a:r>
          </a:p>
          <a:p>
            <a:pPr marL="0" indent="0" algn="ctr">
              <a:buNone/>
            </a:pPr>
            <a:r>
              <a:rPr lang="en-US" sz="2800" dirty="0">
                <a:solidFill>
                  <a:schemeClr val="bg1">
                    <a:lumMod val="10000"/>
                    <a:lumOff val="90000"/>
                  </a:schemeClr>
                </a:solidFill>
              </a:rPr>
              <a:t>twitter.com/</a:t>
            </a:r>
            <a:r>
              <a:rPr lang="en-US" sz="2800" dirty="0" err="1">
                <a:solidFill>
                  <a:schemeClr val="bg1">
                    <a:lumMod val="10000"/>
                    <a:lumOff val="90000"/>
                  </a:schemeClr>
                </a:solidFill>
              </a:rPr>
              <a:t>davehatter</a:t>
            </a:r>
            <a:endParaRPr lang="en-US" sz="2800" dirty="0">
              <a:solidFill>
                <a:schemeClr val="bg1">
                  <a:lumMod val="10000"/>
                  <a:lumOff val="90000"/>
                </a:schemeClr>
              </a:solidFill>
            </a:endParaRPr>
          </a:p>
          <a:p>
            <a:pPr marL="0" indent="0" algn="ctr">
              <a:buNone/>
            </a:pPr>
            <a:r>
              <a:rPr lang="en-US" sz="2800" dirty="0">
                <a:solidFill>
                  <a:schemeClr val="bg1">
                    <a:lumMod val="10000"/>
                    <a:lumOff val="90000"/>
                  </a:schemeClr>
                </a:solidFill>
              </a:rPr>
              <a:t>www.youtube.com/user/davidlhatter</a:t>
            </a:r>
          </a:p>
        </p:txBody>
      </p:sp>
      <p:pic>
        <p:nvPicPr>
          <p:cNvPr id="11" name="Picture 10">
            <a:extLst>
              <a:ext uri="{FF2B5EF4-FFF2-40B4-BE49-F238E27FC236}">
                <a16:creationId xmlns:a16="http://schemas.microsoft.com/office/drawing/2014/main" id="{4BBFDC5C-D116-4F22-AD30-BCBBC0543FEB}"/>
              </a:ext>
            </a:extLst>
          </p:cNvPr>
          <p:cNvPicPr>
            <a:picLocks noChangeAspect="1"/>
          </p:cNvPicPr>
          <p:nvPr/>
        </p:nvPicPr>
        <p:blipFill>
          <a:blip r:embed="rId2"/>
          <a:stretch>
            <a:fillRect/>
          </a:stretch>
        </p:blipFill>
        <p:spPr>
          <a:xfrm>
            <a:off x="2495742" y="7113"/>
            <a:ext cx="7205785" cy="1594602"/>
          </a:xfrm>
          <a:prstGeom prst="rect">
            <a:avLst/>
          </a:prstGeom>
        </p:spPr>
      </p:pic>
    </p:spTree>
    <p:extLst>
      <p:ext uri="{BB962C8B-B14F-4D97-AF65-F5344CB8AC3E}">
        <p14:creationId xmlns:p14="http://schemas.microsoft.com/office/powerpoint/2010/main" val="173413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39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Timeline</a:t>
            </a:r>
          </a:p>
        </p:txBody>
      </p:sp>
      <p:pic>
        <p:nvPicPr>
          <p:cNvPr id="7" name="Picture 6">
            <a:extLst>
              <a:ext uri="{FF2B5EF4-FFF2-40B4-BE49-F238E27FC236}">
                <a16:creationId xmlns:a16="http://schemas.microsoft.com/office/drawing/2014/main" id="{13D6F64A-10AA-F010-5688-E85D0496881A}"/>
              </a:ext>
            </a:extLst>
          </p:cNvPr>
          <p:cNvPicPr>
            <a:picLocks noChangeAspect="1"/>
          </p:cNvPicPr>
          <p:nvPr/>
        </p:nvPicPr>
        <p:blipFill>
          <a:blip r:embed="rId3"/>
          <a:stretch>
            <a:fillRect/>
          </a:stretch>
        </p:blipFill>
        <p:spPr>
          <a:xfrm>
            <a:off x="0" y="770211"/>
            <a:ext cx="12192000" cy="6087789"/>
          </a:xfrm>
          <a:prstGeom prst="rect">
            <a:avLst/>
          </a:prstGeom>
        </p:spPr>
      </p:pic>
    </p:spTree>
    <p:extLst>
      <p:ext uri="{BB962C8B-B14F-4D97-AF65-F5344CB8AC3E}">
        <p14:creationId xmlns:p14="http://schemas.microsoft.com/office/powerpoint/2010/main" val="373827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39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Timeline</a:t>
            </a:r>
          </a:p>
        </p:txBody>
      </p:sp>
      <p:pic>
        <p:nvPicPr>
          <p:cNvPr id="3" name="Picture 2">
            <a:extLst>
              <a:ext uri="{FF2B5EF4-FFF2-40B4-BE49-F238E27FC236}">
                <a16:creationId xmlns:a16="http://schemas.microsoft.com/office/drawing/2014/main" id="{D9DC32C6-94A7-5F13-705E-3CA1A2D67246}"/>
              </a:ext>
            </a:extLst>
          </p:cNvPr>
          <p:cNvPicPr>
            <a:picLocks noChangeAspect="1"/>
          </p:cNvPicPr>
          <p:nvPr/>
        </p:nvPicPr>
        <p:blipFill>
          <a:blip r:embed="rId3"/>
          <a:stretch>
            <a:fillRect/>
          </a:stretch>
        </p:blipFill>
        <p:spPr>
          <a:xfrm>
            <a:off x="0" y="957129"/>
            <a:ext cx="12166783" cy="5900871"/>
          </a:xfrm>
          <a:prstGeom prst="rect">
            <a:avLst/>
          </a:prstGeom>
        </p:spPr>
      </p:pic>
    </p:spTree>
    <p:extLst>
      <p:ext uri="{BB962C8B-B14F-4D97-AF65-F5344CB8AC3E}">
        <p14:creationId xmlns:p14="http://schemas.microsoft.com/office/powerpoint/2010/main" val="2440987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AI Benefits</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1133847"/>
            <a:ext cx="11876690"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Productivity gains</a:t>
            </a: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New capabilities</a:t>
            </a: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Better customer service</a:t>
            </a: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Improved monitoring</a:t>
            </a: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Reduction in human error</a:t>
            </a: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Industry specific improvements</a:t>
            </a:r>
            <a:endParaRPr lang="en-US" sz="4400" b="1" dirty="0">
              <a:solidFill>
                <a:srgbClr val="F68428"/>
              </a:solidFill>
            </a:endParaRPr>
          </a:p>
        </p:txBody>
      </p:sp>
    </p:spTree>
    <p:extLst>
      <p:ext uri="{BB962C8B-B14F-4D97-AF65-F5344CB8AC3E}">
        <p14:creationId xmlns:p14="http://schemas.microsoft.com/office/powerpoint/2010/main" val="382085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AI Dangers</a:t>
            </a:r>
          </a:p>
        </p:txBody>
      </p:sp>
      <p:pic>
        <p:nvPicPr>
          <p:cNvPr id="4" name="Picture 3">
            <a:extLst>
              <a:ext uri="{FF2B5EF4-FFF2-40B4-BE49-F238E27FC236}">
                <a16:creationId xmlns:a16="http://schemas.microsoft.com/office/drawing/2014/main" id="{1CBEB340-5D5B-EB1F-ECDD-6DEC63B07BFF}"/>
              </a:ext>
            </a:extLst>
          </p:cNvPr>
          <p:cNvPicPr>
            <a:picLocks noChangeAspect="1"/>
          </p:cNvPicPr>
          <p:nvPr/>
        </p:nvPicPr>
        <p:blipFill>
          <a:blip r:embed="rId2"/>
          <a:stretch>
            <a:fillRect/>
          </a:stretch>
        </p:blipFill>
        <p:spPr>
          <a:xfrm>
            <a:off x="0" y="917861"/>
            <a:ext cx="5780690" cy="3095625"/>
          </a:xfrm>
          <a:prstGeom prst="rect">
            <a:avLst/>
          </a:prstGeom>
        </p:spPr>
      </p:pic>
      <p:pic>
        <p:nvPicPr>
          <p:cNvPr id="8" name="Picture 7">
            <a:extLst>
              <a:ext uri="{FF2B5EF4-FFF2-40B4-BE49-F238E27FC236}">
                <a16:creationId xmlns:a16="http://schemas.microsoft.com/office/drawing/2014/main" id="{AFD34BCC-4DB3-E5B5-3DAD-A5EA95EEEF54}"/>
              </a:ext>
            </a:extLst>
          </p:cNvPr>
          <p:cNvPicPr>
            <a:picLocks noChangeAspect="1"/>
          </p:cNvPicPr>
          <p:nvPr/>
        </p:nvPicPr>
        <p:blipFill>
          <a:blip r:embed="rId3"/>
          <a:stretch>
            <a:fillRect/>
          </a:stretch>
        </p:blipFill>
        <p:spPr>
          <a:xfrm>
            <a:off x="1" y="3603812"/>
            <a:ext cx="5803515" cy="3236603"/>
          </a:xfrm>
          <a:prstGeom prst="rect">
            <a:avLst/>
          </a:prstGeom>
        </p:spPr>
      </p:pic>
      <p:pic>
        <p:nvPicPr>
          <p:cNvPr id="13" name="Picture 12">
            <a:extLst>
              <a:ext uri="{FF2B5EF4-FFF2-40B4-BE49-F238E27FC236}">
                <a16:creationId xmlns:a16="http://schemas.microsoft.com/office/drawing/2014/main" id="{9F85ED2A-A333-D4FB-2A90-B988AA1527BF}"/>
              </a:ext>
            </a:extLst>
          </p:cNvPr>
          <p:cNvPicPr>
            <a:picLocks noChangeAspect="1"/>
          </p:cNvPicPr>
          <p:nvPr/>
        </p:nvPicPr>
        <p:blipFill>
          <a:blip r:embed="rId4"/>
          <a:stretch>
            <a:fillRect/>
          </a:stretch>
        </p:blipFill>
        <p:spPr>
          <a:xfrm>
            <a:off x="5691351" y="1946084"/>
            <a:ext cx="6500649" cy="2294006"/>
          </a:xfrm>
          <a:prstGeom prst="rect">
            <a:avLst/>
          </a:prstGeom>
        </p:spPr>
      </p:pic>
      <p:pic>
        <p:nvPicPr>
          <p:cNvPr id="16" name="Picture 15">
            <a:extLst>
              <a:ext uri="{FF2B5EF4-FFF2-40B4-BE49-F238E27FC236}">
                <a16:creationId xmlns:a16="http://schemas.microsoft.com/office/drawing/2014/main" id="{7E2CDF28-F35F-6818-3C2F-E89B9F44AFF1}"/>
              </a:ext>
            </a:extLst>
          </p:cNvPr>
          <p:cNvPicPr>
            <a:picLocks noChangeAspect="1"/>
          </p:cNvPicPr>
          <p:nvPr/>
        </p:nvPicPr>
        <p:blipFill>
          <a:blip r:embed="rId5"/>
          <a:stretch>
            <a:fillRect/>
          </a:stretch>
        </p:blipFill>
        <p:spPr>
          <a:xfrm>
            <a:off x="5780689" y="0"/>
            <a:ext cx="6500649" cy="1954924"/>
          </a:xfrm>
          <a:prstGeom prst="rect">
            <a:avLst/>
          </a:prstGeom>
        </p:spPr>
      </p:pic>
      <p:pic>
        <p:nvPicPr>
          <p:cNvPr id="20" name="Picture 19">
            <a:extLst>
              <a:ext uri="{FF2B5EF4-FFF2-40B4-BE49-F238E27FC236}">
                <a16:creationId xmlns:a16="http://schemas.microsoft.com/office/drawing/2014/main" id="{36728AE7-39EC-CE75-1A7F-BD92FB01DE19}"/>
              </a:ext>
            </a:extLst>
          </p:cNvPr>
          <p:cNvPicPr>
            <a:picLocks noChangeAspect="1"/>
          </p:cNvPicPr>
          <p:nvPr/>
        </p:nvPicPr>
        <p:blipFill>
          <a:blip r:embed="rId6"/>
          <a:stretch>
            <a:fillRect/>
          </a:stretch>
        </p:blipFill>
        <p:spPr>
          <a:xfrm>
            <a:off x="5780689" y="4240090"/>
            <a:ext cx="6388484" cy="2600325"/>
          </a:xfrm>
          <a:prstGeom prst="rect">
            <a:avLst/>
          </a:prstGeom>
        </p:spPr>
      </p:pic>
    </p:spTree>
    <p:extLst>
      <p:ext uri="{BB962C8B-B14F-4D97-AF65-F5344CB8AC3E}">
        <p14:creationId xmlns:p14="http://schemas.microsoft.com/office/powerpoint/2010/main" val="296138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AI Dangers</a:t>
            </a:r>
          </a:p>
        </p:txBody>
      </p:sp>
      <p:pic>
        <p:nvPicPr>
          <p:cNvPr id="9" name="Picture 8">
            <a:extLst>
              <a:ext uri="{FF2B5EF4-FFF2-40B4-BE49-F238E27FC236}">
                <a16:creationId xmlns:a16="http://schemas.microsoft.com/office/drawing/2014/main" id="{D2AFE6A0-2948-1115-D0B9-D91DA80E0B97}"/>
              </a:ext>
            </a:extLst>
          </p:cNvPr>
          <p:cNvPicPr>
            <a:picLocks noChangeAspect="1"/>
          </p:cNvPicPr>
          <p:nvPr/>
        </p:nvPicPr>
        <p:blipFill>
          <a:blip r:embed="rId2"/>
          <a:stretch>
            <a:fillRect/>
          </a:stretch>
        </p:blipFill>
        <p:spPr>
          <a:xfrm>
            <a:off x="6338805" y="2330019"/>
            <a:ext cx="5927834" cy="3200400"/>
          </a:xfrm>
          <a:prstGeom prst="rect">
            <a:avLst/>
          </a:prstGeom>
        </p:spPr>
      </p:pic>
      <p:pic>
        <p:nvPicPr>
          <p:cNvPr id="11" name="Picture 10">
            <a:extLst>
              <a:ext uri="{FF2B5EF4-FFF2-40B4-BE49-F238E27FC236}">
                <a16:creationId xmlns:a16="http://schemas.microsoft.com/office/drawing/2014/main" id="{1FD7C78C-EB54-4470-8B17-D667D07238D6}"/>
              </a:ext>
            </a:extLst>
          </p:cNvPr>
          <p:cNvPicPr>
            <a:picLocks noChangeAspect="1"/>
          </p:cNvPicPr>
          <p:nvPr/>
        </p:nvPicPr>
        <p:blipFill>
          <a:blip r:embed="rId3"/>
          <a:stretch>
            <a:fillRect/>
          </a:stretch>
        </p:blipFill>
        <p:spPr>
          <a:xfrm>
            <a:off x="0" y="3725260"/>
            <a:ext cx="6322958" cy="1694725"/>
          </a:xfrm>
          <a:prstGeom prst="rect">
            <a:avLst/>
          </a:prstGeom>
        </p:spPr>
      </p:pic>
      <p:pic>
        <p:nvPicPr>
          <p:cNvPr id="14" name="Picture 13">
            <a:extLst>
              <a:ext uri="{FF2B5EF4-FFF2-40B4-BE49-F238E27FC236}">
                <a16:creationId xmlns:a16="http://schemas.microsoft.com/office/drawing/2014/main" id="{6E73DED6-A588-218B-5A31-7DC264D742C4}"/>
              </a:ext>
            </a:extLst>
          </p:cNvPr>
          <p:cNvPicPr>
            <a:picLocks noChangeAspect="1"/>
          </p:cNvPicPr>
          <p:nvPr/>
        </p:nvPicPr>
        <p:blipFill>
          <a:blip r:embed="rId4"/>
          <a:stretch>
            <a:fillRect/>
          </a:stretch>
        </p:blipFill>
        <p:spPr>
          <a:xfrm>
            <a:off x="6322959" y="5163277"/>
            <a:ext cx="5927834" cy="1694724"/>
          </a:xfrm>
          <a:prstGeom prst="rect">
            <a:avLst/>
          </a:prstGeom>
        </p:spPr>
      </p:pic>
      <p:pic>
        <p:nvPicPr>
          <p:cNvPr id="17" name="Picture 16">
            <a:extLst>
              <a:ext uri="{FF2B5EF4-FFF2-40B4-BE49-F238E27FC236}">
                <a16:creationId xmlns:a16="http://schemas.microsoft.com/office/drawing/2014/main" id="{8455E5B3-83C3-A09D-F4F5-8F1FA68E090C}"/>
              </a:ext>
            </a:extLst>
          </p:cNvPr>
          <p:cNvPicPr>
            <a:picLocks noChangeAspect="1"/>
          </p:cNvPicPr>
          <p:nvPr/>
        </p:nvPicPr>
        <p:blipFill>
          <a:blip r:embed="rId5"/>
          <a:stretch>
            <a:fillRect/>
          </a:stretch>
        </p:blipFill>
        <p:spPr>
          <a:xfrm>
            <a:off x="0" y="2473229"/>
            <a:ext cx="6322958" cy="1247775"/>
          </a:xfrm>
          <a:prstGeom prst="rect">
            <a:avLst/>
          </a:prstGeom>
        </p:spPr>
      </p:pic>
      <p:pic>
        <p:nvPicPr>
          <p:cNvPr id="19" name="Picture 18">
            <a:extLst>
              <a:ext uri="{FF2B5EF4-FFF2-40B4-BE49-F238E27FC236}">
                <a16:creationId xmlns:a16="http://schemas.microsoft.com/office/drawing/2014/main" id="{58B069FD-7E0F-43A0-F71D-C3C587996004}"/>
              </a:ext>
            </a:extLst>
          </p:cNvPr>
          <p:cNvPicPr>
            <a:picLocks noChangeAspect="1"/>
          </p:cNvPicPr>
          <p:nvPr/>
        </p:nvPicPr>
        <p:blipFill>
          <a:blip r:embed="rId6"/>
          <a:stretch>
            <a:fillRect/>
          </a:stretch>
        </p:blipFill>
        <p:spPr>
          <a:xfrm>
            <a:off x="0" y="5387209"/>
            <a:ext cx="6322958" cy="1470791"/>
          </a:xfrm>
          <a:prstGeom prst="rect">
            <a:avLst/>
          </a:prstGeom>
        </p:spPr>
      </p:pic>
      <p:pic>
        <p:nvPicPr>
          <p:cNvPr id="21" name="Picture 20">
            <a:extLst>
              <a:ext uri="{FF2B5EF4-FFF2-40B4-BE49-F238E27FC236}">
                <a16:creationId xmlns:a16="http://schemas.microsoft.com/office/drawing/2014/main" id="{BAD94E46-ECFD-C11A-9257-4F514002B6E4}"/>
              </a:ext>
            </a:extLst>
          </p:cNvPr>
          <p:cNvPicPr>
            <a:picLocks noChangeAspect="1"/>
          </p:cNvPicPr>
          <p:nvPr/>
        </p:nvPicPr>
        <p:blipFill>
          <a:blip r:embed="rId7"/>
          <a:stretch>
            <a:fillRect/>
          </a:stretch>
        </p:blipFill>
        <p:spPr>
          <a:xfrm>
            <a:off x="0" y="771770"/>
            <a:ext cx="6381749" cy="1701459"/>
          </a:xfrm>
          <a:prstGeom prst="rect">
            <a:avLst/>
          </a:prstGeom>
        </p:spPr>
      </p:pic>
      <p:pic>
        <p:nvPicPr>
          <p:cNvPr id="23" name="Picture 22">
            <a:extLst>
              <a:ext uri="{FF2B5EF4-FFF2-40B4-BE49-F238E27FC236}">
                <a16:creationId xmlns:a16="http://schemas.microsoft.com/office/drawing/2014/main" id="{9381CB8F-A1C7-6BDB-1CAA-DE04A54C9219}"/>
              </a:ext>
            </a:extLst>
          </p:cNvPr>
          <p:cNvPicPr>
            <a:picLocks noChangeAspect="1"/>
          </p:cNvPicPr>
          <p:nvPr/>
        </p:nvPicPr>
        <p:blipFill>
          <a:blip r:embed="rId8"/>
          <a:stretch>
            <a:fillRect/>
          </a:stretch>
        </p:blipFill>
        <p:spPr>
          <a:xfrm>
            <a:off x="6413445" y="-16568"/>
            <a:ext cx="5778555" cy="2428875"/>
          </a:xfrm>
          <a:prstGeom prst="rect">
            <a:avLst/>
          </a:prstGeom>
        </p:spPr>
      </p:pic>
    </p:spTree>
    <p:extLst>
      <p:ext uri="{BB962C8B-B14F-4D97-AF65-F5344CB8AC3E}">
        <p14:creationId xmlns:p14="http://schemas.microsoft.com/office/powerpoint/2010/main" val="45645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AI Dangers</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1133847"/>
            <a:ext cx="11876690"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Job loss</a:t>
            </a: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Disinformation</a:t>
            </a: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Propaganda</a:t>
            </a:r>
            <a:endParaRPr lang="en-US" sz="4400" b="1" dirty="0">
              <a:solidFill>
                <a:srgbClr val="F68428"/>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Bias</a:t>
            </a: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Cybercrime</a:t>
            </a: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Copyright</a:t>
            </a:r>
          </a:p>
        </p:txBody>
      </p:sp>
    </p:spTree>
    <p:extLst>
      <p:ext uri="{BB962C8B-B14F-4D97-AF65-F5344CB8AC3E}">
        <p14:creationId xmlns:p14="http://schemas.microsoft.com/office/powerpoint/2010/main" val="36789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BB6F82-5930-BF97-0B6F-BC969FE23E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32468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Generative AI</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1133847"/>
            <a:ext cx="6491111"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b="1" dirty="0">
              <a:solidFill>
                <a:srgbClr val="F68428"/>
              </a:solidFill>
            </a:endParaRPr>
          </a:p>
        </p:txBody>
      </p:sp>
      <p:sp>
        <p:nvSpPr>
          <p:cNvPr id="2" name="Subtitle 4">
            <a:extLst>
              <a:ext uri="{FF2B5EF4-FFF2-40B4-BE49-F238E27FC236}">
                <a16:creationId xmlns:a16="http://schemas.microsoft.com/office/drawing/2014/main" id="{18ED1D77-501D-4CB6-1E1A-46CC654D90E7}"/>
              </a:ext>
            </a:extLst>
          </p:cNvPr>
          <p:cNvSpPr txBox="1">
            <a:spLocks/>
          </p:cNvSpPr>
          <p:nvPr/>
        </p:nvSpPr>
        <p:spPr>
          <a:xfrm>
            <a:off x="0" y="882493"/>
            <a:ext cx="12192000" cy="5760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1"/>
              </a:buClr>
              <a:buNone/>
            </a:pPr>
            <a:r>
              <a:rPr lang="en-US" sz="4000" b="1" dirty="0"/>
              <a:t>“is a type of artificial intelligence (AI) system capable of generating text, images, or other media in response to prompts Generative AI models learn the patterns and structure of their input training data, and then generate new data that has similar characteristics.” - Wikipedia</a:t>
            </a:r>
          </a:p>
        </p:txBody>
      </p:sp>
    </p:spTree>
    <p:extLst>
      <p:ext uri="{BB962C8B-B14F-4D97-AF65-F5344CB8AC3E}">
        <p14:creationId xmlns:p14="http://schemas.microsoft.com/office/powerpoint/2010/main" val="345293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Generative AI</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1133847"/>
            <a:ext cx="6491111"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b="1" dirty="0">
              <a:solidFill>
                <a:srgbClr val="F68428"/>
              </a:solidFill>
            </a:endParaRPr>
          </a:p>
        </p:txBody>
      </p:sp>
      <p:sp>
        <p:nvSpPr>
          <p:cNvPr id="2" name="Subtitle 4">
            <a:extLst>
              <a:ext uri="{FF2B5EF4-FFF2-40B4-BE49-F238E27FC236}">
                <a16:creationId xmlns:a16="http://schemas.microsoft.com/office/drawing/2014/main" id="{18ED1D77-501D-4CB6-1E1A-46CC654D90E7}"/>
              </a:ext>
            </a:extLst>
          </p:cNvPr>
          <p:cNvSpPr txBox="1">
            <a:spLocks/>
          </p:cNvSpPr>
          <p:nvPr/>
        </p:nvSpPr>
        <p:spPr>
          <a:xfrm>
            <a:off x="0" y="882493"/>
            <a:ext cx="12192000" cy="5760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1"/>
              </a:buClr>
              <a:buNone/>
            </a:pPr>
            <a:r>
              <a:rPr lang="en-US" sz="4000" b="1" dirty="0"/>
              <a:t>“Notable generative AI systems include ChatGPT (and its variant Bing Chat), a chatbot built by </a:t>
            </a:r>
            <a:r>
              <a:rPr lang="en-US" sz="4000" b="1" dirty="0" err="1"/>
              <a:t>OpenAI</a:t>
            </a:r>
            <a:r>
              <a:rPr lang="en-US" sz="4000" b="1" dirty="0"/>
              <a:t> using their GPT-3 and GPT-4 foundational large language models, and Bard, a chatbot built by Google using their </a:t>
            </a:r>
            <a:r>
              <a:rPr lang="en-US" sz="4000" b="1" dirty="0" err="1"/>
              <a:t>LaMDA</a:t>
            </a:r>
            <a:r>
              <a:rPr lang="en-US" sz="4000" b="1" dirty="0"/>
              <a:t> foundation model. Other generative AI models include artificial intelligence art systems such as Stable Diffusion, </a:t>
            </a:r>
            <a:r>
              <a:rPr lang="en-US" sz="4000" b="1" dirty="0" err="1"/>
              <a:t>Midjourney</a:t>
            </a:r>
            <a:r>
              <a:rPr lang="en-US" sz="4000" b="1" dirty="0"/>
              <a:t>, and DALL-E.”</a:t>
            </a:r>
          </a:p>
        </p:txBody>
      </p:sp>
    </p:spTree>
    <p:extLst>
      <p:ext uri="{BB962C8B-B14F-4D97-AF65-F5344CB8AC3E}">
        <p14:creationId xmlns:p14="http://schemas.microsoft.com/office/powerpoint/2010/main" val="314117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Generative AI Types</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1133847"/>
            <a:ext cx="6491111"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Text</a:t>
            </a: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Audio</a:t>
            </a: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Video</a:t>
            </a:r>
          </a:p>
          <a:p>
            <a:pPr marL="685800" lvl="2">
              <a:lnSpc>
                <a:spcPct val="100000"/>
              </a:lnSpc>
              <a:spcBef>
                <a:spcPts val="1000"/>
              </a:spcBef>
              <a:buClr>
                <a:schemeClr val="tx1"/>
              </a:buClr>
              <a:buSzPct val="75000"/>
              <a:buFont typeface="Wingdings" panose="05000000000000000000" pitchFamily="2" charset="2"/>
              <a:buChar char="§"/>
              <a:defRPr/>
            </a:pPr>
            <a:r>
              <a:rPr lang="en-US" sz="4400" b="1" dirty="0">
                <a:solidFill>
                  <a:schemeClr val="bg1">
                    <a:lumMod val="10000"/>
                    <a:lumOff val="90000"/>
                  </a:schemeClr>
                </a:solidFill>
                <a:ea typeface="+mj-ea"/>
              </a:rPr>
              <a:t>Photos</a:t>
            </a:r>
            <a:endParaRPr lang="en-US" sz="4400" b="1" dirty="0">
              <a:solidFill>
                <a:srgbClr val="F68428"/>
              </a:solidFill>
            </a:endParaRPr>
          </a:p>
        </p:txBody>
      </p:sp>
    </p:spTree>
    <p:extLst>
      <p:ext uri="{BB962C8B-B14F-4D97-AF65-F5344CB8AC3E}">
        <p14:creationId xmlns:p14="http://schemas.microsoft.com/office/powerpoint/2010/main" val="341511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39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Agenda</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1102407"/>
            <a:ext cx="12192000" cy="509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tx1"/>
              </a:buClr>
              <a:buFont typeface="Wingdings" panose="05000000000000000000" pitchFamily="2" charset="2"/>
              <a:buChar char="§"/>
            </a:pPr>
            <a:r>
              <a:rPr lang="en-US" sz="5400" b="1" dirty="0">
                <a:solidFill>
                  <a:schemeClr val="bg1">
                    <a:lumMod val="10000"/>
                    <a:lumOff val="90000"/>
                  </a:schemeClr>
                </a:solidFill>
                <a:latin typeface="Segoe UI Light" panose="020B0502040204020203" pitchFamily="34" charset="0"/>
                <a:ea typeface="+mj-ea"/>
                <a:cs typeface="+mj-cs"/>
              </a:rPr>
              <a:t> Where are we?</a:t>
            </a:r>
          </a:p>
          <a:p>
            <a:pPr>
              <a:lnSpc>
                <a:spcPct val="100000"/>
              </a:lnSpc>
              <a:buClr>
                <a:schemeClr val="tx1"/>
              </a:buClr>
              <a:buFont typeface="Wingdings" panose="05000000000000000000" pitchFamily="2" charset="2"/>
              <a:buChar char="§"/>
            </a:pPr>
            <a:r>
              <a:rPr lang="en-US" sz="5400" b="1" dirty="0">
                <a:solidFill>
                  <a:schemeClr val="bg1">
                    <a:lumMod val="10000"/>
                    <a:lumOff val="90000"/>
                  </a:schemeClr>
                </a:solidFill>
                <a:latin typeface="Segoe UI Light" panose="020B0502040204020203" pitchFamily="34" charset="0"/>
                <a:ea typeface="+mj-ea"/>
                <a:cs typeface="+mj-cs"/>
              </a:rPr>
              <a:t> How’d we get here?</a:t>
            </a:r>
          </a:p>
          <a:p>
            <a:pPr>
              <a:lnSpc>
                <a:spcPct val="100000"/>
              </a:lnSpc>
              <a:buClr>
                <a:schemeClr val="tx1"/>
              </a:buClr>
              <a:buFont typeface="Wingdings" panose="05000000000000000000" pitchFamily="2" charset="2"/>
              <a:buChar char="§"/>
            </a:pPr>
            <a:r>
              <a:rPr lang="en-US" sz="5400" b="1" dirty="0">
                <a:solidFill>
                  <a:schemeClr val="bg1">
                    <a:lumMod val="10000"/>
                    <a:lumOff val="90000"/>
                  </a:schemeClr>
                </a:solidFill>
                <a:latin typeface="Segoe UI Light" panose="020B0502040204020203" pitchFamily="34" charset="0"/>
                <a:ea typeface="+mj-ea"/>
                <a:cs typeface="+mj-cs"/>
              </a:rPr>
              <a:t> Threats</a:t>
            </a:r>
          </a:p>
          <a:p>
            <a:pPr>
              <a:lnSpc>
                <a:spcPct val="100000"/>
              </a:lnSpc>
              <a:buClr>
                <a:schemeClr val="tx1"/>
              </a:buClr>
              <a:buFont typeface="Wingdings" panose="05000000000000000000" pitchFamily="2" charset="2"/>
              <a:buChar char="§"/>
            </a:pPr>
            <a:r>
              <a:rPr lang="en-US" sz="5400" b="1" dirty="0">
                <a:solidFill>
                  <a:schemeClr val="bg1">
                    <a:lumMod val="10000"/>
                    <a:lumOff val="90000"/>
                  </a:schemeClr>
                </a:solidFill>
                <a:latin typeface="Segoe UI Light" panose="020B0502040204020203" pitchFamily="34" charset="0"/>
                <a:ea typeface="+mj-ea"/>
                <a:cs typeface="+mj-cs"/>
              </a:rPr>
              <a:t> Defenses</a:t>
            </a:r>
          </a:p>
          <a:p>
            <a:pPr>
              <a:lnSpc>
                <a:spcPct val="100000"/>
              </a:lnSpc>
              <a:buClr>
                <a:schemeClr val="tx1"/>
              </a:buClr>
              <a:buFont typeface="Wingdings" panose="05000000000000000000" pitchFamily="2" charset="2"/>
              <a:buChar char="§"/>
            </a:pPr>
            <a:r>
              <a:rPr lang="en-US" sz="5400" b="1" dirty="0">
                <a:solidFill>
                  <a:schemeClr val="bg1">
                    <a:lumMod val="10000"/>
                    <a:lumOff val="90000"/>
                  </a:schemeClr>
                </a:solidFill>
                <a:latin typeface="Segoe UI Light" panose="020B0502040204020203" pitchFamily="34" charset="0"/>
                <a:ea typeface="+mj-ea"/>
                <a:cs typeface="+mj-cs"/>
              </a:rPr>
              <a:t> Q&amp;A</a:t>
            </a:r>
          </a:p>
        </p:txBody>
      </p:sp>
    </p:spTree>
    <p:extLst>
      <p:ext uri="{BB962C8B-B14F-4D97-AF65-F5344CB8AC3E}">
        <p14:creationId xmlns:p14="http://schemas.microsoft.com/office/powerpoint/2010/main" val="4187580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ChatGPT</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811891"/>
            <a:ext cx="12192000"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spcBef>
                <a:spcPts val="0"/>
              </a:spcBef>
              <a:spcAft>
                <a:spcPts val="0"/>
              </a:spcAft>
              <a:buFont typeface="Arial" panose="020B0604020202020204" pitchFamily="34" charset="0"/>
              <a:buChar char="•"/>
            </a:pPr>
            <a:r>
              <a:rPr lang="en-US" sz="2400" b="1" i="0" u="none" strike="noStrike" dirty="0">
                <a:solidFill>
                  <a:schemeClr val="bg1">
                    <a:lumMod val="10000"/>
                    <a:lumOff val="90000"/>
                  </a:schemeClr>
                </a:solidFill>
                <a:effectLst/>
              </a:rPr>
              <a:t>GPT = Generative Pre-trained Transformer</a:t>
            </a:r>
          </a:p>
          <a:p>
            <a:pPr rtl="0" fontAlgn="base">
              <a:spcBef>
                <a:spcPts val="0"/>
              </a:spcBef>
              <a:spcAft>
                <a:spcPts val="0"/>
              </a:spcAft>
              <a:buFont typeface="Arial" panose="020B0604020202020204" pitchFamily="34" charset="0"/>
              <a:buChar char="•"/>
            </a:pPr>
            <a:r>
              <a:rPr lang="en-US" sz="2400" b="1" i="0" u="none" strike="noStrike" dirty="0">
                <a:solidFill>
                  <a:schemeClr val="bg1">
                    <a:lumMod val="10000"/>
                    <a:lumOff val="90000"/>
                  </a:schemeClr>
                </a:solidFill>
                <a:effectLst/>
              </a:rPr>
              <a:t>2015: Founded as a non-profit with $1Billion pledged</a:t>
            </a:r>
          </a:p>
          <a:p>
            <a:pPr marL="742950" lvl="1" indent="-285750" rtl="0" fontAlgn="base">
              <a:spcBef>
                <a:spcPts val="0"/>
              </a:spcBef>
              <a:spcAft>
                <a:spcPts val="0"/>
              </a:spcAft>
              <a:buFont typeface="Arial" panose="020B0604020202020204" pitchFamily="34" charset="0"/>
              <a:buChar char="•"/>
            </a:pPr>
            <a:r>
              <a:rPr lang="en-US" sz="2000" b="0" i="0" u="none" strike="noStrike" dirty="0">
                <a:solidFill>
                  <a:schemeClr val="bg1">
                    <a:lumMod val="10000"/>
                    <a:lumOff val="90000"/>
                  </a:schemeClr>
                </a:solidFill>
                <a:effectLst/>
              </a:rPr>
              <a:t>CEO:  Sam Altman</a:t>
            </a:r>
          </a:p>
          <a:p>
            <a:pPr marL="742950" lvl="1" indent="-285750" rtl="0" fontAlgn="base">
              <a:spcBef>
                <a:spcPts val="0"/>
              </a:spcBef>
              <a:spcAft>
                <a:spcPts val="0"/>
              </a:spcAft>
              <a:buFont typeface="Arial" panose="020B0604020202020204" pitchFamily="34" charset="0"/>
              <a:buChar char="•"/>
            </a:pPr>
            <a:r>
              <a:rPr lang="en-US" sz="2000" b="0" i="0" u="none" strike="noStrike" dirty="0">
                <a:solidFill>
                  <a:schemeClr val="bg1">
                    <a:lumMod val="10000"/>
                    <a:lumOff val="90000"/>
                  </a:schemeClr>
                </a:solidFill>
                <a:effectLst/>
              </a:rPr>
              <a:t>Notable investors include Elon Musk, Peter Thiel, and Amazon Web Services</a:t>
            </a:r>
          </a:p>
          <a:p>
            <a:pPr rtl="0" fontAlgn="base">
              <a:spcBef>
                <a:spcPts val="0"/>
              </a:spcBef>
              <a:spcAft>
                <a:spcPts val="0"/>
              </a:spcAft>
              <a:buFont typeface="Arial" panose="020B0604020202020204" pitchFamily="34" charset="0"/>
              <a:buChar char="•"/>
            </a:pPr>
            <a:r>
              <a:rPr lang="en-US" sz="2400" b="1" i="0" u="none" strike="noStrike" dirty="0">
                <a:solidFill>
                  <a:schemeClr val="bg1">
                    <a:lumMod val="10000"/>
                    <a:lumOff val="90000"/>
                  </a:schemeClr>
                </a:solidFill>
                <a:effectLst/>
              </a:rPr>
              <a:t>2018: Musk resigned from the board, but remained a donor</a:t>
            </a:r>
          </a:p>
          <a:p>
            <a:pPr rtl="0" fontAlgn="base">
              <a:spcBef>
                <a:spcPts val="0"/>
              </a:spcBef>
              <a:spcAft>
                <a:spcPts val="0"/>
              </a:spcAft>
              <a:buFont typeface="Arial" panose="020B0604020202020204" pitchFamily="34" charset="0"/>
              <a:buChar char="•"/>
            </a:pPr>
            <a:r>
              <a:rPr lang="en-US" sz="2400" b="1" i="0" u="none" strike="noStrike" dirty="0">
                <a:solidFill>
                  <a:schemeClr val="bg1">
                    <a:lumMod val="10000"/>
                    <a:lumOff val="90000"/>
                  </a:schemeClr>
                </a:solidFill>
                <a:effectLst/>
              </a:rPr>
              <a:t>2019: Transitioned to a “capped” for-profit to attract/retain talent</a:t>
            </a:r>
          </a:p>
          <a:p>
            <a:pPr marL="742950" lvl="1" indent="-285750" rtl="0" fontAlgn="base">
              <a:spcBef>
                <a:spcPts val="0"/>
              </a:spcBef>
              <a:spcAft>
                <a:spcPts val="0"/>
              </a:spcAft>
              <a:buFont typeface="Arial" panose="020B0604020202020204" pitchFamily="34" charset="0"/>
              <a:buChar char="•"/>
            </a:pPr>
            <a:r>
              <a:rPr lang="en-US" sz="2000" b="0" i="0" u="none" strike="noStrike" dirty="0">
                <a:solidFill>
                  <a:schemeClr val="bg1">
                    <a:lumMod val="10000"/>
                    <a:lumOff val="90000"/>
                  </a:schemeClr>
                </a:solidFill>
                <a:effectLst/>
              </a:rPr>
              <a:t>Microsoft invested $1Billion</a:t>
            </a:r>
          </a:p>
          <a:p>
            <a:pPr marL="742950" lvl="1" indent="-285750" rtl="0" fontAlgn="base">
              <a:spcBef>
                <a:spcPts val="0"/>
              </a:spcBef>
              <a:spcAft>
                <a:spcPts val="0"/>
              </a:spcAft>
              <a:buFont typeface="Arial" panose="020B0604020202020204" pitchFamily="34" charset="0"/>
              <a:buChar char="•"/>
            </a:pPr>
            <a:r>
              <a:rPr lang="en-US" sz="2000" b="0" i="0" u="none" strike="noStrike" dirty="0">
                <a:solidFill>
                  <a:schemeClr val="bg1">
                    <a:lumMod val="10000"/>
                    <a:lumOff val="90000"/>
                  </a:schemeClr>
                </a:solidFill>
                <a:effectLst/>
              </a:rPr>
              <a:t>Announced its intention to commercially license its technologies</a:t>
            </a:r>
          </a:p>
          <a:p>
            <a:pPr marL="742950" lvl="1" indent="-285750" rtl="0" fontAlgn="base">
              <a:spcBef>
                <a:spcPts val="0"/>
              </a:spcBef>
              <a:spcAft>
                <a:spcPts val="0"/>
              </a:spcAft>
              <a:buFont typeface="Arial" panose="020B0604020202020204" pitchFamily="34" charset="0"/>
              <a:buChar char="•"/>
            </a:pPr>
            <a:r>
              <a:rPr lang="en-US" sz="2000" b="0" i="0" u="none" strike="noStrike" dirty="0">
                <a:solidFill>
                  <a:schemeClr val="bg1">
                    <a:lumMod val="10000"/>
                    <a:lumOff val="90000"/>
                  </a:schemeClr>
                </a:solidFill>
                <a:effectLst/>
              </a:rPr>
              <a:t>The non-profit entity is the sole controlling shareholder of the for-profit entity</a:t>
            </a:r>
          </a:p>
          <a:p>
            <a:pPr rtl="0" fontAlgn="base">
              <a:spcBef>
                <a:spcPts val="0"/>
              </a:spcBef>
              <a:spcAft>
                <a:spcPts val="0"/>
              </a:spcAft>
              <a:buFont typeface="Arial" panose="020B0604020202020204" pitchFamily="34" charset="0"/>
              <a:buChar char="•"/>
            </a:pPr>
            <a:r>
              <a:rPr lang="en-US" sz="2400" b="1" i="0" u="none" strike="noStrike" dirty="0">
                <a:solidFill>
                  <a:schemeClr val="bg1">
                    <a:lumMod val="10000"/>
                    <a:lumOff val="90000"/>
                  </a:schemeClr>
                </a:solidFill>
                <a:effectLst/>
              </a:rPr>
              <a:t>2020: Announced GPT-3 and the API</a:t>
            </a:r>
          </a:p>
          <a:p>
            <a:pPr rtl="0" fontAlgn="base">
              <a:spcBef>
                <a:spcPts val="0"/>
              </a:spcBef>
              <a:spcAft>
                <a:spcPts val="0"/>
              </a:spcAft>
              <a:buFont typeface="Arial" panose="020B0604020202020204" pitchFamily="34" charset="0"/>
              <a:buChar char="•"/>
            </a:pPr>
            <a:r>
              <a:rPr lang="en-US" sz="2400" b="1" i="0" u="none" strike="noStrike" dirty="0">
                <a:solidFill>
                  <a:schemeClr val="bg1">
                    <a:lumMod val="10000"/>
                    <a:lumOff val="90000"/>
                  </a:schemeClr>
                </a:solidFill>
                <a:effectLst/>
              </a:rPr>
              <a:t>2021: Introduced DALL-E, an image generating AI</a:t>
            </a:r>
          </a:p>
          <a:p>
            <a:pPr rtl="0" fontAlgn="base">
              <a:spcBef>
                <a:spcPts val="0"/>
              </a:spcBef>
              <a:spcAft>
                <a:spcPts val="0"/>
              </a:spcAft>
              <a:buFont typeface="Arial" panose="020B0604020202020204" pitchFamily="34" charset="0"/>
              <a:buChar char="•"/>
            </a:pPr>
            <a:r>
              <a:rPr lang="en-US" sz="2400" b="1" i="0" u="none" strike="noStrike" dirty="0">
                <a:solidFill>
                  <a:schemeClr val="bg1">
                    <a:lumMod val="10000"/>
                    <a:lumOff val="90000"/>
                  </a:schemeClr>
                </a:solidFill>
                <a:effectLst/>
              </a:rPr>
              <a:t>November 2022: Launched free preview of ChatGPT 3.5</a:t>
            </a:r>
          </a:p>
          <a:p>
            <a:pPr marL="742950" lvl="1" indent="-285750" rtl="0" fontAlgn="base">
              <a:spcBef>
                <a:spcPts val="0"/>
              </a:spcBef>
              <a:spcAft>
                <a:spcPts val="0"/>
              </a:spcAft>
              <a:buFont typeface="Arial" panose="020B0604020202020204" pitchFamily="34" charset="0"/>
              <a:buChar char="•"/>
            </a:pPr>
            <a:r>
              <a:rPr lang="en-US" sz="2000" b="0" i="0" u="none" strike="noStrike" dirty="0">
                <a:solidFill>
                  <a:schemeClr val="bg1">
                    <a:lumMod val="10000"/>
                    <a:lumOff val="90000"/>
                  </a:schemeClr>
                </a:solidFill>
                <a:effectLst/>
              </a:rPr>
              <a:t>Achieved over a million sign ups in the first 5 days</a:t>
            </a:r>
          </a:p>
          <a:p>
            <a:pPr rtl="0" fontAlgn="base">
              <a:spcBef>
                <a:spcPts val="0"/>
              </a:spcBef>
              <a:spcAft>
                <a:spcPts val="0"/>
              </a:spcAft>
              <a:buFont typeface="Arial" panose="020B0604020202020204" pitchFamily="34" charset="0"/>
              <a:buChar char="•"/>
            </a:pPr>
            <a:r>
              <a:rPr lang="en-US" sz="2400" b="1" i="0" u="none" strike="noStrike" dirty="0">
                <a:solidFill>
                  <a:schemeClr val="bg1">
                    <a:lumMod val="10000"/>
                    <a:lumOff val="90000"/>
                  </a:schemeClr>
                </a:solidFill>
                <a:effectLst/>
              </a:rPr>
              <a:t>January 2023: Microsoft announced commitment of $10 Billion</a:t>
            </a:r>
          </a:p>
          <a:p>
            <a:pPr marL="742950" lvl="1" indent="-285750" rtl="0" fontAlgn="base">
              <a:spcBef>
                <a:spcPts val="0"/>
              </a:spcBef>
              <a:spcAft>
                <a:spcPts val="0"/>
              </a:spcAft>
              <a:buFont typeface="Arial" panose="020B0604020202020204" pitchFamily="34" charset="0"/>
              <a:buChar char="•"/>
            </a:pPr>
            <a:r>
              <a:rPr lang="en-US" sz="2000" b="0" i="0" u="none" strike="noStrike" dirty="0">
                <a:solidFill>
                  <a:schemeClr val="bg1">
                    <a:lumMod val="10000"/>
                    <a:lumOff val="90000"/>
                  </a:schemeClr>
                </a:solidFill>
                <a:effectLst/>
              </a:rPr>
              <a:t>Estimated 100 million daily users</a:t>
            </a:r>
          </a:p>
          <a:p>
            <a:pPr marL="742950" lvl="1" indent="-285750" rtl="0" fontAlgn="base">
              <a:spcBef>
                <a:spcPts val="0"/>
              </a:spcBef>
              <a:spcAft>
                <a:spcPts val="0"/>
              </a:spcAft>
              <a:buFont typeface="Arial" panose="020B0604020202020204" pitchFamily="34" charset="0"/>
              <a:buChar char="•"/>
            </a:pPr>
            <a:r>
              <a:rPr lang="en-US" sz="2000" b="0" i="0" u="none" strike="noStrike" dirty="0">
                <a:solidFill>
                  <a:schemeClr val="bg1">
                    <a:lumMod val="10000"/>
                    <a:lumOff val="90000"/>
                  </a:schemeClr>
                </a:solidFill>
                <a:effectLst/>
              </a:rPr>
              <a:t>Investment valued the company at $29 Billion</a:t>
            </a:r>
          </a:p>
          <a:p>
            <a:pPr marL="742950" lvl="1" indent="-285750" rtl="0" fontAlgn="base">
              <a:spcBef>
                <a:spcPts val="0"/>
              </a:spcBef>
              <a:spcAft>
                <a:spcPts val="0"/>
              </a:spcAft>
              <a:buFont typeface="Arial" panose="020B0604020202020204" pitchFamily="34" charset="0"/>
              <a:buChar char="•"/>
            </a:pPr>
            <a:r>
              <a:rPr lang="en-US" sz="2000" b="0" i="0" u="none" strike="noStrike" dirty="0">
                <a:solidFill>
                  <a:schemeClr val="bg1">
                    <a:lumMod val="10000"/>
                    <a:lumOff val="90000"/>
                  </a:schemeClr>
                </a:solidFill>
                <a:effectLst/>
              </a:rPr>
              <a:t>Forecast $200M in revenue in 2023, $1B+ in 2024</a:t>
            </a:r>
          </a:p>
          <a:p>
            <a:pPr rtl="0" fontAlgn="base">
              <a:spcBef>
                <a:spcPts val="0"/>
              </a:spcBef>
              <a:spcAft>
                <a:spcPts val="0"/>
              </a:spcAft>
              <a:buFont typeface="Arial" panose="020B0604020202020204" pitchFamily="34" charset="0"/>
              <a:buChar char="•"/>
            </a:pPr>
            <a:r>
              <a:rPr lang="en-US" sz="2400" b="1" i="0" u="none" strike="noStrike" dirty="0">
                <a:solidFill>
                  <a:schemeClr val="bg1">
                    <a:lumMod val="10000"/>
                    <a:lumOff val="90000"/>
                  </a:schemeClr>
                </a:solidFill>
                <a:effectLst/>
              </a:rPr>
              <a:t>February 2023: Microsoft announces it’s building ChatGPT into its product</a:t>
            </a:r>
          </a:p>
          <a:p>
            <a:pPr rtl="0" fontAlgn="base">
              <a:spcBef>
                <a:spcPts val="0"/>
              </a:spcBef>
              <a:spcAft>
                <a:spcPts val="0"/>
              </a:spcAft>
              <a:buFont typeface="Arial" panose="020B0604020202020204" pitchFamily="34" charset="0"/>
              <a:buChar char="•"/>
            </a:pPr>
            <a:r>
              <a:rPr lang="en-US" sz="2400" b="1" dirty="0">
                <a:solidFill>
                  <a:schemeClr val="bg1">
                    <a:lumMod val="10000"/>
                    <a:lumOff val="90000"/>
                  </a:schemeClr>
                </a:solidFill>
              </a:rPr>
              <a:t>ChatGPT 4 released March 14</a:t>
            </a:r>
            <a:r>
              <a:rPr lang="en-US" sz="2400" b="1" baseline="30000" dirty="0">
                <a:solidFill>
                  <a:schemeClr val="bg1">
                    <a:lumMod val="10000"/>
                    <a:lumOff val="90000"/>
                  </a:schemeClr>
                </a:solidFill>
              </a:rPr>
              <a:t>th</a:t>
            </a:r>
            <a:r>
              <a:rPr lang="en-US" sz="2400" b="1" dirty="0">
                <a:solidFill>
                  <a:schemeClr val="bg1">
                    <a:lumMod val="10000"/>
                    <a:lumOff val="90000"/>
                  </a:schemeClr>
                </a:solidFill>
              </a:rPr>
              <a:t>, 2023.</a:t>
            </a:r>
          </a:p>
        </p:txBody>
      </p:sp>
    </p:spTree>
    <p:extLst>
      <p:ext uri="{BB962C8B-B14F-4D97-AF65-F5344CB8AC3E}">
        <p14:creationId xmlns:p14="http://schemas.microsoft.com/office/powerpoint/2010/main" val="3187495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Comparison</a:t>
            </a:r>
          </a:p>
        </p:txBody>
      </p:sp>
      <p:pic>
        <p:nvPicPr>
          <p:cNvPr id="3" name="Picture 2">
            <a:extLst>
              <a:ext uri="{FF2B5EF4-FFF2-40B4-BE49-F238E27FC236}">
                <a16:creationId xmlns:a16="http://schemas.microsoft.com/office/drawing/2014/main" id="{FEC58D48-BF34-CBD8-9DD4-0A072CCA845F}"/>
              </a:ext>
            </a:extLst>
          </p:cNvPr>
          <p:cNvPicPr>
            <a:picLocks noChangeAspect="1"/>
          </p:cNvPicPr>
          <p:nvPr/>
        </p:nvPicPr>
        <p:blipFill>
          <a:blip r:embed="rId3"/>
          <a:stretch>
            <a:fillRect/>
          </a:stretch>
        </p:blipFill>
        <p:spPr>
          <a:xfrm>
            <a:off x="0" y="917861"/>
            <a:ext cx="12192000" cy="5922554"/>
          </a:xfrm>
          <a:prstGeom prst="rect">
            <a:avLst/>
          </a:prstGeom>
        </p:spPr>
      </p:pic>
    </p:spTree>
    <p:extLst>
      <p:ext uri="{BB962C8B-B14F-4D97-AF65-F5344CB8AC3E}">
        <p14:creationId xmlns:p14="http://schemas.microsoft.com/office/powerpoint/2010/main" val="2448763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What can you do with ChatGPT?</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811891"/>
            <a:ext cx="12192000"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Generate ideas</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Understand complex topics</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Write copy</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Summarize research</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Get coding assistance</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Translate text</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Write a book</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Advance in your career</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Find data sets</a:t>
            </a:r>
          </a:p>
          <a:p>
            <a:pPr rtl="0" fontAlgn="base">
              <a:spcBef>
                <a:spcPts val="0"/>
              </a:spcBef>
              <a:spcAft>
                <a:spcPts val="0"/>
              </a:spcAft>
              <a:buFont typeface="Arial" panose="020B0604020202020204" pitchFamily="34" charset="0"/>
              <a:buChar char="•"/>
            </a:pPr>
            <a:endParaRPr lang="en-US" sz="2400" b="1" dirty="0">
              <a:solidFill>
                <a:schemeClr val="bg1">
                  <a:lumMod val="10000"/>
                  <a:lumOff val="90000"/>
                </a:schemeClr>
              </a:solidFill>
            </a:endParaRPr>
          </a:p>
          <a:p>
            <a:pPr rtl="0" fontAlgn="base">
              <a:spcBef>
                <a:spcPts val="0"/>
              </a:spcBef>
              <a:spcAft>
                <a:spcPts val="0"/>
              </a:spcAft>
              <a:buFont typeface="Arial" panose="020B0604020202020204" pitchFamily="34" charset="0"/>
              <a:buChar char="•"/>
            </a:pPr>
            <a:endParaRPr lang="en-US" sz="2400" b="1" dirty="0">
              <a:solidFill>
                <a:schemeClr val="bg1">
                  <a:lumMod val="10000"/>
                  <a:lumOff val="90000"/>
                </a:schemeClr>
              </a:solidFill>
            </a:endParaRPr>
          </a:p>
        </p:txBody>
      </p:sp>
    </p:spTree>
    <p:extLst>
      <p:ext uri="{BB962C8B-B14F-4D97-AF65-F5344CB8AC3E}">
        <p14:creationId xmlns:p14="http://schemas.microsoft.com/office/powerpoint/2010/main" val="1022196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2DCED-7174-6A3C-F26B-935F10E526D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58935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Ways to use ChatGPT</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917861"/>
            <a:ext cx="12192000"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UI</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Apps</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Plugins</a:t>
            </a:r>
          </a:p>
          <a:p>
            <a:pPr marL="1143000" lvl="3" fontAlgn="base">
              <a:lnSpc>
                <a:spcPct val="100000"/>
              </a:lnSpc>
              <a:spcBef>
                <a:spcPts val="1000"/>
              </a:spcBef>
              <a:buClr>
                <a:schemeClr val="tx1"/>
              </a:buClr>
              <a:buSzPct val="75000"/>
              <a:buFont typeface="Wingdings" panose="05000000000000000000" pitchFamily="2" charset="2"/>
              <a:buChar char="§"/>
              <a:defRPr/>
            </a:pPr>
            <a:r>
              <a:rPr lang="en-US" sz="3200" dirty="0"/>
              <a:t>ChatGPT Plus users can now access 70+ plugins</a:t>
            </a:r>
            <a:endParaRPr lang="en-US" sz="3000" b="1" dirty="0">
              <a:solidFill>
                <a:schemeClr val="bg1">
                  <a:lumMod val="10000"/>
                  <a:lumOff val="90000"/>
                </a:schemeClr>
              </a:solidFill>
              <a:ea typeface="+mj-ea"/>
            </a:endParaRP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Application Programming Interface (API)</a:t>
            </a:r>
          </a:p>
          <a:p>
            <a:pPr rtl="0" fontAlgn="base">
              <a:spcBef>
                <a:spcPts val="0"/>
              </a:spcBef>
              <a:spcAft>
                <a:spcPts val="0"/>
              </a:spcAft>
              <a:buFont typeface="Arial" panose="020B0604020202020204" pitchFamily="34" charset="0"/>
              <a:buChar char="•"/>
            </a:pPr>
            <a:endParaRPr lang="en-US" sz="2400" b="1" dirty="0">
              <a:solidFill>
                <a:schemeClr val="bg1">
                  <a:lumMod val="10000"/>
                  <a:lumOff val="90000"/>
                </a:schemeClr>
              </a:solidFill>
            </a:endParaRPr>
          </a:p>
          <a:p>
            <a:pPr rtl="0" fontAlgn="base">
              <a:spcBef>
                <a:spcPts val="0"/>
              </a:spcBef>
              <a:spcAft>
                <a:spcPts val="0"/>
              </a:spcAft>
              <a:buFont typeface="Arial" panose="020B0604020202020204" pitchFamily="34" charset="0"/>
              <a:buChar char="•"/>
            </a:pPr>
            <a:endParaRPr lang="en-US" sz="2400" b="1" dirty="0">
              <a:solidFill>
                <a:schemeClr val="bg1">
                  <a:lumMod val="10000"/>
                  <a:lumOff val="90000"/>
                </a:schemeClr>
              </a:solidFill>
            </a:endParaRPr>
          </a:p>
        </p:txBody>
      </p:sp>
    </p:spTree>
    <p:extLst>
      <p:ext uri="{BB962C8B-B14F-4D97-AF65-F5344CB8AC3E}">
        <p14:creationId xmlns:p14="http://schemas.microsoft.com/office/powerpoint/2010/main" val="3816655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How Intrust Uses AI</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1043119"/>
            <a:ext cx="12192000"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Writing</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Idea Generation</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Automation</a:t>
            </a:r>
          </a:p>
          <a:p>
            <a:pPr marL="1143000" lvl="3" fontAlgn="base">
              <a:lnSpc>
                <a:spcPct val="100000"/>
              </a:lnSpc>
              <a:spcBef>
                <a:spcPts val="1000"/>
              </a:spcBef>
              <a:buClr>
                <a:schemeClr val="tx1"/>
              </a:buClr>
              <a:buSzPct val="75000"/>
              <a:buFont typeface="Wingdings" panose="05000000000000000000" pitchFamily="2" charset="2"/>
              <a:buChar char="§"/>
              <a:defRPr/>
            </a:pPr>
            <a:r>
              <a:rPr lang="en-US" sz="2200" b="1" dirty="0">
                <a:solidFill>
                  <a:schemeClr val="bg1">
                    <a:lumMod val="10000"/>
                    <a:lumOff val="90000"/>
                  </a:schemeClr>
                </a:solidFill>
                <a:ea typeface="+mj-ea"/>
              </a:rPr>
              <a:t>Code generation</a:t>
            </a:r>
          </a:p>
          <a:p>
            <a:pPr marL="1143000" lvl="3" fontAlgn="base">
              <a:lnSpc>
                <a:spcPct val="100000"/>
              </a:lnSpc>
              <a:spcBef>
                <a:spcPts val="1000"/>
              </a:spcBef>
              <a:buClr>
                <a:schemeClr val="tx1"/>
              </a:buClr>
              <a:buSzPct val="75000"/>
              <a:buFont typeface="Wingdings" panose="05000000000000000000" pitchFamily="2" charset="2"/>
              <a:buChar char="§"/>
              <a:defRPr/>
            </a:pPr>
            <a:r>
              <a:rPr lang="en-US" sz="2200" b="1" dirty="0">
                <a:solidFill>
                  <a:schemeClr val="bg1">
                    <a:lumMod val="10000"/>
                    <a:lumOff val="90000"/>
                  </a:schemeClr>
                </a:solidFill>
                <a:ea typeface="+mj-ea"/>
              </a:rPr>
              <a:t>Autoresponder</a:t>
            </a:r>
          </a:p>
          <a:p>
            <a:pPr marL="1143000" lvl="3" fontAlgn="base">
              <a:lnSpc>
                <a:spcPct val="100000"/>
              </a:lnSpc>
              <a:spcBef>
                <a:spcPts val="1000"/>
              </a:spcBef>
              <a:buClr>
                <a:schemeClr val="tx1"/>
              </a:buClr>
              <a:buSzPct val="75000"/>
              <a:buFont typeface="Wingdings" panose="05000000000000000000" pitchFamily="2" charset="2"/>
              <a:buChar char="§"/>
              <a:defRPr/>
            </a:pPr>
            <a:r>
              <a:rPr lang="en-US" sz="2200" b="1" dirty="0">
                <a:solidFill>
                  <a:schemeClr val="bg1">
                    <a:lumMod val="10000"/>
                    <a:lumOff val="90000"/>
                  </a:schemeClr>
                </a:solidFill>
                <a:ea typeface="+mj-ea"/>
              </a:rPr>
              <a:t>Intrust Man</a:t>
            </a:r>
          </a:p>
          <a:p>
            <a:pPr marL="1143000" lvl="3" fontAlgn="base">
              <a:lnSpc>
                <a:spcPct val="100000"/>
              </a:lnSpc>
              <a:spcBef>
                <a:spcPts val="1000"/>
              </a:spcBef>
              <a:buClr>
                <a:schemeClr val="tx1"/>
              </a:buClr>
              <a:buSzPct val="75000"/>
              <a:buFont typeface="Wingdings" panose="05000000000000000000" pitchFamily="2" charset="2"/>
              <a:buChar char="§"/>
              <a:defRPr/>
            </a:pPr>
            <a:r>
              <a:rPr lang="en-US" sz="2200" b="1" dirty="0">
                <a:solidFill>
                  <a:schemeClr val="bg1">
                    <a:lumMod val="10000"/>
                    <a:lumOff val="90000"/>
                  </a:schemeClr>
                </a:solidFill>
                <a:ea typeface="+mj-ea"/>
              </a:rPr>
              <a:t>Call resolution</a:t>
            </a:r>
          </a:p>
          <a:p>
            <a:pPr marL="1143000" lvl="3" fontAlgn="base">
              <a:lnSpc>
                <a:spcPct val="100000"/>
              </a:lnSpc>
              <a:spcBef>
                <a:spcPts val="1000"/>
              </a:spcBef>
              <a:buClr>
                <a:schemeClr val="tx1"/>
              </a:buClr>
              <a:buSzPct val="75000"/>
              <a:buFont typeface="Wingdings" panose="05000000000000000000" pitchFamily="2" charset="2"/>
              <a:buChar char="§"/>
              <a:defRPr/>
            </a:pPr>
            <a:r>
              <a:rPr lang="en-US" sz="2200" b="1" dirty="0">
                <a:solidFill>
                  <a:schemeClr val="bg1">
                    <a:lumMod val="10000"/>
                    <a:lumOff val="90000"/>
                  </a:schemeClr>
                </a:solidFill>
                <a:ea typeface="+mj-ea"/>
              </a:rPr>
              <a:t>Augment Robotic Process Automation (RPA)</a:t>
            </a:r>
            <a:endParaRPr lang="en-US" sz="2200" b="1" dirty="0">
              <a:solidFill>
                <a:schemeClr val="bg1">
                  <a:lumMod val="10000"/>
                  <a:lumOff val="90000"/>
                </a:schemeClr>
              </a:solidFill>
            </a:endParaRPr>
          </a:p>
        </p:txBody>
      </p:sp>
    </p:spTree>
    <p:extLst>
      <p:ext uri="{BB962C8B-B14F-4D97-AF65-F5344CB8AC3E}">
        <p14:creationId xmlns:p14="http://schemas.microsoft.com/office/powerpoint/2010/main" val="1373948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Remember:</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917861"/>
            <a:ext cx="12192000"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Use for general research and non-proprietary ideation</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Do not provide personal information of customers or employees</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Do not provide any proprietary data </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It can “hallucinate”</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It may confidently provide wrong answers</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To vet third-parties</a:t>
            </a:r>
            <a:endParaRPr lang="en-US" sz="2400" b="1" dirty="0">
              <a:solidFill>
                <a:schemeClr val="bg1">
                  <a:lumMod val="10000"/>
                  <a:lumOff val="90000"/>
                </a:schemeClr>
              </a:solidFill>
            </a:endParaRPr>
          </a:p>
        </p:txBody>
      </p:sp>
    </p:spTree>
    <p:extLst>
      <p:ext uri="{BB962C8B-B14F-4D97-AF65-F5344CB8AC3E}">
        <p14:creationId xmlns:p14="http://schemas.microsoft.com/office/powerpoint/2010/main" val="3349858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C.R.E.A.T.E. Process</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917861"/>
            <a:ext cx="12192000"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Context: Give ChatGPT clear and concise context</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Result: Tell it what you want it to produce for you</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Explain: Give it more details</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Audience: Tell it who you are making the content for</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Tone: If necessary, add a speaking tone to spice up the output</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Expand: Expand, elaborate and edit</a:t>
            </a:r>
            <a:endParaRPr lang="en-US" sz="2400" b="1" dirty="0">
              <a:solidFill>
                <a:schemeClr val="bg1">
                  <a:lumMod val="10000"/>
                  <a:lumOff val="90000"/>
                </a:schemeClr>
              </a:solidFill>
            </a:endParaRPr>
          </a:p>
        </p:txBody>
      </p:sp>
    </p:spTree>
    <p:extLst>
      <p:ext uri="{BB962C8B-B14F-4D97-AF65-F5344CB8AC3E}">
        <p14:creationId xmlns:p14="http://schemas.microsoft.com/office/powerpoint/2010/main" val="549202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ChatGPT Demos</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1053628"/>
            <a:ext cx="12192000"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Context: Give ChatGPT clear and concise context</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Result: Tell it what you want it to produce for you</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Explain: Give it more details</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Audience: Tell it who you are making the content for</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Tone: If necessary, add a speaking tone to spice up the output</a:t>
            </a:r>
          </a:p>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Expand: Expand, elaborate and edit</a:t>
            </a:r>
            <a:endParaRPr lang="en-US" sz="2400" b="1" dirty="0">
              <a:solidFill>
                <a:schemeClr val="bg1">
                  <a:lumMod val="10000"/>
                  <a:lumOff val="90000"/>
                </a:schemeClr>
              </a:solidFill>
            </a:endParaRPr>
          </a:p>
        </p:txBody>
      </p:sp>
    </p:spTree>
    <p:extLst>
      <p:ext uri="{BB962C8B-B14F-4D97-AF65-F5344CB8AC3E}">
        <p14:creationId xmlns:p14="http://schemas.microsoft.com/office/powerpoint/2010/main" val="353615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Voice Cloning</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0" y="811891"/>
            <a:ext cx="12192000"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spcBef>
                <a:spcPts val="0"/>
              </a:spcBef>
              <a:spcAft>
                <a:spcPts val="0"/>
              </a:spcAft>
              <a:buFont typeface="Arial" panose="020B0604020202020204" pitchFamily="34" charset="0"/>
              <a:buChar char="•"/>
            </a:pPr>
            <a:endParaRPr lang="en-US" sz="2400" b="1" dirty="0">
              <a:solidFill>
                <a:schemeClr val="bg1">
                  <a:lumMod val="10000"/>
                  <a:lumOff val="90000"/>
                </a:schemeClr>
              </a:solidFill>
            </a:endParaRPr>
          </a:p>
        </p:txBody>
      </p:sp>
      <p:sp>
        <p:nvSpPr>
          <p:cNvPr id="2" name="Subtitle 4">
            <a:extLst>
              <a:ext uri="{FF2B5EF4-FFF2-40B4-BE49-F238E27FC236}">
                <a16:creationId xmlns:a16="http://schemas.microsoft.com/office/drawing/2014/main" id="{11FB1435-51E9-BE91-96E5-299AD54728DF}"/>
              </a:ext>
            </a:extLst>
          </p:cNvPr>
          <p:cNvSpPr txBox="1">
            <a:spLocks/>
          </p:cNvSpPr>
          <p:nvPr/>
        </p:nvSpPr>
        <p:spPr>
          <a:xfrm>
            <a:off x="0" y="917861"/>
            <a:ext cx="12192000"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fontAlgn="base">
              <a:lnSpc>
                <a:spcPct val="100000"/>
              </a:lnSpc>
              <a:spcBef>
                <a:spcPts val="1000"/>
              </a:spcBef>
              <a:spcAft>
                <a:spcPts val="0"/>
              </a:spcAft>
              <a:buClr>
                <a:schemeClr val="tx1"/>
              </a:buClr>
              <a:buSzPct val="75000"/>
              <a:buFont typeface="Wingdings" panose="05000000000000000000" pitchFamily="2" charset="2"/>
              <a:buChar char="§"/>
              <a:defRPr/>
            </a:pPr>
            <a:r>
              <a:rPr lang="en-US" sz="3200" b="1" dirty="0">
                <a:solidFill>
                  <a:schemeClr val="bg1">
                    <a:lumMod val="10000"/>
                    <a:lumOff val="90000"/>
                  </a:schemeClr>
                </a:solidFill>
                <a:ea typeface="+mj-ea"/>
              </a:rPr>
              <a:t>Example</a:t>
            </a:r>
            <a:endParaRPr lang="en-US" sz="2400" b="1" dirty="0">
              <a:solidFill>
                <a:schemeClr val="bg1">
                  <a:lumMod val="10000"/>
                  <a:lumOff val="90000"/>
                </a:schemeClr>
              </a:solidFill>
            </a:endParaRPr>
          </a:p>
        </p:txBody>
      </p:sp>
    </p:spTree>
    <p:extLst>
      <p:ext uri="{BB962C8B-B14F-4D97-AF65-F5344CB8AC3E}">
        <p14:creationId xmlns:p14="http://schemas.microsoft.com/office/powerpoint/2010/main" val="71330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39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My goals for today</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1102407"/>
            <a:ext cx="12192000" cy="509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tx1"/>
              </a:buClr>
              <a:buFont typeface="Wingdings" panose="05000000000000000000" pitchFamily="2" charset="2"/>
              <a:buChar char="§"/>
            </a:pPr>
            <a:r>
              <a:rPr lang="en-US" sz="5400" b="1" dirty="0">
                <a:solidFill>
                  <a:schemeClr val="bg1">
                    <a:lumMod val="10000"/>
                    <a:lumOff val="90000"/>
                  </a:schemeClr>
                </a:solidFill>
                <a:latin typeface="Segoe UI Light" panose="020B0502040204020203" pitchFamily="34" charset="0"/>
                <a:ea typeface="+mj-ea"/>
                <a:cs typeface="+mj-cs"/>
              </a:rPr>
              <a:t> Educate you</a:t>
            </a:r>
          </a:p>
          <a:p>
            <a:pPr>
              <a:lnSpc>
                <a:spcPct val="100000"/>
              </a:lnSpc>
              <a:buClr>
                <a:schemeClr val="tx1"/>
              </a:buClr>
              <a:buFont typeface="Wingdings" panose="05000000000000000000" pitchFamily="2" charset="2"/>
              <a:buChar char="§"/>
            </a:pPr>
            <a:r>
              <a:rPr lang="en-US" sz="5400" b="1" dirty="0">
                <a:solidFill>
                  <a:schemeClr val="bg1">
                    <a:lumMod val="10000"/>
                    <a:lumOff val="90000"/>
                  </a:schemeClr>
                </a:solidFill>
                <a:latin typeface="Segoe UI Light" panose="020B0502040204020203" pitchFamily="34" charset="0"/>
                <a:ea typeface="+mj-ea"/>
                <a:cs typeface="+mj-cs"/>
              </a:rPr>
              <a:t> Motivate you</a:t>
            </a:r>
          </a:p>
          <a:p>
            <a:pPr>
              <a:lnSpc>
                <a:spcPct val="100000"/>
              </a:lnSpc>
              <a:buClr>
                <a:schemeClr val="tx1"/>
              </a:buClr>
              <a:buFont typeface="Wingdings" panose="05000000000000000000" pitchFamily="2" charset="2"/>
              <a:buChar char="§"/>
            </a:pPr>
            <a:r>
              <a:rPr lang="en-US" sz="5400" b="1" dirty="0">
                <a:solidFill>
                  <a:schemeClr val="bg1">
                    <a:lumMod val="10000"/>
                    <a:lumOff val="90000"/>
                  </a:schemeClr>
                </a:solidFill>
                <a:latin typeface="Segoe UI Light" panose="020B0502040204020203" pitchFamily="34" charset="0"/>
                <a:ea typeface="+mj-ea"/>
                <a:cs typeface="+mj-cs"/>
              </a:rPr>
              <a:t> Provide actionable advice </a:t>
            </a:r>
          </a:p>
          <a:p>
            <a:pPr>
              <a:lnSpc>
                <a:spcPct val="100000"/>
              </a:lnSpc>
              <a:buClr>
                <a:schemeClr val="tx1"/>
              </a:buClr>
              <a:buFont typeface="Wingdings" panose="05000000000000000000" pitchFamily="2" charset="2"/>
              <a:buChar char="§"/>
            </a:pPr>
            <a:r>
              <a:rPr lang="en-US" sz="5400" b="1" dirty="0">
                <a:solidFill>
                  <a:schemeClr val="bg1">
                    <a:lumMod val="10000"/>
                    <a:lumOff val="90000"/>
                  </a:schemeClr>
                </a:solidFill>
                <a:latin typeface="Segoe UI Light" panose="020B0502040204020203" pitchFamily="34" charset="0"/>
                <a:ea typeface="+mj-ea"/>
                <a:cs typeface="+mj-cs"/>
              </a:rPr>
              <a:t> Have fun</a:t>
            </a:r>
          </a:p>
        </p:txBody>
      </p:sp>
    </p:spTree>
    <p:extLst>
      <p:ext uri="{BB962C8B-B14F-4D97-AF65-F5344CB8AC3E}">
        <p14:creationId xmlns:p14="http://schemas.microsoft.com/office/powerpoint/2010/main" val="113980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For more information follow:</a:t>
            </a:r>
          </a:p>
        </p:txBody>
      </p:sp>
      <p:sp>
        <p:nvSpPr>
          <p:cNvPr id="5" name="Subtitle 4">
            <a:extLst>
              <a:ext uri="{FF2B5EF4-FFF2-40B4-BE49-F238E27FC236}">
                <a16:creationId xmlns:a16="http://schemas.microsoft.com/office/drawing/2014/main" id="{1FC987DD-4B54-4921-BA85-A61FB2ADA056}"/>
              </a:ext>
            </a:extLst>
          </p:cNvPr>
          <p:cNvSpPr txBox="1">
            <a:spLocks/>
          </p:cNvSpPr>
          <p:nvPr/>
        </p:nvSpPr>
        <p:spPr>
          <a:xfrm>
            <a:off x="-395111" y="811890"/>
            <a:ext cx="7027139" cy="60461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Bruce </a:t>
            </a:r>
            <a:r>
              <a:rPr lang="en-US" sz="3000" b="1" dirty="0" err="1">
                <a:solidFill>
                  <a:schemeClr val="bg1">
                    <a:lumMod val="10000"/>
                    <a:lumOff val="90000"/>
                  </a:schemeClr>
                </a:solidFill>
                <a:ea typeface="+mj-ea"/>
              </a:rPr>
              <a:t>Schneier</a:t>
            </a:r>
            <a:r>
              <a:rPr lang="en-US" sz="3000" b="1" dirty="0">
                <a:solidFill>
                  <a:schemeClr val="bg1">
                    <a:lumMod val="10000"/>
                    <a:lumOff val="90000"/>
                  </a:schemeClr>
                </a:solidFill>
                <a:ea typeface="+mj-ea"/>
              </a:rPr>
              <a:t>:@</a:t>
            </a:r>
            <a:r>
              <a:rPr lang="en-US" sz="3000" b="1" dirty="0" err="1">
                <a:solidFill>
                  <a:schemeClr val="bg1">
                    <a:lumMod val="10000"/>
                    <a:lumOff val="90000"/>
                  </a:schemeClr>
                </a:solidFill>
                <a:ea typeface="+mj-ea"/>
              </a:rPr>
              <a:t>schneierblog</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Kevin Mitnick: @</a:t>
            </a:r>
            <a:r>
              <a:rPr lang="en-US" sz="3000" b="1" dirty="0" err="1">
                <a:solidFill>
                  <a:schemeClr val="bg1">
                    <a:lumMod val="10000"/>
                    <a:lumOff val="90000"/>
                  </a:schemeClr>
                </a:solidFill>
                <a:ea typeface="+mj-ea"/>
              </a:rPr>
              <a:t>kevinmitnick</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US-CERT: @</a:t>
            </a:r>
            <a:r>
              <a:rPr lang="en-US" sz="3000" b="1" dirty="0" err="1">
                <a:solidFill>
                  <a:schemeClr val="bg1">
                    <a:lumMod val="10000"/>
                    <a:lumOff val="90000"/>
                  </a:schemeClr>
                </a:solidFill>
                <a:ea typeface="+mj-ea"/>
              </a:rPr>
              <a:t>USCERT_gov</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err="1">
                <a:solidFill>
                  <a:schemeClr val="bg1">
                    <a:lumMod val="10000"/>
                    <a:lumOff val="90000"/>
                  </a:schemeClr>
                </a:solidFill>
                <a:ea typeface="+mj-ea"/>
              </a:rPr>
              <a:t>SecurityWeek</a:t>
            </a:r>
            <a:r>
              <a:rPr lang="en-US" sz="3000" b="1" dirty="0">
                <a:solidFill>
                  <a:schemeClr val="bg1">
                    <a:lumMod val="10000"/>
                    <a:lumOff val="90000"/>
                  </a:schemeClr>
                </a:solidFill>
                <a:ea typeface="+mj-ea"/>
              </a:rPr>
              <a:t>: @</a:t>
            </a:r>
            <a:r>
              <a:rPr lang="en-US" sz="3000" b="1" dirty="0" err="1">
                <a:solidFill>
                  <a:schemeClr val="bg1">
                    <a:lumMod val="10000"/>
                    <a:lumOff val="90000"/>
                  </a:schemeClr>
                </a:solidFill>
                <a:ea typeface="+mj-ea"/>
              </a:rPr>
              <a:t>SecurityWeek</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Center for Internet Security: @</a:t>
            </a:r>
            <a:r>
              <a:rPr lang="en-US" sz="3000" b="1" dirty="0" err="1">
                <a:solidFill>
                  <a:schemeClr val="bg1">
                    <a:lumMod val="10000"/>
                    <a:lumOff val="90000"/>
                  </a:schemeClr>
                </a:solidFill>
                <a:ea typeface="+mj-ea"/>
              </a:rPr>
              <a:t>CISecurity</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MSRC: @</a:t>
            </a:r>
            <a:r>
              <a:rPr lang="en-US" sz="3000" b="1" dirty="0" err="1">
                <a:solidFill>
                  <a:schemeClr val="bg1">
                    <a:lumMod val="10000"/>
                    <a:lumOff val="90000"/>
                  </a:schemeClr>
                </a:solidFill>
                <a:ea typeface="+mj-ea"/>
              </a:rPr>
              <a:t>msftsecresponse</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NIST Cyber: @</a:t>
            </a:r>
            <a:r>
              <a:rPr lang="en-US" sz="3000" b="1" dirty="0" err="1">
                <a:solidFill>
                  <a:schemeClr val="bg1">
                    <a:lumMod val="10000"/>
                    <a:lumOff val="90000"/>
                  </a:schemeClr>
                </a:solidFill>
                <a:ea typeface="+mj-ea"/>
              </a:rPr>
              <a:t>NISTcyber</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Intrust IT: @IntrustIT</a:t>
            </a:r>
          </a:p>
          <a:p>
            <a:endParaRPr lang="en-US" sz="3200" b="1" dirty="0">
              <a:solidFill>
                <a:srgbClr val="F68428"/>
              </a:solidFill>
            </a:endParaRPr>
          </a:p>
        </p:txBody>
      </p:sp>
      <p:sp>
        <p:nvSpPr>
          <p:cNvPr id="8" name="Subtitle 4">
            <a:extLst>
              <a:ext uri="{FF2B5EF4-FFF2-40B4-BE49-F238E27FC236}">
                <a16:creationId xmlns:a16="http://schemas.microsoft.com/office/drawing/2014/main" id="{86AF6426-54BD-4ACC-ADC9-752FC5156A0C}"/>
              </a:ext>
            </a:extLst>
          </p:cNvPr>
          <p:cNvSpPr txBox="1">
            <a:spLocks/>
          </p:cNvSpPr>
          <p:nvPr/>
        </p:nvSpPr>
        <p:spPr>
          <a:xfrm>
            <a:off x="6327662" y="811890"/>
            <a:ext cx="6168705" cy="5063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CISA: </a:t>
            </a:r>
            <a:r>
              <a:rPr lang="en-US" sz="3000" b="1" dirty="0" err="1">
                <a:solidFill>
                  <a:schemeClr val="bg1">
                    <a:lumMod val="10000"/>
                    <a:lumOff val="90000"/>
                  </a:schemeClr>
                </a:solidFill>
                <a:ea typeface="+mj-ea"/>
              </a:rPr>
              <a:t>CISAgov</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MSRC: @msftsecresponse</a:t>
            </a: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Microsoft Secure: @</a:t>
            </a:r>
            <a:r>
              <a:rPr lang="en-US" sz="3000" b="1" dirty="0" err="1">
                <a:solidFill>
                  <a:schemeClr val="bg1">
                    <a:lumMod val="10000"/>
                    <a:lumOff val="90000"/>
                  </a:schemeClr>
                </a:solidFill>
                <a:ea typeface="+mj-ea"/>
              </a:rPr>
              <a:t>msftsecurity</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RSA: @</a:t>
            </a:r>
            <a:r>
              <a:rPr lang="en-US" sz="3000" b="1" dirty="0" err="1">
                <a:solidFill>
                  <a:schemeClr val="bg1">
                    <a:lumMod val="10000"/>
                    <a:lumOff val="90000"/>
                  </a:schemeClr>
                </a:solidFill>
                <a:ea typeface="+mj-ea"/>
              </a:rPr>
              <a:t>RSAsecurity</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err="1">
                <a:solidFill>
                  <a:schemeClr val="bg1">
                    <a:lumMod val="10000"/>
                    <a:lumOff val="90000"/>
                  </a:schemeClr>
                </a:solidFill>
                <a:ea typeface="+mj-ea"/>
              </a:rPr>
              <a:t>Mikko</a:t>
            </a:r>
            <a:r>
              <a:rPr lang="en-US" sz="3000" b="1" dirty="0">
                <a:solidFill>
                  <a:schemeClr val="bg1">
                    <a:lumMod val="10000"/>
                    <a:lumOff val="90000"/>
                  </a:schemeClr>
                </a:solidFill>
                <a:ea typeface="+mj-ea"/>
              </a:rPr>
              <a:t> </a:t>
            </a:r>
            <a:r>
              <a:rPr lang="en-US" sz="3000" b="1" dirty="0" err="1">
                <a:solidFill>
                  <a:schemeClr val="bg1">
                    <a:lumMod val="10000"/>
                    <a:lumOff val="90000"/>
                  </a:schemeClr>
                </a:solidFill>
                <a:ea typeface="+mj-ea"/>
              </a:rPr>
              <a:t>Hypponen</a:t>
            </a:r>
            <a:r>
              <a:rPr lang="en-US" sz="3000" b="1" dirty="0">
                <a:solidFill>
                  <a:schemeClr val="bg1">
                    <a:lumMod val="10000"/>
                    <a:lumOff val="90000"/>
                  </a:schemeClr>
                </a:solidFill>
                <a:ea typeface="+mj-ea"/>
              </a:rPr>
              <a:t>: @</a:t>
            </a:r>
            <a:r>
              <a:rPr lang="en-US" sz="3000" b="1" dirty="0" err="1">
                <a:solidFill>
                  <a:schemeClr val="bg1">
                    <a:lumMod val="10000"/>
                    <a:lumOff val="90000"/>
                  </a:schemeClr>
                </a:solidFill>
                <a:ea typeface="+mj-ea"/>
              </a:rPr>
              <a:t>mikko</a:t>
            </a:r>
            <a:endParaRPr lang="en-US" sz="3000" b="1" dirty="0">
              <a:solidFill>
                <a:schemeClr val="bg1">
                  <a:lumMod val="10000"/>
                  <a:lumOff val="90000"/>
                </a:schemeClr>
              </a:solidFill>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rPr>
              <a:t>Troy Hunt: </a:t>
            </a:r>
            <a:r>
              <a:rPr lang="en-US" sz="3000" b="1" dirty="0">
                <a:solidFill>
                  <a:schemeClr val="bg1">
                    <a:lumMod val="10000"/>
                    <a:lumOff val="90000"/>
                  </a:schemeClr>
                </a:solidFill>
                <a:ea typeface="+mj-ea"/>
              </a:rPr>
              <a:t>@troyhunt</a:t>
            </a:r>
          </a:p>
          <a:p>
            <a:pPr marL="685800" lvl="2">
              <a:lnSpc>
                <a:spcPct val="100000"/>
              </a:lnSpc>
              <a:spcBef>
                <a:spcPts val="1000"/>
              </a:spcBef>
              <a:buClr>
                <a:schemeClr val="tx1"/>
              </a:buClr>
              <a:buSzPct val="75000"/>
              <a:buFont typeface="Wingdings" panose="05000000000000000000" pitchFamily="2" charset="2"/>
              <a:buChar char="§"/>
              <a:defRPr/>
            </a:pPr>
            <a:r>
              <a:rPr lang="en-US" sz="3000" b="1" dirty="0" err="1">
                <a:solidFill>
                  <a:schemeClr val="bg1">
                    <a:lumMod val="10000"/>
                    <a:lumOff val="90000"/>
                  </a:schemeClr>
                </a:solidFill>
                <a:ea typeface="+mj-ea"/>
              </a:rPr>
              <a:t>CSOnline</a:t>
            </a:r>
            <a:r>
              <a:rPr lang="en-US" sz="3000" b="1" dirty="0">
                <a:solidFill>
                  <a:schemeClr val="bg1">
                    <a:lumMod val="10000"/>
                    <a:lumOff val="90000"/>
                  </a:schemeClr>
                </a:solidFill>
                <a:ea typeface="+mj-ea"/>
              </a:rPr>
              <a:t>: @CSOonline</a:t>
            </a:r>
          </a:p>
          <a:p>
            <a:pPr marL="685800" lvl="2">
              <a:lnSpc>
                <a:spcPct val="100000"/>
              </a:lnSpc>
              <a:spcBef>
                <a:spcPts val="1000"/>
              </a:spcBef>
              <a:buClr>
                <a:schemeClr val="tx1"/>
              </a:buClr>
              <a:buSzPct val="75000"/>
              <a:buFont typeface="Wingdings" panose="05000000000000000000" pitchFamily="2" charset="2"/>
              <a:buChar char="§"/>
              <a:defRPr/>
            </a:pPr>
            <a:r>
              <a:rPr lang="en-US" sz="3000" b="1" dirty="0">
                <a:solidFill>
                  <a:schemeClr val="bg1">
                    <a:lumMod val="10000"/>
                    <a:lumOff val="90000"/>
                  </a:schemeClr>
                </a:solidFill>
                <a:ea typeface="+mj-ea"/>
              </a:rPr>
              <a:t>Me: @DaveHatter</a:t>
            </a:r>
          </a:p>
        </p:txBody>
      </p:sp>
    </p:spTree>
    <p:extLst>
      <p:ext uri="{BB962C8B-B14F-4D97-AF65-F5344CB8AC3E}">
        <p14:creationId xmlns:p14="http://schemas.microsoft.com/office/powerpoint/2010/main" val="2873012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0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Additional Resources</a:t>
            </a:r>
          </a:p>
        </p:txBody>
      </p:sp>
      <p:sp>
        <p:nvSpPr>
          <p:cNvPr id="7" name="Subtitle 4">
            <a:extLst>
              <a:ext uri="{FF2B5EF4-FFF2-40B4-BE49-F238E27FC236}">
                <a16:creationId xmlns:a16="http://schemas.microsoft.com/office/drawing/2014/main" id="{507C9140-2F14-2C19-1B71-5AFFF483BBB2}"/>
              </a:ext>
            </a:extLst>
          </p:cNvPr>
          <p:cNvSpPr txBox="1">
            <a:spLocks/>
          </p:cNvSpPr>
          <p:nvPr/>
        </p:nvSpPr>
        <p:spPr>
          <a:xfrm>
            <a:off x="0" y="800294"/>
            <a:ext cx="12192000" cy="6100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0000"/>
              </a:lnSpc>
              <a:spcBef>
                <a:spcPts val="1000"/>
              </a:spcBef>
              <a:buClr>
                <a:schemeClr val="tx1"/>
              </a:buClr>
              <a:buSzPct val="75000"/>
              <a:buFont typeface="Wingdings" panose="05000000000000000000" pitchFamily="2" charset="2"/>
              <a:buChar char="§"/>
              <a:defRPr/>
            </a:pPr>
            <a:r>
              <a:rPr lang="en-US" sz="1800" b="1" dirty="0">
                <a:solidFill>
                  <a:schemeClr val="bg1">
                    <a:lumMod val="10000"/>
                    <a:lumOff val="90000"/>
                  </a:schemeClr>
                </a:solidFill>
                <a:latin typeface="Segoe UI Light" panose="020B0502040204020203" pitchFamily="34" charset="0"/>
              </a:rPr>
              <a:t>https://openai.com/</a:t>
            </a:r>
          </a:p>
          <a:p>
            <a:pPr marL="685800" lvl="2">
              <a:lnSpc>
                <a:spcPct val="100000"/>
              </a:lnSpc>
              <a:spcBef>
                <a:spcPts val="1000"/>
              </a:spcBef>
              <a:buClr>
                <a:schemeClr val="tx1"/>
              </a:buClr>
              <a:buSzPct val="75000"/>
              <a:buFont typeface="Wingdings" panose="05000000000000000000" pitchFamily="2" charset="2"/>
              <a:buChar char="§"/>
              <a:defRPr/>
            </a:pPr>
            <a:r>
              <a:rPr lang="en-US" sz="1800" b="1" dirty="0">
                <a:solidFill>
                  <a:schemeClr val="bg1">
                    <a:lumMod val="10000"/>
                    <a:lumOff val="90000"/>
                  </a:schemeClr>
                </a:solidFill>
                <a:latin typeface="Segoe UI Light" panose="020B0502040204020203" pitchFamily="34" charset="0"/>
              </a:rPr>
              <a:t>https://bard.google.com/</a:t>
            </a:r>
          </a:p>
          <a:p>
            <a:pPr marL="685800" lvl="2">
              <a:lnSpc>
                <a:spcPct val="100000"/>
              </a:lnSpc>
              <a:spcBef>
                <a:spcPts val="1000"/>
              </a:spcBef>
              <a:buClr>
                <a:schemeClr val="tx1"/>
              </a:buClr>
              <a:buSzPct val="75000"/>
              <a:buFont typeface="Wingdings" panose="05000000000000000000" pitchFamily="2" charset="2"/>
              <a:buChar char="§"/>
              <a:defRPr/>
            </a:pPr>
            <a:r>
              <a:rPr lang="en-US" sz="1800" b="1" dirty="0">
                <a:solidFill>
                  <a:schemeClr val="bg1">
                    <a:lumMod val="10000"/>
                    <a:lumOff val="90000"/>
                  </a:schemeClr>
                </a:solidFill>
                <a:latin typeface="Segoe UI Light" panose="020B0502040204020203" pitchFamily="34" charset="0"/>
              </a:rPr>
              <a:t>https://www.zdnet.com/article/best-ai-chatbot/</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ea typeface="+mj-ea"/>
                <a:cs typeface="+mj-cs"/>
              </a:rPr>
              <a:t>https://www.forbes.com/sites/bernardmarr/2023/02/28/beyond-chatgpt-14-mind-blowing-ai-tools-everyone-should-be-trying-out-now/?sh=1451240e7a1b</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rPr>
              <a:t>https://www.techradar.com/news/what-is-ai-everything-you-need-to-know</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rPr>
              <a:t>https://www.mckinsey.com/featured-insights/mckinsey-explainers/what-is-ai</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rPr>
              <a:t>https://news.yahoo.com/superintelligence-ai-could-replace-humans-084735136.html</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rPr>
              <a:t>https://www.pcmag.com/how-to/ai-on-the-go-how-to-use-chatgpt-from-your-mobile-device</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rPr>
              <a:t>https://www.pcmag.com/news/chatgpt-adding-bing-as-its-default-search-experience</a:t>
            </a:r>
          </a:p>
          <a:p>
            <a:pPr marL="685800" lvl="2">
              <a:lnSpc>
                <a:spcPct val="100000"/>
              </a:lnSpc>
              <a:spcBef>
                <a:spcPts val="1000"/>
              </a:spcBef>
              <a:buClr>
                <a:schemeClr val="tx1"/>
              </a:buClr>
              <a:buSzPct val="75000"/>
              <a:buFont typeface="Wingdings" panose="05000000000000000000" pitchFamily="2" charset="2"/>
              <a:buChar char="§"/>
              <a:defRPr/>
            </a:pPr>
            <a:r>
              <a:rPr lang="en-US" altLang="en-US" sz="1800" b="1" dirty="0">
                <a:solidFill>
                  <a:schemeClr val="bg1">
                    <a:lumMod val="10000"/>
                    <a:lumOff val="90000"/>
                  </a:schemeClr>
                </a:solidFill>
                <a:latin typeface="Segoe UI Light" panose="020B0502040204020203" pitchFamily="34" charset="0"/>
              </a:rPr>
              <a:t>https://www.amazon.com/Superintelligence-Dangers-Strategies-Nick-Bostrom/dp/1501227742/ref=asc_df</a:t>
            </a:r>
            <a:r>
              <a:rPr lang="en-US" altLang="en-US" sz="1800" b="1">
                <a:solidFill>
                  <a:schemeClr val="bg1">
                    <a:lumMod val="10000"/>
                    <a:lumOff val="90000"/>
                  </a:schemeClr>
                </a:solidFill>
                <a:latin typeface="Segoe UI Light" panose="020B0502040204020203" pitchFamily="34" charset="0"/>
              </a:rPr>
              <a:t>_1501227742</a:t>
            </a:r>
            <a:endParaRPr lang="en-US" altLang="en-US" sz="1800" b="1" dirty="0">
              <a:solidFill>
                <a:schemeClr val="bg1">
                  <a:lumMod val="10000"/>
                  <a:lumOff val="90000"/>
                </a:schemeClr>
              </a:solidFill>
              <a:latin typeface="Segoe UI Light" panose="020B0502040204020203" pitchFamily="34" charset="0"/>
            </a:endParaRPr>
          </a:p>
        </p:txBody>
      </p:sp>
    </p:spTree>
    <p:extLst>
      <p:ext uri="{BB962C8B-B14F-4D97-AF65-F5344CB8AC3E}">
        <p14:creationId xmlns:p14="http://schemas.microsoft.com/office/powerpoint/2010/main" val="1778324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8D5A4C3-B707-4DFB-8625-43F87E1D4C5C}"/>
              </a:ext>
            </a:extLst>
          </p:cNvPr>
          <p:cNvSpPr txBox="1">
            <a:spLocks/>
          </p:cNvSpPr>
          <p:nvPr/>
        </p:nvSpPr>
        <p:spPr>
          <a:xfrm>
            <a:off x="0" y="0"/>
            <a:ext cx="12192000" cy="1106488"/>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7200" b="1" dirty="0">
                <a:solidFill>
                  <a:srgbClr val="F68428"/>
                </a:solidFill>
                <a:latin typeface="Oswald Medium" panose="02000603000000000000" pitchFamily="2" charset="77"/>
              </a:rPr>
              <a:t> </a:t>
            </a:r>
            <a:r>
              <a:rPr lang="en-US" sz="7800" b="1" dirty="0">
                <a:solidFill>
                  <a:srgbClr val="F68428"/>
                </a:solidFill>
                <a:latin typeface="Segoe UI Black" panose="020B0A02040204020203" pitchFamily="34" charset="0"/>
                <a:ea typeface="Segoe UI Black" panose="020B0A02040204020203" pitchFamily="34" charset="0"/>
              </a:rPr>
              <a:t>Q &amp; A</a:t>
            </a:r>
          </a:p>
        </p:txBody>
      </p:sp>
      <p:sp>
        <p:nvSpPr>
          <p:cNvPr id="10" name="Subtitle 4">
            <a:extLst>
              <a:ext uri="{FF2B5EF4-FFF2-40B4-BE49-F238E27FC236}">
                <a16:creationId xmlns:a16="http://schemas.microsoft.com/office/drawing/2014/main" id="{2ECC916E-B660-4EF3-A3A2-E01CCCD11F21}"/>
              </a:ext>
            </a:extLst>
          </p:cNvPr>
          <p:cNvSpPr txBox="1">
            <a:spLocks/>
          </p:cNvSpPr>
          <p:nvPr/>
        </p:nvSpPr>
        <p:spPr>
          <a:xfrm>
            <a:off x="0" y="4972190"/>
            <a:ext cx="12192000" cy="21065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2" indent="0">
              <a:buSzPct val="60000"/>
              <a:buNone/>
              <a:defRPr/>
            </a:pPr>
            <a:r>
              <a:rPr lang="en-US" sz="3000" i="1" dirty="0"/>
              <a:t>“Success in creating effective AI, could be the biggest event in the history of our civilization. Or the worst. We just don’t know. So, we cannot know if we will be infinitely helped by AI, or ignored by it and side-lined, or conceivably destroyed by it.” - Dr. Stephen Hawking</a:t>
            </a:r>
          </a:p>
        </p:txBody>
      </p:sp>
      <p:pic>
        <p:nvPicPr>
          <p:cNvPr id="11" name="Picture 10">
            <a:extLst>
              <a:ext uri="{FF2B5EF4-FFF2-40B4-BE49-F238E27FC236}">
                <a16:creationId xmlns:a16="http://schemas.microsoft.com/office/drawing/2014/main" id="{AF8A15CB-F526-4587-A485-E17C87D5E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390" y="1028700"/>
            <a:ext cx="10521364" cy="3722773"/>
          </a:xfrm>
          <a:prstGeom prst="rect">
            <a:avLst/>
          </a:prstGeom>
        </p:spPr>
      </p:pic>
      <p:pic>
        <p:nvPicPr>
          <p:cNvPr id="3" name="Picture 2" descr="A person with a large ball of foil on his head&#10;&#10;Description automatically generated with low confidence">
            <a:extLst>
              <a:ext uri="{FF2B5EF4-FFF2-40B4-BE49-F238E27FC236}">
                <a16:creationId xmlns:a16="http://schemas.microsoft.com/office/drawing/2014/main" id="{1A980E59-F999-801C-65AF-BC1FA2F17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006" y="1028314"/>
            <a:ext cx="3401035" cy="3723159"/>
          </a:xfrm>
          <a:prstGeom prst="rect">
            <a:avLst/>
          </a:prstGeom>
        </p:spPr>
      </p:pic>
    </p:spTree>
    <p:extLst>
      <p:ext uri="{BB962C8B-B14F-4D97-AF65-F5344CB8AC3E}">
        <p14:creationId xmlns:p14="http://schemas.microsoft.com/office/powerpoint/2010/main" val="3052552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5C40F626-FBCE-4840-A272-ED2F6D41A0D4}"/>
              </a:ext>
            </a:extLst>
          </p:cNvPr>
          <p:cNvSpPr txBox="1">
            <a:spLocks/>
          </p:cNvSpPr>
          <p:nvPr/>
        </p:nvSpPr>
        <p:spPr>
          <a:xfrm>
            <a:off x="344244" y="4162761"/>
            <a:ext cx="11618259" cy="1865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endParaRPr lang="en-US" dirty="0">
              <a:solidFill>
                <a:schemeClr val="accent1">
                  <a:lumMod val="60000"/>
                  <a:lumOff val="40000"/>
                </a:schemeClr>
              </a:solidFill>
            </a:endParaRPr>
          </a:p>
        </p:txBody>
      </p:sp>
      <p:sp>
        <p:nvSpPr>
          <p:cNvPr id="7" name="Title 3">
            <a:extLst>
              <a:ext uri="{FF2B5EF4-FFF2-40B4-BE49-F238E27FC236}">
                <a16:creationId xmlns:a16="http://schemas.microsoft.com/office/drawing/2014/main" id="{ABF7272E-F429-4357-BA49-FDAED1077095}"/>
              </a:ext>
            </a:extLst>
          </p:cNvPr>
          <p:cNvSpPr txBox="1">
            <a:spLocks/>
          </p:cNvSpPr>
          <p:nvPr/>
        </p:nvSpPr>
        <p:spPr>
          <a:xfrm>
            <a:off x="4128960" y="294278"/>
            <a:ext cx="8057700" cy="1222375"/>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lnSpc>
                <a:spcPct val="80000"/>
              </a:lnSpc>
              <a:spcBef>
                <a:spcPct val="20000"/>
              </a:spcBef>
            </a:pPr>
            <a:r>
              <a:rPr lang="en-US" sz="10000" b="1" dirty="0">
                <a:solidFill>
                  <a:srgbClr val="F68428"/>
                </a:solidFill>
                <a:ea typeface="+mn-ea"/>
                <a:cs typeface="+mn-cs"/>
              </a:rPr>
              <a:t>Thank  You! </a:t>
            </a:r>
          </a:p>
        </p:txBody>
      </p:sp>
      <p:pic>
        <p:nvPicPr>
          <p:cNvPr id="13" name="Picture 12">
            <a:extLst>
              <a:ext uri="{FF2B5EF4-FFF2-40B4-BE49-F238E27FC236}">
                <a16:creationId xmlns:a16="http://schemas.microsoft.com/office/drawing/2014/main" id="{827855D7-5CD1-4840-8632-483C6B728E31}"/>
              </a:ext>
            </a:extLst>
          </p:cNvPr>
          <p:cNvPicPr>
            <a:picLocks noChangeAspect="1"/>
          </p:cNvPicPr>
          <p:nvPr/>
        </p:nvPicPr>
        <p:blipFill>
          <a:blip r:embed="rId2"/>
          <a:stretch>
            <a:fillRect/>
          </a:stretch>
        </p:blipFill>
        <p:spPr>
          <a:xfrm>
            <a:off x="31259" y="39776"/>
            <a:ext cx="4048371" cy="1394348"/>
          </a:xfrm>
          <a:prstGeom prst="rect">
            <a:avLst/>
          </a:prstGeom>
        </p:spPr>
      </p:pic>
      <p:sp>
        <p:nvSpPr>
          <p:cNvPr id="14" name="Subtitle 1">
            <a:extLst>
              <a:ext uri="{FF2B5EF4-FFF2-40B4-BE49-F238E27FC236}">
                <a16:creationId xmlns:a16="http://schemas.microsoft.com/office/drawing/2014/main" id="{41F7BA52-B1F3-4268-9597-0749E9A9B161}"/>
              </a:ext>
            </a:extLst>
          </p:cNvPr>
          <p:cNvSpPr txBox="1">
            <a:spLocks/>
          </p:cNvSpPr>
          <p:nvPr/>
        </p:nvSpPr>
        <p:spPr>
          <a:xfrm>
            <a:off x="0" y="1682800"/>
            <a:ext cx="12192000" cy="3293432"/>
          </a:xfrm>
          <a:prstGeom prst="rect">
            <a:avLst/>
          </a:prstGeom>
        </p:spPr>
        <p:txBody>
          <a:bodyP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2700" b="1" dirty="0">
                <a:solidFill>
                  <a:schemeClr val="bg1">
                    <a:lumMod val="10000"/>
                    <a:lumOff val="90000"/>
                  </a:schemeClr>
                </a:solidFill>
              </a:rPr>
              <a:t>Dave Hatter, CISSP, CISA, CCSP, CCSLP, Security +, Network+, PMP, ITIL V3</a:t>
            </a:r>
          </a:p>
          <a:p>
            <a:pPr marL="0" indent="0" algn="ctr">
              <a:buNone/>
            </a:pPr>
            <a:r>
              <a:rPr lang="en-US" sz="2700" b="1" dirty="0">
                <a:solidFill>
                  <a:schemeClr val="bg1">
                    <a:lumMod val="10000"/>
                    <a:lumOff val="90000"/>
                  </a:schemeClr>
                </a:solidFill>
              </a:rPr>
              <a:t>Intrust IT</a:t>
            </a:r>
          </a:p>
          <a:p>
            <a:pPr marL="0" indent="0" algn="ctr">
              <a:spcBef>
                <a:spcPts val="0"/>
              </a:spcBef>
              <a:spcAft>
                <a:spcPts val="0"/>
              </a:spcAft>
              <a:buNone/>
            </a:pPr>
            <a:r>
              <a:rPr lang="en-US" sz="2800" dirty="0">
                <a:solidFill>
                  <a:schemeClr val="bg1">
                    <a:lumMod val="10000"/>
                    <a:lumOff val="90000"/>
                  </a:schemeClr>
                </a:solidFill>
              </a:rPr>
              <a:t>linkedin.com/in/</a:t>
            </a:r>
            <a:r>
              <a:rPr lang="en-US" sz="2800" dirty="0" err="1">
                <a:solidFill>
                  <a:schemeClr val="bg1">
                    <a:lumMod val="10000"/>
                    <a:lumOff val="90000"/>
                  </a:schemeClr>
                </a:solidFill>
              </a:rPr>
              <a:t>davehatter</a:t>
            </a:r>
            <a:endParaRPr lang="en-US" sz="2800" dirty="0">
              <a:solidFill>
                <a:schemeClr val="bg1">
                  <a:lumMod val="10000"/>
                  <a:lumOff val="90000"/>
                </a:schemeClr>
              </a:solidFill>
            </a:endParaRPr>
          </a:p>
          <a:p>
            <a:pPr marL="0" indent="0" algn="ctr">
              <a:spcBef>
                <a:spcPts val="0"/>
              </a:spcBef>
              <a:spcAft>
                <a:spcPts val="0"/>
              </a:spcAft>
              <a:buNone/>
            </a:pPr>
            <a:r>
              <a:rPr lang="en-US" sz="2800" dirty="0">
                <a:solidFill>
                  <a:schemeClr val="bg1">
                    <a:lumMod val="10000"/>
                    <a:lumOff val="90000"/>
                  </a:schemeClr>
                </a:solidFill>
              </a:rPr>
              <a:t>twitter.com/</a:t>
            </a:r>
            <a:r>
              <a:rPr lang="en-US" sz="2800" dirty="0" err="1">
                <a:solidFill>
                  <a:schemeClr val="bg1">
                    <a:lumMod val="10000"/>
                    <a:lumOff val="90000"/>
                  </a:schemeClr>
                </a:solidFill>
              </a:rPr>
              <a:t>davehatter</a:t>
            </a:r>
            <a:endParaRPr lang="en-US" sz="2800" dirty="0">
              <a:solidFill>
                <a:schemeClr val="bg1">
                  <a:lumMod val="10000"/>
                  <a:lumOff val="90000"/>
                </a:schemeClr>
              </a:solidFill>
            </a:endParaRPr>
          </a:p>
          <a:p>
            <a:pPr marL="0" indent="0" algn="ctr">
              <a:buNone/>
            </a:pPr>
            <a:r>
              <a:rPr lang="en-US" sz="2800" dirty="0">
                <a:solidFill>
                  <a:schemeClr val="bg1">
                    <a:lumMod val="10000"/>
                    <a:lumOff val="90000"/>
                  </a:schemeClr>
                </a:solidFill>
              </a:rPr>
              <a:t>Get our checklist: </a:t>
            </a:r>
            <a:br>
              <a:rPr lang="en-US" sz="2800" dirty="0">
                <a:solidFill>
                  <a:schemeClr val="bg1">
                    <a:lumMod val="10000"/>
                    <a:lumOff val="90000"/>
                  </a:schemeClr>
                </a:solidFill>
              </a:rPr>
            </a:br>
            <a:r>
              <a:rPr lang="en-US" sz="2800" dirty="0">
                <a:solidFill>
                  <a:schemeClr val="bg1">
                    <a:lumMod val="10000"/>
                    <a:lumOff val="90000"/>
                  </a:schemeClr>
                </a:solidFill>
              </a:rPr>
              <a:t>https://www.intrust-it.com/cyber-security/cyber-essentials-checklist/</a:t>
            </a:r>
          </a:p>
        </p:txBody>
      </p:sp>
      <p:sp>
        <p:nvSpPr>
          <p:cNvPr id="2" name="Rectangle 1">
            <a:extLst>
              <a:ext uri="{FF2B5EF4-FFF2-40B4-BE49-F238E27FC236}">
                <a16:creationId xmlns:a16="http://schemas.microsoft.com/office/drawing/2014/main" id="{121507EC-6D1E-4C75-8314-FC0DB5FA6A5C}"/>
              </a:ext>
            </a:extLst>
          </p:cNvPr>
          <p:cNvSpPr/>
          <p:nvPr/>
        </p:nvSpPr>
        <p:spPr>
          <a:xfrm>
            <a:off x="114748" y="5020965"/>
            <a:ext cx="12071912" cy="1712264"/>
          </a:xfrm>
          <a:prstGeom prst="rect">
            <a:avLst/>
          </a:prstGeom>
        </p:spPr>
        <p:txBody>
          <a:bodyPr wrap="square">
            <a:spAutoFit/>
          </a:bodyPr>
          <a:lstStyle/>
          <a:p>
            <a:pPr algn="ctr" defTabSz="914400">
              <a:lnSpc>
                <a:spcPct val="90000"/>
              </a:lnSpc>
              <a:spcBef>
                <a:spcPts val="1200"/>
              </a:spcBef>
              <a:spcAft>
                <a:spcPts val="200"/>
              </a:spcAft>
              <a:buClr>
                <a:schemeClr val="tx1"/>
              </a:buClr>
            </a:pPr>
            <a:r>
              <a:rPr lang="en-US" sz="2600" b="1" dirty="0">
                <a:solidFill>
                  <a:schemeClr val="bg1">
                    <a:lumMod val="10000"/>
                    <a:lumOff val="90000"/>
                  </a:schemeClr>
                </a:solidFill>
              </a:rPr>
              <a:t>Catch Tech Friday live on 55KRC at 6:30 AM every Friday on 550 AM or </a:t>
            </a:r>
            <a:r>
              <a:rPr lang="en-US" sz="2600" b="1" dirty="0">
                <a:solidFill>
                  <a:schemeClr val="bg1">
                    <a:lumMod val="10000"/>
                    <a:lumOff val="90000"/>
                  </a:schemeClr>
                </a:solidFill>
                <a:hlinkClick r:id="rId3">
                  <a:extLst>
                    <a:ext uri="{A12FA001-AC4F-418D-AE19-62706E023703}">
                      <ahyp:hlinkClr xmlns:ahyp="http://schemas.microsoft.com/office/drawing/2018/hyperlinkcolor" val="tx"/>
                    </a:ext>
                  </a:extLst>
                </a:hlinkClick>
              </a:rPr>
              <a:t>http://55krc.iheart.com</a:t>
            </a:r>
            <a:endParaRPr lang="en-US" sz="2600" b="1" dirty="0">
              <a:solidFill>
                <a:schemeClr val="bg1">
                  <a:lumMod val="10000"/>
                  <a:lumOff val="90000"/>
                </a:schemeClr>
              </a:solidFill>
            </a:endParaRPr>
          </a:p>
          <a:p>
            <a:pPr algn="ctr" defTabSz="914400">
              <a:lnSpc>
                <a:spcPct val="90000"/>
              </a:lnSpc>
              <a:spcBef>
                <a:spcPts val="1200"/>
              </a:spcBef>
              <a:spcAft>
                <a:spcPts val="200"/>
              </a:spcAft>
              <a:buClr>
                <a:schemeClr val="tx1"/>
              </a:buClr>
            </a:pPr>
            <a:r>
              <a:rPr lang="en-US" sz="2600" b="1" dirty="0">
                <a:solidFill>
                  <a:schemeClr val="bg1">
                    <a:lumMod val="10000"/>
                    <a:lumOff val="90000"/>
                  </a:schemeClr>
                </a:solidFill>
              </a:rPr>
              <a:t>Catch Cyber Monday live on WTVG at 6:30 AM every Monday on 13 ABC or https://www.13abc.com/</a:t>
            </a:r>
          </a:p>
        </p:txBody>
      </p:sp>
    </p:spTree>
    <p:extLst>
      <p:ext uri="{BB962C8B-B14F-4D97-AF65-F5344CB8AC3E}">
        <p14:creationId xmlns:p14="http://schemas.microsoft.com/office/powerpoint/2010/main" val="173493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D581230-0C33-4F07-B3D9-4A0DA7F9F6BD}"/>
              </a:ext>
            </a:extLst>
          </p:cNvPr>
          <p:cNvSpPr txBox="1">
            <a:spLocks/>
          </p:cNvSpPr>
          <p:nvPr/>
        </p:nvSpPr>
        <p:spPr>
          <a:xfrm>
            <a:off x="-157655" y="126812"/>
            <a:ext cx="12192000" cy="5883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1"/>
              </a:buClr>
              <a:buNone/>
            </a:pPr>
            <a:r>
              <a:rPr lang="en-US" sz="4400" i="1" dirty="0"/>
              <a:t>“Machine intelligence is the last invention that humanity will ever need to make.” - Nick Bostrom</a:t>
            </a:r>
          </a:p>
          <a:p>
            <a:pPr marL="0" indent="0" algn="ctr">
              <a:lnSpc>
                <a:spcPct val="100000"/>
              </a:lnSpc>
              <a:buClr>
                <a:schemeClr val="tx1"/>
              </a:buClr>
              <a:buNone/>
            </a:pPr>
            <a:endParaRPr lang="en-US" sz="4400" b="1" i="1" dirty="0"/>
          </a:p>
          <a:p>
            <a:pPr marL="0" indent="0" algn="ctr">
              <a:lnSpc>
                <a:spcPct val="100000"/>
              </a:lnSpc>
              <a:buClr>
                <a:schemeClr val="tx1"/>
              </a:buClr>
              <a:buNone/>
            </a:pPr>
            <a:r>
              <a:rPr lang="en-US" sz="4400" i="1" dirty="0"/>
              <a:t>“Within a few decades, machine intelligence will surpass human intelligence, leading to The Singularity — technological change so rapid and profound it represents a rupture in the fabric of human history.”  - Ray Kurzweil</a:t>
            </a:r>
            <a:endParaRPr lang="en-US" sz="4400" b="1" dirty="0"/>
          </a:p>
        </p:txBody>
      </p:sp>
    </p:spTree>
    <p:extLst>
      <p:ext uri="{BB962C8B-B14F-4D97-AF65-F5344CB8AC3E}">
        <p14:creationId xmlns:p14="http://schemas.microsoft.com/office/powerpoint/2010/main" val="242546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39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Intelligence</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957129"/>
            <a:ext cx="12192000" cy="5883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1"/>
              </a:buClr>
              <a:buNone/>
            </a:pPr>
            <a:r>
              <a:rPr lang="en-US" sz="4000" b="1" dirty="0"/>
              <a:t>“The capacity for abstraction, logic, understanding, self-awareness, learning, emotional knowledge, reasoning, planning, creativity, critical thinking, and problem-solving. More generally, it can be described as the ability to perceive or infer information, and to retain it as knowledge to be applied towards adaptive behaviors within an environment or context.” - Wikipedia</a:t>
            </a:r>
          </a:p>
        </p:txBody>
      </p:sp>
    </p:spTree>
    <p:extLst>
      <p:ext uri="{BB962C8B-B14F-4D97-AF65-F5344CB8AC3E}">
        <p14:creationId xmlns:p14="http://schemas.microsoft.com/office/powerpoint/2010/main" val="299322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39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Artificial Intelligence (AI)</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882493"/>
            <a:ext cx="12192000" cy="509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1"/>
              </a:buClr>
              <a:buNone/>
            </a:pPr>
            <a:r>
              <a:rPr lang="en-US" sz="4000" b="1" dirty="0"/>
              <a:t>“perceiving, synthesizing, and inferring information—demonstrated by machines, as opposed to intelligence displayed by humans or by other animals. Example tasks in which this is done include speech recognition, computer vision, translation between (natural) languages, as well as other mappings of inputs.” - Wikipedia</a:t>
            </a:r>
          </a:p>
        </p:txBody>
      </p:sp>
    </p:spTree>
    <p:extLst>
      <p:ext uri="{BB962C8B-B14F-4D97-AF65-F5344CB8AC3E}">
        <p14:creationId xmlns:p14="http://schemas.microsoft.com/office/powerpoint/2010/main" val="152626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39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Artificial General Intelligence (AGI)</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882493"/>
            <a:ext cx="12192000" cy="509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1"/>
              </a:buClr>
              <a:buNone/>
            </a:pPr>
            <a:r>
              <a:rPr lang="en-US" sz="4000" b="1" dirty="0"/>
              <a:t>“a type of hypothetical intelligent agent. The AGI concept is that it can learn to accomplish any intellectual task that human beings or other animals can perform. Alternatively, AGI has been defined as an autonomous system that surpasses human capabilities in the majority of economically valuable tasks.” - Wikipedia</a:t>
            </a:r>
          </a:p>
        </p:txBody>
      </p:sp>
    </p:spTree>
    <p:extLst>
      <p:ext uri="{BB962C8B-B14F-4D97-AF65-F5344CB8AC3E}">
        <p14:creationId xmlns:p14="http://schemas.microsoft.com/office/powerpoint/2010/main" val="172395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39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Superintelligence</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882493"/>
            <a:ext cx="12192000" cy="5760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1"/>
              </a:buClr>
              <a:buNone/>
            </a:pPr>
            <a:r>
              <a:rPr lang="en-US" sz="4000" b="1" dirty="0"/>
              <a:t>“a hypothetical agent that possesses intelligence far surpassing that of the brightest and most gifted human minds. "Superintelligence" may also refer to a property of problem-solving systems (e.g., </a:t>
            </a:r>
            <a:r>
              <a:rPr lang="en-US" sz="4000" b="1" dirty="0" err="1"/>
              <a:t>superintelligent</a:t>
            </a:r>
            <a:r>
              <a:rPr lang="en-US" sz="4000" b="1" dirty="0"/>
              <a:t> language translators or engineering assistants) whether or not these high-level intellectual competencies are embodied in agents that act in the world.” - Wikipedia</a:t>
            </a:r>
          </a:p>
        </p:txBody>
      </p:sp>
    </p:spTree>
    <p:extLst>
      <p:ext uri="{BB962C8B-B14F-4D97-AF65-F5344CB8AC3E}">
        <p14:creationId xmlns:p14="http://schemas.microsoft.com/office/powerpoint/2010/main" val="408249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39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latin typeface="Segoe UI Light" panose="020B0502040204020203" pitchFamily="34" charset="0"/>
                <a:ea typeface="+mj-ea"/>
                <a:cs typeface="+mj-cs"/>
              </a:rPr>
              <a:t>Timeline</a:t>
            </a:r>
          </a:p>
        </p:txBody>
      </p:sp>
      <p:pic>
        <p:nvPicPr>
          <p:cNvPr id="5" name="Picture 4">
            <a:extLst>
              <a:ext uri="{FF2B5EF4-FFF2-40B4-BE49-F238E27FC236}">
                <a16:creationId xmlns:a16="http://schemas.microsoft.com/office/drawing/2014/main" id="{6F3BA21F-2415-F9BD-0AF9-8EEC442F3EA6}"/>
              </a:ext>
            </a:extLst>
          </p:cNvPr>
          <p:cNvPicPr>
            <a:picLocks noChangeAspect="1"/>
          </p:cNvPicPr>
          <p:nvPr/>
        </p:nvPicPr>
        <p:blipFill>
          <a:blip r:embed="rId3"/>
          <a:stretch>
            <a:fillRect/>
          </a:stretch>
        </p:blipFill>
        <p:spPr>
          <a:xfrm>
            <a:off x="0" y="821777"/>
            <a:ext cx="12192000" cy="6018638"/>
          </a:xfrm>
          <a:prstGeom prst="rect">
            <a:avLst/>
          </a:prstGeom>
        </p:spPr>
      </p:pic>
    </p:spTree>
    <p:extLst>
      <p:ext uri="{BB962C8B-B14F-4D97-AF65-F5344CB8AC3E}">
        <p14:creationId xmlns:p14="http://schemas.microsoft.com/office/powerpoint/2010/main" val="899144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rgbClr val="2C2C2C"/>
      </a:dk1>
      <a:lt1>
        <a:srgbClr val="FFFFFF"/>
      </a:lt1>
      <a:dk2>
        <a:srgbClr val="0069AA"/>
      </a:dk2>
      <a:lt2>
        <a:srgbClr val="F2F2F2"/>
      </a:lt2>
      <a:accent1>
        <a:srgbClr val="F67B28"/>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90816ED41D94DB998043EAC089F20" ma:contentTypeVersion="12" ma:contentTypeDescription="Create a new document." ma:contentTypeScope="" ma:versionID="4c1009fbae20560819fe5d52f6187c88">
  <xsd:schema xmlns:xsd="http://www.w3.org/2001/XMLSchema" xmlns:xs="http://www.w3.org/2001/XMLSchema" xmlns:p="http://schemas.microsoft.com/office/2006/metadata/properties" xmlns:ns3="7877c17a-3ecc-4025-a5ba-6d067d2305f1" xmlns:ns4="7c96858b-c0ae-4e82-aa53-b3bd905b4c49" targetNamespace="http://schemas.microsoft.com/office/2006/metadata/properties" ma:root="true" ma:fieldsID="015a0a44382f23457133b6cabb442406" ns3:_="" ns4:_="">
    <xsd:import namespace="7877c17a-3ecc-4025-a5ba-6d067d2305f1"/>
    <xsd:import namespace="7c96858b-c0ae-4e82-aa53-b3bd905b4c4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77c17a-3ecc-4025-a5ba-6d067d2305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96858b-c0ae-4e82-aa53-b3bd905b4c4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446553-DA32-42C6-97BD-318E25D3B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77c17a-3ecc-4025-a5ba-6d067d2305f1"/>
    <ds:schemaRef ds:uri="7c96858b-c0ae-4e82-aa53-b3bd905b4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C13DB1-E082-425C-8888-3545B05FE5E9}">
  <ds:schemaRefs>
    <ds:schemaRef ds:uri="http://schemas.microsoft.com/sharepoint/v3/contenttype/forms"/>
  </ds:schemaRefs>
</ds:datastoreItem>
</file>

<file path=customXml/itemProps3.xml><?xml version="1.0" encoding="utf-8"?>
<ds:datastoreItem xmlns:ds="http://schemas.openxmlformats.org/officeDocument/2006/customXml" ds:itemID="{3A553AA7-E05F-4CEC-9687-F45D9C35F82C}">
  <ds:schemaRefs>
    <ds:schemaRef ds:uri="http://schemas.microsoft.com/office/infopath/2007/PartnerControls"/>
    <ds:schemaRef ds:uri="http://schemas.microsoft.com/office/2006/documentManagement/types"/>
    <ds:schemaRef ds:uri="http://purl.org/dc/dcmitype/"/>
    <ds:schemaRef ds:uri="7c96858b-c0ae-4e82-aa53-b3bd905b4c49"/>
    <ds:schemaRef ds:uri="http://schemas.openxmlformats.org/package/2006/metadata/core-properties"/>
    <ds:schemaRef ds:uri="http://schemas.microsoft.com/office/2006/metadata/properties"/>
    <ds:schemaRef ds:uri="http://purl.org/dc/elements/1.1/"/>
    <ds:schemaRef ds:uri="http://purl.org/dc/terms/"/>
    <ds:schemaRef ds:uri="7877c17a-3ecc-4025-a5ba-6d067d2305f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TM03090430[[fn=Banded]]</Template>
  <TotalTime>15827</TotalTime>
  <Words>1664</Words>
  <Application>Microsoft Office PowerPoint</Application>
  <PresentationFormat>Widescreen</PresentationFormat>
  <Paragraphs>211</Paragraphs>
  <Slides>33</Slides>
  <Notes>16</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Corbel</vt:lpstr>
      <vt:lpstr>Open Sans</vt:lpstr>
      <vt:lpstr>Oswald Medium</vt:lpstr>
      <vt:lpstr>Segoe UI Black</vt:lpstr>
      <vt:lpstr>Segoe UI Light</vt:lpstr>
      <vt:lpstr>Wingdings</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Montoya</dc:creator>
  <cp:lastModifiedBy>Dave Hatter</cp:lastModifiedBy>
  <cp:revision>839</cp:revision>
  <dcterms:created xsi:type="dcterms:W3CDTF">2017-07-31T20:34:39Z</dcterms:created>
  <dcterms:modified xsi:type="dcterms:W3CDTF">2023-05-24T12:42:58Z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0x01010063090816ED41D94DB998043EAC089F20</vt:lpwstr>
  </property>
</Properties>
</file>