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  <p:sldMasterId id="2147483667" r:id="rId6"/>
  </p:sldMasterIdLst>
  <p:sldIdLst>
    <p:sldId id="257" r:id="rId7"/>
    <p:sldId id="258" r:id="rId8"/>
    <p:sldId id="277" r:id="rId9"/>
    <p:sldId id="376" r:id="rId10"/>
    <p:sldId id="266" r:id="rId11"/>
    <p:sldId id="377" r:id="rId12"/>
    <p:sldId id="378" r:id="rId13"/>
    <p:sldId id="265" r:id="rId14"/>
    <p:sldId id="264" r:id="rId15"/>
    <p:sldId id="270" r:id="rId16"/>
    <p:sldId id="538" r:id="rId17"/>
    <p:sldId id="272" r:id="rId18"/>
    <p:sldId id="267" r:id="rId19"/>
    <p:sldId id="271" r:id="rId20"/>
    <p:sldId id="273" r:id="rId21"/>
    <p:sldId id="274" r:id="rId22"/>
    <p:sldId id="275" r:id="rId23"/>
    <p:sldId id="5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FFEB1-88B0-4DEE-9E9D-87066FE70097}" v="42" dt="2023-09-11T18:24:21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ie Wormald" userId="4a948c0b-c8d1-4ce2-b734-f1bd1fd284be" providerId="ADAL" clId="{442FFEB1-88B0-4DEE-9E9D-87066FE70097}"/>
    <pc:docChg chg="custSel addSld delSld modSld sldOrd">
      <pc:chgData name="Angie Wormald" userId="4a948c0b-c8d1-4ce2-b734-f1bd1fd284be" providerId="ADAL" clId="{442FFEB1-88B0-4DEE-9E9D-87066FE70097}" dt="2023-09-11T18:23:54.982" v="572" actId="1076"/>
      <pc:docMkLst>
        <pc:docMk/>
      </pc:docMkLst>
      <pc:sldChg chg="modSp mod">
        <pc:chgData name="Angie Wormald" userId="4a948c0b-c8d1-4ce2-b734-f1bd1fd284be" providerId="ADAL" clId="{442FFEB1-88B0-4DEE-9E9D-87066FE70097}" dt="2023-09-06T17:28:01.320" v="59" actId="1076"/>
        <pc:sldMkLst>
          <pc:docMk/>
          <pc:sldMk cId="0" sldId="257"/>
        </pc:sldMkLst>
        <pc:spChg chg="mod">
          <ac:chgData name="Angie Wormald" userId="4a948c0b-c8d1-4ce2-b734-f1bd1fd284be" providerId="ADAL" clId="{442FFEB1-88B0-4DEE-9E9D-87066FE70097}" dt="2023-09-06T17:28:01.320" v="59" actId="1076"/>
          <ac:spMkLst>
            <pc:docMk/>
            <pc:sldMk cId="0" sldId="257"/>
            <ac:spMk id="4" creationId="{00000000-0000-0000-0000-000000000000}"/>
          </ac:spMkLst>
        </pc:spChg>
      </pc:sldChg>
      <pc:sldChg chg="modSp mod">
        <pc:chgData name="Angie Wormald" userId="4a948c0b-c8d1-4ce2-b734-f1bd1fd284be" providerId="ADAL" clId="{442FFEB1-88B0-4DEE-9E9D-87066FE70097}" dt="2023-09-06T17:28:12.648" v="61" actId="1076"/>
        <pc:sldMkLst>
          <pc:docMk/>
          <pc:sldMk cId="0" sldId="258"/>
        </pc:sldMkLst>
        <pc:spChg chg="mod">
          <ac:chgData name="Angie Wormald" userId="4a948c0b-c8d1-4ce2-b734-f1bd1fd284be" providerId="ADAL" clId="{442FFEB1-88B0-4DEE-9E9D-87066FE70097}" dt="2023-09-06T17:28:12.648" v="61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Angie Wormald" userId="4a948c0b-c8d1-4ce2-b734-f1bd1fd284be" providerId="ADAL" clId="{442FFEB1-88B0-4DEE-9E9D-87066FE70097}" dt="2023-09-06T17:28:08.985" v="60" actId="1076"/>
          <ac:spMkLst>
            <pc:docMk/>
            <pc:sldMk cId="0" sldId="258"/>
            <ac:spMk id="6" creationId="{00000000-0000-0000-0000-000000000000}"/>
          </ac:spMkLst>
        </pc:spChg>
      </pc:sldChg>
      <pc:sldChg chg="modSp mod">
        <pc:chgData name="Angie Wormald" userId="4a948c0b-c8d1-4ce2-b734-f1bd1fd284be" providerId="ADAL" clId="{442FFEB1-88B0-4DEE-9E9D-87066FE70097}" dt="2023-09-11T18:23:08.440" v="571" actId="1076"/>
        <pc:sldMkLst>
          <pc:docMk/>
          <pc:sldMk cId="0" sldId="264"/>
        </pc:sldMkLst>
        <pc:spChg chg="mod">
          <ac:chgData name="Angie Wormald" userId="4a948c0b-c8d1-4ce2-b734-f1bd1fd284be" providerId="ADAL" clId="{442FFEB1-88B0-4DEE-9E9D-87066FE70097}" dt="2023-09-11T18:23:06.416" v="570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Angie Wormald" userId="4a948c0b-c8d1-4ce2-b734-f1bd1fd284be" providerId="ADAL" clId="{442FFEB1-88B0-4DEE-9E9D-87066FE70097}" dt="2023-09-11T18:22:44.319" v="564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Angie Wormald" userId="4a948c0b-c8d1-4ce2-b734-f1bd1fd284be" providerId="ADAL" clId="{442FFEB1-88B0-4DEE-9E9D-87066FE70097}" dt="2023-09-11T18:22:32.915" v="562" actId="255"/>
          <ac:spMkLst>
            <pc:docMk/>
            <pc:sldMk cId="0" sldId="264"/>
            <ac:spMk id="8" creationId="{00000000-0000-0000-0000-000000000000}"/>
          </ac:spMkLst>
        </pc:spChg>
        <pc:picChg chg="mod">
          <ac:chgData name="Angie Wormald" userId="4a948c0b-c8d1-4ce2-b734-f1bd1fd284be" providerId="ADAL" clId="{442FFEB1-88B0-4DEE-9E9D-87066FE70097}" dt="2023-09-11T18:23:08.440" v="571" actId="1076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Angie Wormald" userId="4a948c0b-c8d1-4ce2-b734-f1bd1fd284be" providerId="ADAL" clId="{442FFEB1-88B0-4DEE-9E9D-87066FE70097}" dt="2023-09-11T18:23:02.608" v="569" actId="1076"/>
          <ac:picMkLst>
            <pc:docMk/>
            <pc:sldMk cId="0" sldId="264"/>
            <ac:picMk id="9" creationId="{00000000-0000-0000-0000-000000000000}"/>
          </ac:picMkLst>
        </pc:picChg>
        <pc:picChg chg="mod">
          <ac:chgData name="Angie Wormald" userId="4a948c0b-c8d1-4ce2-b734-f1bd1fd284be" providerId="ADAL" clId="{442FFEB1-88B0-4DEE-9E9D-87066FE70097}" dt="2023-09-11T18:23:00.448" v="568" actId="1076"/>
          <ac:picMkLst>
            <pc:docMk/>
            <pc:sldMk cId="0" sldId="264"/>
            <ac:picMk id="10" creationId="{00000000-0000-0000-0000-000000000000}"/>
          </ac:picMkLst>
        </pc:picChg>
      </pc:sldChg>
      <pc:sldChg chg="addSp modSp mod">
        <pc:chgData name="Angie Wormald" userId="4a948c0b-c8d1-4ce2-b734-f1bd1fd284be" providerId="ADAL" clId="{442FFEB1-88B0-4DEE-9E9D-87066FE70097}" dt="2023-09-11T18:21:37.095" v="557" actId="1076"/>
        <pc:sldMkLst>
          <pc:docMk/>
          <pc:sldMk cId="0" sldId="265"/>
        </pc:sldMkLst>
        <pc:spChg chg="mod">
          <ac:chgData name="Angie Wormald" userId="4a948c0b-c8d1-4ce2-b734-f1bd1fd284be" providerId="ADAL" clId="{442FFEB1-88B0-4DEE-9E9D-87066FE70097}" dt="2023-09-11T18:21:37.095" v="557" actId="1076"/>
          <ac:spMkLst>
            <pc:docMk/>
            <pc:sldMk cId="0" sldId="265"/>
            <ac:spMk id="4" creationId="{00000000-0000-0000-0000-000000000000}"/>
          </ac:spMkLst>
        </pc:spChg>
        <pc:spChg chg="add mod">
          <ac:chgData name="Angie Wormald" userId="4a948c0b-c8d1-4ce2-b734-f1bd1fd284be" providerId="ADAL" clId="{442FFEB1-88B0-4DEE-9E9D-87066FE70097}" dt="2023-09-06T17:54:31.127" v="502" actId="1076"/>
          <ac:spMkLst>
            <pc:docMk/>
            <pc:sldMk cId="0" sldId="265"/>
            <ac:spMk id="6" creationId="{B7860C75-BBD9-52FB-2348-C0A3D339C1CB}"/>
          </ac:spMkLst>
        </pc:spChg>
        <pc:spChg chg="add mod">
          <ac:chgData name="Angie Wormald" userId="4a948c0b-c8d1-4ce2-b734-f1bd1fd284be" providerId="ADAL" clId="{442FFEB1-88B0-4DEE-9E9D-87066FE70097}" dt="2023-09-11T18:21:31.248" v="556" actId="1076"/>
          <ac:spMkLst>
            <pc:docMk/>
            <pc:sldMk cId="0" sldId="265"/>
            <ac:spMk id="7" creationId="{FD1497A4-DC16-2BC4-7C52-4D7D8C8EED3A}"/>
          </ac:spMkLst>
        </pc:spChg>
        <pc:picChg chg="add mod">
          <ac:chgData name="Angie Wormald" userId="4a948c0b-c8d1-4ce2-b734-f1bd1fd284be" providerId="ADAL" clId="{442FFEB1-88B0-4DEE-9E9D-87066FE70097}" dt="2023-09-06T17:52:58.487" v="449" actId="1076"/>
          <ac:picMkLst>
            <pc:docMk/>
            <pc:sldMk cId="0" sldId="265"/>
            <ac:picMk id="3" creationId="{DAAD0579-1FC0-E009-7ACA-D93A74328CB5}"/>
          </ac:picMkLst>
        </pc:picChg>
        <pc:picChg chg="mod">
          <ac:chgData name="Angie Wormald" userId="4a948c0b-c8d1-4ce2-b734-f1bd1fd284be" providerId="ADAL" clId="{442FFEB1-88B0-4DEE-9E9D-87066FE70097}" dt="2023-09-11T18:21:26.752" v="555" actId="14100"/>
          <ac:picMkLst>
            <pc:docMk/>
            <pc:sldMk cId="0" sldId="265"/>
            <ac:picMk id="5" creationId="{00000000-0000-0000-0000-000000000000}"/>
          </ac:picMkLst>
        </pc:picChg>
      </pc:sldChg>
      <pc:sldChg chg="addSp delSp modSp mod">
        <pc:chgData name="Angie Wormald" userId="4a948c0b-c8d1-4ce2-b734-f1bd1fd284be" providerId="ADAL" clId="{442FFEB1-88B0-4DEE-9E9D-87066FE70097}" dt="2023-09-06T17:38:29.160" v="152" actId="1076"/>
        <pc:sldMkLst>
          <pc:docMk/>
          <pc:sldMk cId="0" sldId="266"/>
        </pc:sldMkLst>
        <pc:spChg chg="add del mod">
          <ac:chgData name="Angie Wormald" userId="4a948c0b-c8d1-4ce2-b734-f1bd1fd284be" providerId="ADAL" clId="{442FFEB1-88B0-4DEE-9E9D-87066FE70097}" dt="2023-09-06T17:32:59.056" v="140" actId="478"/>
          <ac:spMkLst>
            <pc:docMk/>
            <pc:sldMk cId="0" sldId="266"/>
            <ac:spMk id="2" creationId="{33163C1C-2520-2A17-F470-5F26466DD003}"/>
          </ac:spMkLst>
        </pc:spChg>
        <pc:spChg chg="mod">
          <ac:chgData name="Angie Wormald" userId="4a948c0b-c8d1-4ce2-b734-f1bd1fd284be" providerId="ADAL" clId="{442FFEB1-88B0-4DEE-9E9D-87066FE70097}" dt="2023-09-06T17:34:14.111" v="148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Angie Wormald" userId="4a948c0b-c8d1-4ce2-b734-f1bd1fd284be" providerId="ADAL" clId="{442FFEB1-88B0-4DEE-9E9D-87066FE70097}" dt="2023-09-06T17:38:29.160" v="152" actId="1076"/>
          <ac:spMkLst>
            <pc:docMk/>
            <pc:sldMk cId="0" sldId="266"/>
            <ac:spMk id="9" creationId="{00000000-0000-0000-0000-000000000000}"/>
          </ac:spMkLst>
        </pc:spChg>
        <pc:spChg chg="del mod">
          <ac:chgData name="Angie Wormald" userId="4a948c0b-c8d1-4ce2-b734-f1bd1fd284be" providerId="ADAL" clId="{442FFEB1-88B0-4DEE-9E9D-87066FE70097}" dt="2023-09-06T17:30:45.488" v="104" actId="478"/>
          <ac:spMkLst>
            <pc:docMk/>
            <pc:sldMk cId="0" sldId="266"/>
            <ac:spMk id="10" creationId="{00000000-0000-0000-0000-000000000000}"/>
          </ac:spMkLst>
        </pc:spChg>
        <pc:picChg chg="del">
          <ac:chgData name="Angie Wormald" userId="4a948c0b-c8d1-4ce2-b734-f1bd1fd284be" providerId="ADAL" clId="{442FFEB1-88B0-4DEE-9E9D-87066FE70097}" dt="2023-09-06T17:30:43.344" v="103" actId="478"/>
          <ac:picMkLst>
            <pc:docMk/>
            <pc:sldMk cId="0" sldId="266"/>
            <ac:picMk id="5" creationId="{00000000-0000-0000-0000-000000000000}"/>
          </ac:picMkLst>
        </pc:picChg>
        <pc:picChg chg="mod">
          <ac:chgData name="Angie Wormald" userId="4a948c0b-c8d1-4ce2-b734-f1bd1fd284be" providerId="ADAL" clId="{442FFEB1-88B0-4DEE-9E9D-87066FE70097}" dt="2023-09-06T17:34:03.832" v="145" actId="1076"/>
          <ac:picMkLst>
            <pc:docMk/>
            <pc:sldMk cId="0" sldId="266"/>
            <ac:picMk id="6" creationId="{00000000-0000-0000-0000-000000000000}"/>
          </ac:picMkLst>
        </pc:picChg>
        <pc:picChg chg="mod">
          <ac:chgData name="Angie Wormald" userId="4a948c0b-c8d1-4ce2-b734-f1bd1fd284be" providerId="ADAL" clId="{442FFEB1-88B0-4DEE-9E9D-87066FE70097}" dt="2023-09-06T17:34:05.577" v="146" actId="1076"/>
          <ac:picMkLst>
            <pc:docMk/>
            <pc:sldMk cId="0" sldId="266"/>
            <ac:picMk id="7" creationId="{00000000-0000-0000-0000-000000000000}"/>
          </ac:picMkLst>
        </pc:picChg>
        <pc:picChg chg="add del mod">
          <ac:chgData name="Angie Wormald" userId="4a948c0b-c8d1-4ce2-b734-f1bd1fd284be" providerId="ADAL" clId="{442FFEB1-88B0-4DEE-9E9D-87066FE70097}" dt="2023-09-06T17:32:55.872" v="139" actId="478"/>
          <ac:picMkLst>
            <pc:docMk/>
            <pc:sldMk cId="0" sldId="266"/>
            <ac:picMk id="11" creationId="{274C71B5-9599-E1A7-C1DE-207564A2E4F9}"/>
          </ac:picMkLst>
        </pc:picChg>
        <pc:picChg chg="add mod">
          <ac:chgData name="Angie Wormald" userId="4a948c0b-c8d1-4ce2-b734-f1bd1fd284be" providerId="ADAL" clId="{442FFEB1-88B0-4DEE-9E9D-87066FE70097}" dt="2023-09-06T17:34:31.183" v="151" actId="1076"/>
          <ac:picMkLst>
            <pc:docMk/>
            <pc:sldMk cId="0" sldId="266"/>
            <ac:picMk id="13" creationId="{95F3B70E-8C8B-0962-454E-41479DFBB5F6}"/>
          </ac:picMkLst>
        </pc:picChg>
      </pc:sldChg>
      <pc:sldChg chg="addSp modSp mod ord">
        <pc:chgData name="Angie Wormald" userId="4a948c0b-c8d1-4ce2-b734-f1bd1fd284be" providerId="ADAL" clId="{442FFEB1-88B0-4DEE-9E9D-87066FE70097}" dt="2023-09-06T17:47:24.202" v="176"/>
        <pc:sldMkLst>
          <pc:docMk/>
          <pc:sldMk cId="0" sldId="267"/>
        </pc:sldMkLst>
        <pc:spChg chg="mod">
          <ac:chgData name="Angie Wormald" userId="4a948c0b-c8d1-4ce2-b734-f1bd1fd284be" providerId="ADAL" clId="{442FFEB1-88B0-4DEE-9E9D-87066FE70097}" dt="2023-09-06T17:43:28.487" v="165" actId="1076"/>
          <ac:spMkLst>
            <pc:docMk/>
            <pc:sldMk cId="0" sldId="267"/>
            <ac:spMk id="7" creationId="{00000000-0000-0000-0000-000000000000}"/>
          </ac:spMkLst>
        </pc:spChg>
        <pc:picChg chg="add mod">
          <ac:chgData name="Angie Wormald" userId="4a948c0b-c8d1-4ce2-b734-f1bd1fd284be" providerId="ADAL" clId="{442FFEB1-88B0-4DEE-9E9D-87066FE70097}" dt="2023-09-06T17:43:52.079" v="166" actId="1076"/>
          <ac:picMkLst>
            <pc:docMk/>
            <pc:sldMk cId="0" sldId="267"/>
            <ac:picMk id="3" creationId="{BDFFA57C-6060-F379-C097-64E5FC61933F}"/>
          </ac:picMkLst>
        </pc:picChg>
      </pc:sldChg>
      <pc:sldChg chg="modSp mod">
        <pc:chgData name="Angie Wormald" userId="4a948c0b-c8d1-4ce2-b734-f1bd1fd284be" providerId="ADAL" clId="{442FFEB1-88B0-4DEE-9E9D-87066FE70097}" dt="2023-09-06T17:26:20.496" v="33" actId="1076"/>
        <pc:sldMkLst>
          <pc:docMk/>
          <pc:sldMk cId="0" sldId="271"/>
        </pc:sldMkLst>
        <pc:spChg chg="mod">
          <ac:chgData name="Angie Wormald" userId="4a948c0b-c8d1-4ce2-b734-f1bd1fd284be" providerId="ADAL" clId="{442FFEB1-88B0-4DEE-9E9D-87066FE70097}" dt="2023-09-06T17:26:20.496" v="33" actId="1076"/>
          <ac:spMkLst>
            <pc:docMk/>
            <pc:sldMk cId="0" sldId="271"/>
            <ac:spMk id="6" creationId="{00000000-0000-0000-0000-000000000000}"/>
          </ac:spMkLst>
        </pc:spChg>
        <pc:picChg chg="mod">
          <ac:chgData name="Angie Wormald" userId="4a948c0b-c8d1-4ce2-b734-f1bd1fd284be" providerId="ADAL" clId="{442FFEB1-88B0-4DEE-9E9D-87066FE70097}" dt="2023-09-06T17:26:12.838" v="31" actId="1076"/>
          <ac:picMkLst>
            <pc:docMk/>
            <pc:sldMk cId="0" sldId="271"/>
            <ac:picMk id="5" creationId="{00000000-0000-0000-0000-000000000000}"/>
          </ac:picMkLst>
        </pc:picChg>
      </pc:sldChg>
      <pc:sldChg chg="modSp mod ord">
        <pc:chgData name="Angie Wormald" userId="4a948c0b-c8d1-4ce2-b734-f1bd1fd284be" providerId="ADAL" clId="{442FFEB1-88B0-4DEE-9E9D-87066FE70097}" dt="2023-09-06T17:47:13.241" v="174"/>
        <pc:sldMkLst>
          <pc:docMk/>
          <pc:sldMk cId="0" sldId="272"/>
        </pc:sldMkLst>
        <pc:spChg chg="mod">
          <ac:chgData name="Angie Wormald" userId="4a948c0b-c8d1-4ce2-b734-f1bd1fd284be" providerId="ADAL" clId="{442FFEB1-88B0-4DEE-9E9D-87066FE70097}" dt="2023-09-06T17:26:30.112" v="34" actId="14100"/>
          <ac:spMkLst>
            <pc:docMk/>
            <pc:sldMk cId="0" sldId="272"/>
            <ac:spMk id="5" creationId="{00000000-0000-0000-0000-000000000000}"/>
          </ac:spMkLst>
        </pc:spChg>
        <pc:spChg chg="mod">
          <ac:chgData name="Angie Wormald" userId="4a948c0b-c8d1-4ce2-b734-f1bd1fd284be" providerId="ADAL" clId="{442FFEB1-88B0-4DEE-9E9D-87066FE70097}" dt="2023-09-06T17:26:36.903" v="36" actId="1076"/>
          <ac:spMkLst>
            <pc:docMk/>
            <pc:sldMk cId="0" sldId="272"/>
            <ac:spMk id="7" creationId="{00000000-0000-0000-0000-000000000000}"/>
          </ac:spMkLst>
        </pc:spChg>
      </pc:sldChg>
      <pc:sldChg chg="addSp delSp modSp mod">
        <pc:chgData name="Angie Wormald" userId="4a948c0b-c8d1-4ce2-b734-f1bd1fd284be" providerId="ADAL" clId="{442FFEB1-88B0-4DEE-9E9D-87066FE70097}" dt="2023-09-11T18:23:54.982" v="572" actId="1076"/>
        <pc:sldMkLst>
          <pc:docMk/>
          <pc:sldMk cId="0" sldId="274"/>
        </pc:sldMkLst>
        <pc:picChg chg="add mod">
          <ac:chgData name="Angie Wormald" userId="4a948c0b-c8d1-4ce2-b734-f1bd1fd284be" providerId="ADAL" clId="{442FFEB1-88B0-4DEE-9E9D-87066FE70097}" dt="2023-09-11T18:07:08.862" v="516" actId="1076"/>
          <ac:picMkLst>
            <pc:docMk/>
            <pc:sldMk cId="0" sldId="274"/>
            <ac:picMk id="3" creationId="{FC65B670-ED8F-53E9-5A03-DA759144AAE2}"/>
          </ac:picMkLst>
        </pc:picChg>
        <pc:picChg chg="del">
          <ac:chgData name="Angie Wormald" userId="4a948c0b-c8d1-4ce2-b734-f1bd1fd284be" providerId="ADAL" clId="{442FFEB1-88B0-4DEE-9E9D-87066FE70097}" dt="2023-09-11T18:18:01.875" v="546" actId="478"/>
          <ac:picMkLst>
            <pc:docMk/>
            <pc:sldMk cId="0" sldId="274"/>
            <ac:picMk id="6" creationId="{00000000-0000-0000-0000-000000000000}"/>
          </ac:picMkLst>
        </pc:picChg>
        <pc:picChg chg="add 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7" creationId="{4A2C623F-74D1-02E4-ADA2-721A98CD22FD}"/>
          </ac:picMkLst>
        </pc:picChg>
        <pc:picChg chg="mod">
          <ac:chgData name="Angie Wormald" userId="4a948c0b-c8d1-4ce2-b734-f1bd1fd284be" providerId="ADAL" clId="{442FFEB1-88B0-4DEE-9E9D-87066FE70097}" dt="2023-09-11T18:17:48.727" v="543" actId="1076"/>
          <ac:picMkLst>
            <pc:docMk/>
            <pc:sldMk cId="0" sldId="274"/>
            <ac:picMk id="8" creationId="{00000000-0000-0000-0000-000000000000}"/>
          </ac:picMkLst>
        </pc:picChg>
        <pc:picChg chg="del">
          <ac:chgData name="Angie Wormald" userId="4a948c0b-c8d1-4ce2-b734-f1bd1fd284be" providerId="ADAL" clId="{442FFEB1-88B0-4DEE-9E9D-87066FE70097}" dt="2023-09-06T17:26:47.653" v="37" actId="478"/>
          <ac:picMkLst>
            <pc:docMk/>
            <pc:sldMk cId="0" sldId="274"/>
            <ac:picMk id="9" creationId="{00000000-0000-0000-0000-000000000000}"/>
          </ac:picMkLst>
        </pc:picChg>
        <pc:picChg chg="add 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9" creationId="{15A8021E-2098-28A3-9107-6C1A3F06331D}"/>
          </ac:picMkLst>
        </pc:picChg>
        <pc:picChg chg="del mod">
          <ac:chgData name="Angie Wormald" userId="4a948c0b-c8d1-4ce2-b734-f1bd1fd284be" providerId="ADAL" clId="{442FFEB1-88B0-4DEE-9E9D-87066FE70097}" dt="2023-09-11T18:06:10.712" v="506" actId="21"/>
          <ac:picMkLst>
            <pc:docMk/>
            <pc:sldMk cId="0" sldId="274"/>
            <ac:picMk id="10" creationId="{00000000-0000-0000-0000-000000000000}"/>
          </ac:picMkLst>
        </pc:picChg>
        <pc:picChg chg="mod">
          <ac:chgData name="Angie Wormald" userId="4a948c0b-c8d1-4ce2-b734-f1bd1fd284be" providerId="ADAL" clId="{442FFEB1-88B0-4DEE-9E9D-87066FE70097}" dt="2023-09-11T18:06:25.967" v="510" actId="1076"/>
          <ac:picMkLst>
            <pc:docMk/>
            <pc:sldMk cId="0" sldId="274"/>
            <ac:picMk id="11" creationId="{00000000-0000-0000-0000-000000000000}"/>
          </ac:picMkLst>
        </pc:picChg>
        <pc:picChg chg="add mod">
          <ac:chgData name="Angie Wormald" userId="4a948c0b-c8d1-4ce2-b734-f1bd1fd284be" providerId="ADAL" clId="{442FFEB1-88B0-4DEE-9E9D-87066FE70097}" dt="2023-09-11T18:09:24.647" v="526" actId="1076"/>
          <ac:picMkLst>
            <pc:docMk/>
            <pc:sldMk cId="0" sldId="274"/>
            <ac:picMk id="12" creationId="{2AB078E9-0800-EA97-A7E6-343E5E25BDC6}"/>
          </ac:picMkLst>
        </pc:picChg>
        <pc:picChg chg="mod">
          <ac:chgData name="Angie Wormald" userId="4a948c0b-c8d1-4ce2-b734-f1bd1fd284be" providerId="ADAL" clId="{442FFEB1-88B0-4DEE-9E9D-87066FE70097}" dt="2023-09-11T18:07:10.287" v="517" actId="1076"/>
          <ac:picMkLst>
            <pc:docMk/>
            <pc:sldMk cId="0" sldId="274"/>
            <ac:picMk id="13" creationId="{00000000-0000-0000-0000-000000000000}"/>
          </ac:picMkLst>
        </pc:picChg>
        <pc:picChg chg="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14" creationId="{00000000-0000-0000-0000-000000000000}"/>
          </ac:picMkLst>
        </pc:picChg>
        <pc:picChg chg="del mod">
          <ac:chgData name="Angie Wormald" userId="4a948c0b-c8d1-4ce2-b734-f1bd1fd284be" providerId="ADAL" clId="{442FFEB1-88B0-4DEE-9E9D-87066FE70097}" dt="2023-09-11T18:05:50.473" v="503" actId="478"/>
          <ac:picMkLst>
            <pc:docMk/>
            <pc:sldMk cId="0" sldId="274"/>
            <ac:picMk id="16" creationId="{00000000-0000-0000-0000-000000000000}"/>
          </ac:picMkLst>
        </pc:picChg>
        <pc:picChg chg="del mod">
          <ac:chgData name="Angie Wormald" userId="4a948c0b-c8d1-4ce2-b734-f1bd1fd284be" providerId="ADAL" clId="{442FFEB1-88B0-4DEE-9E9D-87066FE70097}" dt="2023-09-11T18:06:20.514" v="508" actId="21"/>
          <ac:picMkLst>
            <pc:docMk/>
            <pc:sldMk cId="0" sldId="274"/>
            <ac:picMk id="17" creationId="{00000000-0000-0000-0000-000000000000}"/>
          </ac:picMkLst>
        </pc:picChg>
        <pc:picChg chg="add 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18" creationId="{47E88394-1586-3842-5B51-63A518644C10}"/>
          </ac:picMkLst>
        </pc:picChg>
        <pc:picChg chg="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19" creationId="{4CB4A5CE-04C3-4DC5-8E90-E48D4E8FF091}"/>
          </ac:picMkLst>
        </pc:picChg>
        <pc:picChg chg="add 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20" creationId="{82E491AD-453A-83CE-074F-74EBCAE30C48}"/>
          </ac:picMkLst>
        </pc:picChg>
        <pc:picChg chg="add 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21" creationId="{6906B01A-5A04-497D-34EE-B07A70C74C8D}"/>
          </ac:picMkLst>
        </pc:picChg>
        <pc:picChg chg="add mod">
          <ac:chgData name="Angie Wormald" userId="4a948c0b-c8d1-4ce2-b734-f1bd1fd284be" providerId="ADAL" clId="{442FFEB1-88B0-4DEE-9E9D-87066FE70097}" dt="2023-09-11T18:17:45.088" v="541" actId="1076"/>
          <ac:picMkLst>
            <pc:docMk/>
            <pc:sldMk cId="0" sldId="274"/>
            <ac:picMk id="22" creationId="{219C637D-F849-C944-6F4B-C96759F8C777}"/>
          </ac:picMkLst>
        </pc:picChg>
        <pc:picChg chg="add mod">
          <ac:chgData name="Angie Wormald" userId="4a948c0b-c8d1-4ce2-b734-f1bd1fd284be" providerId="ADAL" clId="{442FFEB1-88B0-4DEE-9E9D-87066FE70097}" dt="2023-09-11T18:23:54.982" v="572" actId="1076"/>
          <ac:picMkLst>
            <pc:docMk/>
            <pc:sldMk cId="0" sldId="274"/>
            <ac:picMk id="23" creationId="{1E3C6182-0C00-74BA-5B7A-B26C792F635B}"/>
          </ac:picMkLst>
        </pc:picChg>
        <pc:picChg chg="add mod">
          <ac:chgData name="Angie Wormald" userId="4a948c0b-c8d1-4ce2-b734-f1bd1fd284be" providerId="ADAL" clId="{442FFEB1-88B0-4DEE-9E9D-87066FE70097}" dt="2023-09-11T18:18:22.007" v="550" actId="1076"/>
          <ac:picMkLst>
            <pc:docMk/>
            <pc:sldMk cId="0" sldId="274"/>
            <ac:picMk id="24" creationId="{43A951D1-25A7-466F-6B88-41970528DAA2}"/>
          </ac:picMkLst>
        </pc:picChg>
        <pc:picChg chg="add mod">
          <ac:chgData name="Angie Wormald" userId="4a948c0b-c8d1-4ce2-b734-f1bd1fd284be" providerId="ADAL" clId="{442FFEB1-88B0-4DEE-9E9D-87066FE70097}" dt="2023-09-11T18:19:13.400" v="554" actId="1076"/>
          <ac:picMkLst>
            <pc:docMk/>
            <pc:sldMk cId="0" sldId="274"/>
            <ac:picMk id="25" creationId="{C9EE1D8A-7F57-F639-1F05-EFD9A69C13C5}"/>
          </ac:picMkLst>
        </pc:picChg>
        <pc:picChg chg="del">
          <ac:chgData name="Angie Wormald" userId="4a948c0b-c8d1-4ce2-b734-f1bd1fd284be" providerId="ADAL" clId="{442FFEB1-88B0-4DEE-9E9D-87066FE70097}" dt="2023-09-06T17:26:57.901" v="39" actId="21"/>
          <ac:picMkLst>
            <pc:docMk/>
            <pc:sldMk cId="0" sldId="274"/>
            <ac:picMk id="1026" creationId="{274C3EE2-2D7C-4E11-8226-9D9F391D629C}"/>
          </ac:picMkLst>
        </pc:picChg>
        <pc:picChg chg="del">
          <ac:chgData name="Angie Wormald" userId="4a948c0b-c8d1-4ce2-b734-f1bd1fd284be" providerId="ADAL" clId="{442FFEB1-88B0-4DEE-9E9D-87066FE70097}" dt="2023-09-11T18:06:23.761" v="509" actId="21"/>
          <ac:picMkLst>
            <pc:docMk/>
            <pc:sldMk cId="0" sldId="274"/>
            <ac:picMk id="1030" creationId="{E9A2B444-E7BA-43FD-952B-4B7DBA740E33}"/>
          </ac:picMkLst>
        </pc:picChg>
        <pc:picChg chg="mod">
          <ac:chgData name="Angie Wormald" userId="4a948c0b-c8d1-4ce2-b734-f1bd1fd284be" providerId="ADAL" clId="{442FFEB1-88B0-4DEE-9E9D-87066FE70097}" dt="2023-09-11T18:16:43.383" v="527" actId="1076"/>
          <ac:picMkLst>
            <pc:docMk/>
            <pc:sldMk cId="0" sldId="274"/>
            <ac:picMk id="1032" creationId="{03F61A49-3349-4770-823B-50EE3F3A4C25}"/>
          </ac:picMkLst>
        </pc:picChg>
        <pc:picChg chg="del">
          <ac:chgData name="Angie Wormald" userId="4a948c0b-c8d1-4ce2-b734-f1bd1fd284be" providerId="ADAL" clId="{442FFEB1-88B0-4DEE-9E9D-87066FE70097}" dt="2023-09-11T18:05:52.481" v="504" actId="478"/>
          <ac:picMkLst>
            <pc:docMk/>
            <pc:sldMk cId="0" sldId="274"/>
            <ac:picMk id="1034" creationId="{273A0986-2965-44F2-B338-1D2CF424D7AF}"/>
          </ac:picMkLst>
        </pc:picChg>
      </pc:sldChg>
      <pc:sldChg chg="modSp mod">
        <pc:chgData name="Angie Wormald" userId="4a948c0b-c8d1-4ce2-b734-f1bd1fd284be" providerId="ADAL" clId="{442FFEB1-88B0-4DEE-9E9D-87066FE70097}" dt="2023-09-06T17:27:46.857" v="58" actId="20577"/>
        <pc:sldMkLst>
          <pc:docMk/>
          <pc:sldMk cId="0" sldId="275"/>
        </pc:sldMkLst>
        <pc:spChg chg="mod">
          <ac:chgData name="Angie Wormald" userId="4a948c0b-c8d1-4ce2-b734-f1bd1fd284be" providerId="ADAL" clId="{442FFEB1-88B0-4DEE-9E9D-87066FE70097}" dt="2023-09-06T17:27:46.857" v="58" actId="20577"/>
          <ac:spMkLst>
            <pc:docMk/>
            <pc:sldMk cId="0" sldId="275"/>
            <ac:spMk id="7" creationId="{00000000-0000-0000-0000-000000000000}"/>
          </ac:spMkLst>
        </pc:spChg>
        <pc:picChg chg="mod">
          <ac:chgData name="Angie Wormald" userId="4a948c0b-c8d1-4ce2-b734-f1bd1fd284be" providerId="ADAL" clId="{442FFEB1-88B0-4DEE-9E9D-87066FE70097}" dt="2023-09-06T17:27:36.063" v="48" actId="1076"/>
          <ac:picMkLst>
            <pc:docMk/>
            <pc:sldMk cId="0" sldId="275"/>
            <ac:picMk id="5" creationId="{00000000-0000-0000-0000-000000000000}"/>
          </ac:picMkLst>
        </pc:picChg>
      </pc:sldChg>
      <pc:sldChg chg="addSp delSp modSp add mod">
        <pc:chgData name="Angie Wormald" userId="4a948c0b-c8d1-4ce2-b734-f1bd1fd284be" providerId="ADAL" clId="{442FFEB1-88B0-4DEE-9E9D-87066FE70097}" dt="2023-09-06T17:32:51.439" v="138" actId="1076"/>
        <pc:sldMkLst>
          <pc:docMk/>
          <pc:sldMk cId="2157880012" sldId="377"/>
        </pc:sldMkLst>
        <pc:spChg chg="mod">
          <ac:chgData name="Angie Wormald" userId="4a948c0b-c8d1-4ce2-b734-f1bd1fd284be" providerId="ADAL" clId="{442FFEB1-88B0-4DEE-9E9D-87066FE70097}" dt="2023-09-06T17:32:36.840" v="134" actId="20577"/>
          <ac:spMkLst>
            <pc:docMk/>
            <pc:sldMk cId="2157880012" sldId="377"/>
            <ac:spMk id="4" creationId="{00000000-0000-0000-0000-000000000000}"/>
          </ac:spMkLst>
        </pc:spChg>
        <pc:spChg chg="del">
          <ac:chgData name="Angie Wormald" userId="4a948c0b-c8d1-4ce2-b734-f1bd1fd284be" providerId="ADAL" clId="{442FFEB1-88B0-4DEE-9E9D-87066FE70097}" dt="2023-09-06T17:30:09.266" v="65" actId="478"/>
          <ac:spMkLst>
            <pc:docMk/>
            <pc:sldMk cId="2157880012" sldId="377"/>
            <ac:spMk id="8" creationId="{00000000-0000-0000-0000-000000000000}"/>
          </ac:spMkLst>
        </pc:spChg>
        <pc:spChg chg="del">
          <ac:chgData name="Angie Wormald" userId="4a948c0b-c8d1-4ce2-b734-f1bd1fd284be" providerId="ADAL" clId="{442FFEB1-88B0-4DEE-9E9D-87066FE70097}" dt="2023-09-06T17:30:11.113" v="66" actId="478"/>
          <ac:spMkLst>
            <pc:docMk/>
            <pc:sldMk cId="2157880012" sldId="377"/>
            <ac:spMk id="9" creationId="{00000000-0000-0000-0000-000000000000}"/>
          </ac:spMkLst>
        </pc:spChg>
        <pc:spChg chg="del">
          <ac:chgData name="Angie Wormald" userId="4a948c0b-c8d1-4ce2-b734-f1bd1fd284be" providerId="ADAL" clId="{442FFEB1-88B0-4DEE-9E9D-87066FE70097}" dt="2023-09-06T17:32:28.992" v="121" actId="478"/>
          <ac:spMkLst>
            <pc:docMk/>
            <pc:sldMk cId="2157880012" sldId="377"/>
            <ac:spMk id="10" creationId="{00000000-0000-0000-0000-000000000000}"/>
          </ac:spMkLst>
        </pc:spChg>
        <pc:picChg chg="add mod">
          <ac:chgData name="Angie Wormald" userId="4a948c0b-c8d1-4ce2-b734-f1bd1fd284be" providerId="ADAL" clId="{442FFEB1-88B0-4DEE-9E9D-87066FE70097}" dt="2023-09-06T17:32:51.439" v="138" actId="1076"/>
          <ac:picMkLst>
            <pc:docMk/>
            <pc:sldMk cId="2157880012" sldId="377"/>
            <ac:picMk id="3" creationId="{2F1A5CCD-AFE6-8144-D08E-72495A87E40F}"/>
          </ac:picMkLst>
        </pc:picChg>
        <pc:picChg chg="del">
          <ac:chgData name="Angie Wormald" userId="4a948c0b-c8d1-4ce2-b734-f1bd1fd284be" providerId="ADAL" clId="{442FFEB1-88B0-4DEE-9E9D-87066FE70097}" dt="2023-09-06T17:32:27.136" v="120" actId="478"/>
          <ac:picMkLst>
            <pc:docMk/>
            <pc:sldMk cId="2157880012" sldId="377"/>
            <ac:picMk id="5" creationId="{00000000-0000-0000-0000-000000000000}"/>
          </ac:picMkLst>
        </pc:picChg>
        <pc:picChg chg="del">
          <ac:chgData name="Angie Wormald" userId="4a948c0b-c8d1-4ce2-b734-f1bd1fd284be" providerId="ADAL" clId="{442FFEB1-88B0-4DEE-9E9D-87066FE70097}" dt="2023-09-06T17:30:06.532" v="63" actId="478"/>
          <ac:picMkLst>
            <pc:docMk/>
            <pc:sldMk cId="2157880012" sldId="377"/>
            <ac:picMk id="6" creationId="{00000000-0000-0000-0000-000000000000}"/>
          </ac:picMkLst>
        </pc:picChg>
        <pc:picChg chg="del">
          <ac:chgData name="Angie Wormald" userId="4a948c0b-c8d1-4ce2-b734-f1bd1fd284be" providerId="ADAL" clId="{442FFEB1-88B0-4DEE-9E9D-87066FE70097}" dt="2023-09-06T17:30:07.352" v="64" actId="478"/>
          <ac:picMkLst>
            <pc:docMk/>
            <pc:sldMk cId="2157880012" sldId="377"/>
            <ac:picMk id="7" creationId="{00000000-0000-0000-0000-000000000000}"/>
          </ac:picMkLst>
        </pc:picChg>
      </pc:sldChg>
      <pc:sldChg chg="addSp delSp modSp add mod">
        <pc:chgData name="Angie Wormald" userId="4a948c0b-c8d1-4ce2-b734-f1bd1fd284be" providerId="ADAL" clId="{442FFEB1-88B0-4DEE-9E9D-87066FE70097}" dt="2023-09-06T17:41:45.487" v="162" actId="1076"/>
        <pc:sldMkLst>
          <pc:docMk/>
          <pc:sldMk cId="1331636162" sldId="378"/>
        </pc:sldMkLst>
        <pc:spChg chg="del mod">
          <ac:chgData name="Angie Wormald" userId="4a948c0b-c8d1-4ce2-b734-f1bd1fd284be" providerId="ADAL" clId="{442FFEB1-88B0-4DEE-9E9D-87066FE70097}" dt="2023-09-06T17:41:27.179" v="157" actId="21"/>
          <ac:spMkLst>
            <pc:docMk/>
            <pc:sldMk cId="1331636162" sldId="378"/>
            <ac:spMk id="10" creationId="{00000000-0000-0000-0000-000000000000}"/>
          </ac:spMkLst>
        </pc:spChg>
        <pc:picChg chg="add mod">
          <ac:chgData name="Angie Wormald" userId="4a948c0b-c8d1-4ce2-b734-f1bd1fd284be" providerId="ADAL" clId="{442FFEB1-88B0-4DEE-9E9D-87066FE70097}" dt="2023-09-06T17:41:45.487" v="162" actId="1076"/>
          <ac:picMkLst>
            <pc:docMk/>
            <pc:sldMk cId="1331636162" sldId="378"/>
            <ac:picMk id="2" creationId="{B9408CED-9994-28A2-0055-5C134525A4C8}"/>
          </ac:picMkLst>
        </pc:picChg>
        <pc:picChg chg="del">
          <ac:chgData name="Angie Wormald" userId="4a948c0b-c8d1-4ce2-b734-f1bd1fd284be" providerId="ADAL" clId="{442FFEB1-88B0-4DEE-9E9D-87066FE70097}" dt="2023-09-06T17:41:31.131" v="158" actId="21"/>
          <ac:picMkLst>
            <pc:docMk/>
            <pc:sldMk cId="1331636162" sldId="378"/>
            <ac:picMk id="5" creationId="{00000000-0000-0000-0000-000000000000}"/>
          </ac:picMkLst>
        </pc:picChg>
      </pc:sldChg>
      <pc:sldChg chg="modSp add del mod">
        <pc:chgData name="Angie Wormald" userId="4a948c0b-c8d1-4ce2-b734-f1bd1fd284be" providerId="ADAL" clId="{442FFEB1-88B0-4DEE-9E9D-87066FE70097}" dt="2023-09-06T17:46:30.252" v="170" actId="2696"/>
        <pc:sldMkLst>
          <pc:docMk/>
          <pc:sldMk cId="3249014162" sldId="379"/>
        </pc:sldMkLst>
        <pc:spChg chg="mod">
          <ac:chgData name="Angie Wormald" userId="4a948c0b-c8d1-4ce2-b734-f1bd1fd284be" providerId="ADAL" clId="{442FFEB1-88B0-4DEE-9E9D-87066FE70097}" dt="2023-09-06T17:46:18.912" v="168" actId="20577"/>
          <ac:spMkLst>
            <pc:docMk/>
            <pc:sldMk cId="3249014162" sldId="379"/>
            <ac:spMk id="4" creationId="{00000000-0000-0000-0000-000000000000}"/>
          </ac:spMkLst>
        </pc:spChg>
      </pc:sldChg>
      <pc:sldChg chg="add modTransition">
        <pc:chgData name="Angie Wormald" userId="4a948c0b-c8d1-4ce2-b734-f1bd1fd284be" providerId="ADAL" clId="{442FFEB1-88B0-4DEE-9E9D-87066FE70097}" dt="2023-09-06T17:46:21.325" v="169"/>
        <pc:sldMkLst>
          <pc:docMk/>
          <pc:sldMk cId="0" sldId="538"/>
        </pc:sldMkLst>
      </pc:sldChg>
      <pc:sldChg chg="modSp add mod ord">
        <pc:chgData name="Angie Wormald" userId="4a948c0b-c8d1-4ce2-b734-f1bd1fd284be" providerId="ADAL" clId="{442FFEB1-88B0-4DEE-9E9D-87066FE70097}" dt="2023-09-06T17:48:00.999" v="193" actId="20577"/>
        <pc:sldMkLst>
          <pc:docMk/>
          <pc:sldMk cId="3710072300" sldId="539"/>
        </pc:sldMkLst>
        <pc:spChg chg="mod">
          <ac:chgData name="Angie Wormald" userId="4a948c0b-c8d1-4ce2-b734-f1bd1fd284be" providerId="ADAL" clId="{442FFEB1-88B0-4DEE-9E9D-87066FE70097}" dt="2023-09-06T17:48:00.999" v="193" actId="20577"/>
          <ac:spMkLst>
            <pc:docMk/>
            <pc:sldMk cId="3710072300" sldId="539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11"/>
          <p:cNvSpPr>
            <a:spLocks noGrp="1" noChangeShapeType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5" name="Shape 2051"/>
          <p:cNvSpPr>
            <a:spLocks noGrp="1" noChangeShapeType="1"/>
          </p:cNvSpPr>
          <p:nvPr>
            <p:ph idx="1"/>
          </p:nvPr>
        </p:nvSpPr>
        <p:spPr bwMode="auto">
          <a:xfrm>
            <a:off x="889000" y="9163050"/>
            <a:ext cx="10414000" cy="7937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>
              <a:defRPr sz="2150"/>
            </a:lvl1pPr>
            <a:lvl2pPr>
              <a:defRPr sz="2150"/>
            </a:lvl2pPr>
            <a:lvl3pPr>
              <a:defRPr sz="2150"/>
            </a:lvl3pPr>
            <a:lvl4pPr>
              <a:defRPr sz="2150"/>
            </a:lvl4pPr>
            <a:lvl5pPr>
              <a:defRPr sz="2150"/>
            </a:lvl5pPr>
          </a:lstStyle>
          <a:p>
            <a:pPr marL="317500" lvl="0" indent="-6350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Click to edit Master text styles</a:t>
            </a:r>
            <a:endParaRPr/>
          </a:p>
          <a:p>
            <a:pPr marL="635000" lvl="1" indent="-9525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Second level</a:t>
            </a:r>
            <a:endParaRPr/>
          </a:p>
          <a:p>
            <a:pPr marL="952500" lvl="2" indent="-12700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Third level</a:t>
            </a:r>
            <a:endParaRPr/>
          </a:p>
          <a:p>
            <a:pPr marL="1270000" lvl="3" indent="-15875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Fourth level</a:t>
            </a:r>
            <a:endParaRPr/>
          </a:p>
          <a:p>
            <a:pPr marL="1587500" lvl="4" indent="-19050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Shape 1013"/>
          <p:cNvSpPr>
            <a:spLocks noGrp="1" noChangeShapeType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7" name="Shape 1014"/>
          <p:cNvSpPr>
            <a:spLocks noGrp="1" noChangeShapeType="1"/>
          </p:cNvSpPr>
          <p:nvPr>
            <p:ph type="ftr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8" name="Shape 2052"/>
          <p:cNvSpPr>
            <a:spLocks noGrp="1" noChangeShapeType="1"/>
          </p:cNvSpPr>
          <p:nvPr>
            <p:ph type="sldNum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 marL="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1pPr>
            <a:lvl2pPr marL="2286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2pPr>
            <a:lvl3pPr marL="4572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3pPr>
            <a:lvl4pPr marL="6858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4pPr>
            <a:lvl5pPr marL="9144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5pPr>
          </a:lstStyle>
          <a:p>
            <a:pPr algn="ctr">
              <a:defRPr/>
            </a:pPr>
            <a:fld id="{D038279B-FC19-497E-A7D1-5ADD9CAF016F}" type="slidenum">
              <a:rPr lang="en-US" sz="1200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76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3074"/>
          <p:cNvSpPr>
            <a:spLocks noGrp="1" noChangeShapeType="1"/>
          </p:cNvSpPr>
          <p:nvPr>
            <p:ph type="title"/>
          </p:nvPr>
        </p:nvSpPr>
        <p:spPr bwMode="auto">
          <a:xfrm>
            <a:off x="889000" y="2266950"/>
            <a:ext cx="10414000" cy="2324100"/>
          </a:xfrm>
          <a:prstGeom prst="rect">
            <a:avLst/>
          </a:prstGeom>
          <a:noFill/>
        </p:spPr>
        <p:txBody>
          <a:bodyPr lIns="50800" tIns="50800" rIns="50800" bIns="50800" anchor="ctr" anchorCtr="0"/>
          <a:lstStyle/>
          <a:p>
            <a:pPr marL="0" lvl="0" indent="0">
              <a:buNone/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hape 1020"/>
          <p:cNvSpPr>
            <a:spLocks noGrp="1" noChangeShapeType="1"/>
          </p:cNvSpPr>
          <p:nvPr>
            <p:ph type="body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6" name="Shape 1021"/>
          <p:cNvSpPr>
            <a:spLocks noGrp="1" noChangeShapeType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7" name="Shape 1022"/>
          <p:cNvSpPr>
            <a:spLocks noGrp="1" noChangeShapeType="1"/>
          </p:cNvSpPr>
          <p:nvPr>
            <p:ph type="ftr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8" name="Shape 3076"/>
          <p:cNvSpPr>
            <a:spLocks noGrp="1" noChangeShapeType="1"/>
          </p:cNvSpPr>
          <p:nvPr>
            <p:ph type="sldNum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 marL="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1pPr>
            <a:lvl2pPr marL="2286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2pPr>
            <a:lvl3pPr marL="4572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3pPr>
            <a:lvl4pPr marL="6858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4pPr>
            <a:lvl5pPr marL="9144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5pPr>
          </a:lstStyle>
          <a:p>
            <a:pPr algn="ctr">
              <a:defRPr/>
            </a:pPr>
            <a:fld id="{D038279B-FC19-497E-A7D1-5ADD9CAF016F}" type="slidenum">
              <a:rPr lang="en-US" sz="1200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9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7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Rectangle 3"/>
          <p:cNvSpPr>
            <a:spLocks noGrp="1"/>
          </p:cNvSpPr>
          <p:nvPr>
            <p:ph type="sldNum" sz="quarter" idx="10"/>
          </p:nvPr>
        </p:nvSpPr>
        <p:spPr bwMode="auto"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E551-4FC0-49FD-A72D-771837210C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1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hape 1026"/>
          <p:cNvSpPr>
            <a:spLocks noGrp="1" noChangeShapeType="1"/>
          </p:cNvSpPr>
          <p:nvPr>
            <p:ph type="title"/>
          </p:nvPr>
        </p:nvSpPr>
        <p:spPr bwMode="auto">
          <a:xfrm>
            <a:off x="844550" y="476250"/>
            <a:ext cx="10502900" cy="1143000"/>
          </a:xfrm>
          <a:prstGeom prst="rect">
            <a:avLst/>
          </a:prstGeom>
          <a:noFill/>
        </p:spPr>
        <p:txBody>
          <a:bodyPr lIns="50800" tIns="50800" rIns="50800" bIns="50800" anchor="ctr" anchorCtr="0"/>
          <a:lstStyle/>
          <a:p>
            <a:pPr marL="0" lvl="0" indent="0">
              <a:buNone/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hape 1004"/>
          <p:cNvSpPr>
            <a:spLocks noGrp="1" noChangeShapeType="1"/>
          </p:cNvSpPr>
          <p:nvPr>
            <p:ph type="body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6" name="Shape 1005"/>
          <p:cNvSpPr>
            <a:spLocks noGrp="1" noChangeShapeType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7" name="Shape 1006"/>
          <p:cNvSpPr>
            <a:spLocks noGrp="1" noChangeShapeType="1"/>
          </p:cNvSpPr>
          <p:nvPr>
            <p:ph type="ftr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/>
          </a:p>
        </p:txBody>
      </p:sp>
      <p:sp>
        <p:nvSpPr>
          <p:cNvPr id="8" name="Shape 1028"/>
          <p:cNvSpPr>
            <a:spLocks noGrp="1" noChangeShapeType="1"/>
          </p:cNvSpPr>
          <p:nvPr>
            <p:ph type="sldNum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 marL="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1pPr>
            <a:lvl2pPr marL="2286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2pPr>
            <a:lvl3pPr marL="4572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3pPr>
            <a:lvl4pPr marL="6858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4pPr>
            <a:lvl5pPr marL="9144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5pPr>
          </a:lstStyle>
          <a:p>
            <a:pPr algn="ctr">
              <a:defRPr/>
            </a:pPr>
            <a:fld id="{D038279B-FC19-497E-A7D1-5ADD9CAF016F}" type="slidenum">
              <a:rPr lang="en-US" sz="1200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6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72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" descr="blue_16x9.jpg"/>
          <p:cNvPicPr>
            <a:picLocks noGrp="1" noChangeAspect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Grp="1" noChangeShapeType="1"/>
          </p:cNvSpPr>
          <p:nvPr>
            <p:ph type="body" idx="1"/>
          </p:nvPr>
        </p:nvSpPr>
        <p:spPr bwMode="auto">
          <a:xfrm>
            <a:off x="889000" y="9163050"/>
            <a:ext cx="10414000" cy="7937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>
              <a:defRPr sz="4300"/>
            </a:lvl1pPr>
            <a:lvl2pPr>
              <a:defRPr sz="4300"/>
            </a:lvl2pPr>
            <a:lvl3pPr>
              <a:defRPr sz="4300"/>
            </a:lvl3pPr>
            <a:lvl4pPr>
              <a:defRPr sz="4300"/>
            </a:lvl4pPr>
            <a:lvl5pPr>
              <a:defRPr sz="4300"/>
            </a:lvl5pPr>
          </a:lstStyle>
          <a:p>
            <a:pPr marL="317500" lvl="0" indent="-6350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Click to edit Master text styles</a:t>
            </a:r>
            <a:endParaRPr/>
          </a:p>
          <a:p>
            <a:pPr marL="635000" lvl="1" indent="-9525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Second level</a:t>
            </a:r>
            <a:endParaRPr/>
          </a:p>
          <a:p>
            <a:pPr marL="952500" lvl="2" indent="-12700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Third level</a:t>
            </a:r>
            <a:endParaRPr/>
          </a:p>
          <a:p>
            <a:pPr marL="1270000" lvl="3" indent="-15875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Fourth level</a:t>
            </a:r>
            <a:endParaRPr/>
          </a:p>
          <a:p>
            <a:pPr marL="1587500" lvl="4" indent="-1905000">
              <a:spcBef>
                <a:spcPts val="2950"/>
              </a:spcBef>
              <a:buSzPct val="75000"/>
              <a:buChar char="•"/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Rectangle 3"/>
          <p:cNvSpPr>
            <a:spLocks noGrp="1" noChangeShapeType="1"/>
          </p:cNvSpPr>
          <p:nvPr>
            <p:ph type="sldNum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 marL="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1pPr>
            <a:lvl2pPr marL="2286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2pPr>
            <a:lvl3pPr marL="4572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3pPr>
            <a:lvl4pPr marL="6858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4pPr>
            <a:lvl5pPr marL="9144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5pPr>
          </a:lstStyle>
          <a:p>
            <a:pPr algn="ctr">
              <a:defRPr/>
            </a:pPr>
            <a:fld id="{D038279B-FC19-497E-A7D1-5ADD9CAF016F}" type="slidenum">
              <a:rPr lang="en-US" sz="1200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8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/>
  <p:txStyles>
    <p:titleStyle>
      <a:lvl1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1pPr>
      <a:lvl2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2pPr>
      <a:lvl3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3pPr>
      <a:lvl4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4pPr>
      <a:lvl5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titleStyle>
    <p:bodyStyle>
      <a:lvl1pPr marL="317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MS PGothic"/>
        </a:defRPr>
      </a:lvl1pPr>
      <a:lvl2pPr marL="6350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2pPr>
      <a:lvl3pPr marL="952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3pPr>
      <a:lvl4pPr marL="12700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4pPr>
      <a:lvl5pPr marL="1587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bodyStyle>
    <p:otherStyle>
      <a:lvl1pPr marL="0" indent="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1pPr>
      <a:lvl2pPr marL="228600" indent="-1143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2pPr>
      <a:lvl3pPr marL="457200" indent="-2286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3pPr>
      <a:lvl4pPr marL="685800" indent="-3429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4pPr>
      <a:lvl5pPr marL="914400" indent="-4572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E4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889000" y="2266950"/>
            <a:ext cx="10414000" cy="2324100"/>
          </a:xfrm>
          <a:prstGeom prst="rect">
            <a:avLst/>
          </a:prstGeom>
          <a:noFill/>
        </p:spPr>
        <p:txBody>
          <a:bodyPr lIns="50800" tIns="50800" rIns="50800" bIns="50800" anchor="ctr" anchorCtr="0"/>
          <a:lstStyle/>
          <a:p>
            <a:pPr marL="0" lvl="0" indent="0">
              <a:buNone/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5" name="Picture 2" descr="NKYChamber_Primary_Logo_Reversed.pdf"/>
          <p:cNvPicPr>
            <a:picLocks noGrp="1" noChangeAspect="1"/>
          </p:cNvPicPr>
          <p:nvPr/>
        </p:nvPicPr>
        <p:blipFill>
          <a:blip r:embed="rId5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ShapeType="1"/>
          </p:cNvSpPr>
          <p:nvPr>
            <p:ph type="sldNum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 marL="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1pPr>
            <a:lvl2pPr marL="2286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2pPr>
            <a:lvl3pPr marL="4572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3pPr>
            <a:lvl4pPr marL="6858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4pPr>
            <a:lvl5pPr marL="9144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5pPr>
          </a:lstStyle>
          <a:p>
            <a:pPr algn="ctr">
              <a:defRPr/>
            </a:pPr>
            <a:fld id="{D038279B-FC19-497E-A7D1-5ADD9CAF016F}" type="slidenum">
              <a:rPr lang="en-US" sz="1200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9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sldNum="0" hdr="0" ftr="0"/>
  <p:txStyles>
    <p:titleStyle>
      <a:lvl1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1pPr>
      <a:lvl2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2pPr>
      <a:lvl3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3pPr>
      <a:lvl4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4pPr>
      <a:lvl5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titleStyle>
    <p:bodyStyle>
      <a:lvl1pPr marL="317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MS PGothic"/>
        </a:defRPr>
      </a:lvl1pPr>
      <a:lvl2pPr marL="6350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2pPr>
      <a:lvl3pPr marL="952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3pPr>
      <a:lvl4pPr marL="12700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4pPr>
      <a:lvl5pPr marL="1587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bodyStyle>
    <p:otherStyle>
      <a:lvl1pPr marL="0" indent="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1pPr>
      <a:lvl2pPr marL="228600" indent="-1143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2pPr>
      <a:lvl3pPr marL="457200" indent="-2286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3pPr>
      <a:lvl4pPr marL="685800" indent="-3429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4pPr>
      <a:lvl5pPr marL="914400" indent="-4572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E4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844550" y="476250"/>
            <a:ext cx="10502900" cy="1143000"/>
          </a:xfrm>
          <a:prstGeom prst="rect">
            <a:avLst/>
          </a:prstGeom>
          <a:noFill/>
        </p:spPr>
        <p:txBody>
          <a:bodyPr lIns="50800" tIns="50800" rIns="50800" bIns="50800" anchor="ctr" anchorCtr="0"/>
          <a:lstStyle/>
          <a:p>
            <a:pPr marL="0" lvl="0" indent="0">
              <a:buNone/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5" name="Picture 2" descr="NKYChamber_Primary_Logo_Reversed.ai"/>
          <p:cNvPicPr>
            <a:picLocks noGrp="1" noChangeAspect="1"/>
          </p:cNvPicPr>
          <p:nvPr/>
        </p:nvPicPr>
        <p:blipFill>
          <a:blip r:embed="rId4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ShapeType="1"/>
          </p:cNvSpPr>
          <p:nvPr>
            <p:ph type="sldNum" idx="2"/>
          </p:nvPr>
        </p:nvSpPr>
        <p:spPr bwMode="auto">
          <a:xfrm>
            <a:off x="5979319" y="6540500"/>
            <a:ext cx="226219" cy="234950"/>
          </a:xfrm>
          <a:prstGeom prst="rect">
            <a:avLst/>
          </a:prstGeom>
          <a:noFill/>
        </p:spPr>
        <p:txBody>
          <a:bodyPr lIns="50800" tIns="50800" rIns="50800" bIns="50800"/>
          <a:lstStyle>
            <a:lvl1pPr marL="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1pPr>
            <a:lvl2pPr marL="2286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2pPr>
            <a:lvl3pPr marL="4572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3pPr>
            <a:lvl4pPr marL="6858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4pPr>
            <a:lvl5pPr marL="914400" indent="0" algn="l" defTabSz="457200">
              <a:lnSpc>
                <a:spcPct val="100000"/>
              </a:lnSpc>
              <a:buNone/>
              <a:defRPr sz="900">
                <a:solidFill>
                  <a:schemeClr val="dk1"/>
                </a:solidFill>
                <a:latin typeface="Interstate-ExtraLight"/>
                <a:ea typeface="Interstate-ExtraLight"/>
              </a:defRPr>
            </a:lvl5pPr>
          </a:lstStyle>
          <a:p>
            <a:pPr algn="ctr">
              <a:defRPr/>
            </a:pPr>
            <a:fld id="{D038279B-FC19-497E-A7D1-5ADD9CAF016F}" type="slidenum">
              <a:rPr lang="en-US" sz="1200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sldNum="0" hdr="0" ftr="0"/>
  <p:txStyles>
    <p:titleStyle>
      <a:lvl1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1pPr>
      <a:lvl2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2pPr>
      <a:lvl3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3pPr>
      <a:lvl4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4pPr>
      <a:lvl5pPr marL="0" indent="0" algn="l" defTabSz="412750">
        <a:lnSpc>
          <a:spcPct val="100000"/>
        </a:lnSpc>
        <a:buNone/>
        <a:defRPr lang="en-US" sz="5600">
          <a:solidFill>
            <a:srgbClr val="3E8EDC"/>
          </a:solidFill>
          <a:latin typeface="Interstate-ExtraLight"/>
          <a:ea typeface="MS PGothic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titleStyle>
    <p:bodyStyle>
      <a:lvl1pPr marL="317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MS PGothic"/>
        </a:defRPr>
      </a:lvl1pPr>
      <a:lvl2pPr marL="6350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2pPr>
      <a:lvl3pPr marL="952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3pPr>
      <a:lvl4pPr marL="12700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4pPr>
      <a:lvl5pPr marL="1587500" indent="-317500" algn="l" defTabSz="412750">
        <a:lnSpc>
          <a:spcPct val="120000"/>
        </a:lnSpc>
        <a:spcBef>
          <a:spcPts val="2950"/>
        </a:spcBef>
        <a:buSzPct val="75000"/>
        <a:buChar char="•"/>
        <a:defRPr lang="en-US" sz="2600">
          <a:solidFill>
            <a:srgbClr val="63656A"/>
          </a:solidFill>
          <a:latin typeface="Interstate-ExtraLight"/>
          <a:ea typeface="Interstate-ExtraLight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bodyStyle>
    <p:otherStyle>
      <a:lvl1pPr marL="0" indent="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1pPr>
      <a:lvl2pPr marL="228600" indent="-1143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2pPr>
      <a:lvl3pPr marL="457200" indent="-2286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3pPr>
      <a:lvl4pPr marL="685800" indent="-3429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4pPr>
      <a:lvl5pPr marL="914400" indent="-457200" algn="l" defTabSz="412750">
        <a:lnSpc>
          <a:spcPct val="100000"/>
        </a:lnSpc>
        <a:buNone/>
        <a:defRPr lang="en-US" sz="2500">
          <a:solidFill>
            <a:srgbClr val="000000"/>
          </a:solidFill>
          <a:latin typeface="Helvetica Light"/>
          <a:ea typeface="MS PGothic"/>
        </a:defRPr>
      </a:lvl5pPr>
      <a:lvl6pPr>
        <a:defRPr lang="en-US" sz="900"/>
      </a:lvl6pPr>
      <a:lvl7pPr>
        <a:defRPr lang="en-US" sz="900"/>
      </a:lvl7pPr>
      <a:lvl8pPr>
        <a:defRPr lang="en-US" sz="900"/>
      </a:lvl8pPr>
      <a:lvl9pPr>
        <a:defRPr lang="en-US" sz="900"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em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 noChangeShapeType="1"/>
          </p:cNvSpPr>
          <p:nvPr>
            <p:ph type="subTitle"/>
          </p:nvPr>
        </p:nvSpPr>
        <p:spPr bwMode="auto">
          <a:xfrm>
            <a:off x="964435" y="3636943"/>
            <a:ext cx="7962900" cy="1371600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algn="ctr">
              <a:buNone/>
              <a:defRPr/>
            </a:lvl1pPr>
            <a:lvl2pPr marL="635000" algn="ctr">
              <a:buNone/>
              <a:defRPr/>
            </a:lvl2pPr>
            <a:lvl3pPr marL="1270000" algn="ctr">
              <a:buNone/>
              <a:defRPr/>
            </a:lvl3pPr>
            <a:lvl4pPr marL="1905000" algn="ctr">
              <a:buNone/>
              <a:defRPr/>
            </a:lvl4pPr>
            <a:lvl5pPr marL="2540000" algn="ctr">
              <a:buNone/>
              <a:defRPr/>
            </a:lvl5pPr>
          </a:lstStyle>
          <a:p>
            <a:pPr indent="0">
              <a:defRPr/>
            </a:pPr>
            <a:r>
              <a:rPr sz="7500" dirty="0">
                <a:solidFill>
                  <a:schemeClr val="lt1"/>
                </a:solidFill>
              </a:rPr>
              <a:t>It starts with the…</a:t>
            </a:r>
            <a:r>
              <a:rPr sz="7500" dirty="0">
                <a:solidFill>
                  <a:srgbClr val="45A4FC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889000" y="1981200"/>
            <a:ext cx="10414000" cy="232410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>
              <a:defRPr/>
            </a:pPr>
            <a:r>
              <a:rPr lang="en-US" sz="7200" dirty="0"/>
              <a:t>Because We Connect Members to Outstanding Programs and Events</a:t>
            </a:r>
            <a:endParaRPr sz="7200" dirty="0"/>
          </a:p>
        </p:txBody>
      </p:sp>
      <p:pic>
        <p:nvPicPr>
          <p:cNvPr id="5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asted-image.pdf">
            <a:extLst>
              <a:ext uri="{FF2B5EF4-FFF2-40B4-BE49-F238E27FC236}">
                <a16:creationId xmlns:a16="http://schemas.microsoft.com/office/drawing/2014/main" id="{C57F274E-6545-DAAC-32EE-DD1F05DE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943600"/>
            <a:ext cx="1371600" cy="4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8F94080-3286-4A3A-BB9B-C5331C2F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Grp="1" noChangeShapeType="1"/>
          </p:cNvSpPr>
          <p:nvPr/>
        </p:nvSpPr>
        <p:spPr bwMode="auto">
          <a:xfrm>
            <a:off x="1409700" y="673100"/>
            <a:ext cx="4686300" cy="507831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3000" b="1" kern="0" dirty="0">
                <a:solidFill>
                  <a:srgbClr val="FFFFFF"/>
                </a:solidFill>
                <a:latin typeface="Interstate-ExtraLight"/>
                <a:ea typeface="MS PGothic"/>
              </a:rPr>
              <a:t>Business After Hours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6" name="Rectangle 6"/>
          <p:cNvSpPr>
            <a:spLocks noGrp="1" noChangeShapeType="1"/>
          </p:cNvSpPr>
          <p:nvPr/>
        </p:nvSpPr>
        <p:spPr bwMode="auto">
          <a:xfrm>
            <a:off x="4599781" y="3213894"/>
            <a:ext cx="92075" cy="430887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endParaRPr lang="en-US" sz="2500" kern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7" name="Rectangle 7"/>
          <p:cNvSpPr>
            <a:spLocks noGrp="1" noChangeShapeType="1"/>
          </p:cNvSpPr>
          <p:nvPr/>
        </p:nvSpPr>
        <p:spPr bwMode="auto">
          <a:xfrm>
            <a:off x="7200900" y="700966"/>
            <a:ext cx="4686300" cy="507831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3000" b="1" kern="0" dirty="0">
                <a:solidFill>
                  <a:srgbClr val="FFFFFF"/>
                </a:solidFill>
                <a:latin typeface="Interstate-ExtraLight"/>
                <a:ea typeface="MS PGothic"/>
              </a:rPr>
              <a:t>Business Impact Awards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pic>
        <p:nvPicPr>
          <p:cNvPr id="8" name="Ink 13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9166225" y="2459831"/>
            <a:ext cx="9525" cy="873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3188" y="1524000"/>
            <a:ext cx="6252369" cy="351710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4713" r="10317" b="-4712"/>
          <a:stretch/>
        </p:blipFill>
        <p:spPr bwMode="auto">
          <a:xfrm>
            <a:off x="6896100" y="1456531"/>
            <a:ext cx="4991100" cy="3887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781800" y="228600"/>
            <a:ext cx="5176044" cy="3429000"/>
          </a:xfrm>
          <a:prstGeom prst="rect">
            <a:avLst/>
          </a:prstGeom>
          <a:noFill/>
        </p:spPr>
      </p:pic>
      <p:sp>
        <p:nvSpPr>
          <p:cNvPr id="6" name="Rectangle 1"/>
          <p:cNvSpPr/>
          <p:nvPr/>
        </p:nvSpPr>
        <p:spPr bwMode="auto">
          <a:xfrm>
            <a:off x="685800" y="342900"/>
            <a:ext cx="10502900" cy="1409700"/>
          </a:xfrm>
          <a:prstGeom prst="rect">
            <a:avLst/>
          </a:prstGeom>
          <a:noFill/>
        </p:spPr>
        <p:txBody>
          <a:bodyPr lIns="25400" tIns="25400" rIns="25400" bIns="25400" anchor="ctr" anchorCtr="0"/>
          <a:lstStyle/>
          <a:p>
            <a:pPr defTabSz="412750">
              <a:defRPr/>
            </a:pPr>
            <a:r>
              <a:rPr lang="en-US" sz="4800" kern="0">
                <a:solidFill>
                  <a:srgbClr val="3E8EDC"/>
                </a:solidFill>
                <a:latin typeface="Interstate-ExtraLight"/>
                <a:ea typeface="MS PGothic"/>
              </a:rPr>
              <a:t>Women’s Initiative  </a:t>
            </a:r>
            <a:br>
              <a:rPr lang="en-US" sz="4400" kern="0">
                <a:solidFill>
                  <a:srgbClr val="3E8EDC"/>
                </a:solidFill>
                <a:latin typeface="Interstate-ExtraLight"/>
                <a:ea typeface="MS PGothic"/>
              </a:rPr>
            </a:br>
            <a:r>
              <a:rPr lang="en-US" sz="4000" kern="0">
                <a:solidFill>
                  <a:srgbClr val="3E8EDC"/>
                </a:solidFill>
                <a:latin typeface="Interstate-ExtraLight"/>
                <a:ea typeface="MS PGothic"/>
              </a:rPr>
              <a:t>Grow. Connect. Achieve.</a:t>
            </a:r>
            <a:endParaRPr lang="en-US" sz="2500" kern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7" name="TextBox 7"/>
          <p:cNvSpPr/>
          <p:nvPr/>
        </p:nvSpPr>
        <p:spPr bwMode="auto">
          <a:xfrm>
            <a:off x="421074" y="2265553"/>
            <a:ext cx="7146776" cy="4316566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>
            <a:lvl1pPr marL="0" indent="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1pPr>
            <a:lvl2pPr marL="457200" indent="-2286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2pPr>
            <a:lvl3pPr marL="914400" indent="-4572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3pPr>
            <a:lvl4pPr marL="1371600" indent="-6858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4pPr>
            <a:lvl5pPr marL="1828800" indent="-9144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5pPr>
            <a:lvl6pPr defTabSz="568325">
              <a:defRPr lang="en-US" sz="1800"/>
            </a:lvl6pPr>
            <a:lvl7pPr defTabSz="568325">
              <a:defRPr lang="en-US" sz="1800"/>
            </a:lvl7pPr>
            <a:lvl8pPr defTabSz="568325">
              <a:defRPr lang="en-US" sz="1800"/>
            </a:lvl8pPr>
            <a:lvl9pPr defTabSz="568325">
              <a:defRPr lang="en-US" sz="1800"/>
            </a:lvl9pPr>
          </a:lstStyle>
          <a:p>
            <a:pPr marL="228600" lvl="1" indent="-114300" defTabSz="284163">
              <a:spcBef>
                <a:spcPts val="300"/>
              </a:spcBef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Events:</a:t>
            </a:r>
            <a:endParaRPr lang="en-US" sz="2500" kern="0" dirty="0"/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Annual Breakfast </a:t>
            </a:r>
            <a:endParaRPr lang="en-US" sz="2500" kern="0" dirty="0"/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Outstanding Women of NKY </a:t>
            </a:r>
            <a:endParaRPr lang="en-US" sz="2500" kern="0" dirty="0"/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Professional Series – Fall and Spring</a:t>
            </a:r>
            <a:endParaRPr lang="en-US" sz="2500" kern="0" dirty="0"/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Regional Summit – Women’s Conference</a:t>
            </a:r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CONNECT Hour</a:t>
            </a:r>
          </a:p>
          <a:p>
            <a:pPr marL="228600" lvl="1" indent="-114300" defTabSz="284163">
              <a:spcBef>
                <a:spcPts val="300"/>
              </a:spcBef>
              <a:buSzPct val="75000"/>
              <a:defRPr/>
            </a:pPr>
            <a:endParaRPr lang="en-US" sz="1200" kern="0" dirty="0"/>
          </a:p>
          <a:p>
            <a:pPr marL="228600" lvl="1" indent="-114300" defTabSz="284163">
              <a:spcBef>
                <a:spcPts val="300"/>
              </a:spcBef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Programs:</a:t>
            </a:r>
            <a:endParaRPr lang="en-US" sz="2500" kern="0" dirty="0"/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Peer-to-Peer Roundtables</a:t>
            </a:r>
            <a:endParaRPr lang="en-US" sz="2500" kern="0" dirty="0"/>
          </a:p>
          <a:p>
            <a:pPr lvl="1" indent="-34290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Grow Mentoring Program</a:t>
            </a:r>
            <a:endParaRPr lang="en-US" sz="2500" kern="0" dirty="0"/>
          </a:p>
        </p:txBody>
      </p:sp>
      <p:pic>
        <p:nvPicPr>
          <p:cNvPr id="3" name="Picture 2" descr="A blue background with white letters&#10;&#10;Description automatically generated">
            <a:extLst>
              <a:ext uri="{FF2B5EF4-FFF2-40B4-BE49-F238E27FC236}">
                <a16:creationId xmlns:a16="http://schemas.microsoft.com/office/drawing/2014/main" id="{BDFFA57C-6060-F379-C097-64E5FC619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10" y="4732020"/>
            <a:ext cx="1897380" cy="1897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pic>
        <p:nvPicPr>
          <p:cNvPr id="5" name="Picture 2" descr="Image may contain: 4 people, people smiling, people standing and people sitti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9184" y="2104654"/>
            <a:ext cx="5114131" cy="31623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Grp="1" noChangeShapeType="1"/>
          </p:cNvSpPr>
          <p:nvPr/>
        </p:nvSpPr>
        <p:spPr bwMode="auto">
          <a:xfrm>
            <a:off x="1121884" y="876760"/>
            <a:ext cx="4114800" cy="507831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3000" b="1" kern="0" dirty="0">
                <a:solidFill>
                  <a:srgbClr val="FFFFFF"/>
                </a:solidFill>
                <a:latin typeface="Interstate-ExtraLight"/>
                <a:ea typeface="MS PGothic"/>
              </a:rPr>
              <a:t>Eggs ‘N Issues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7" name="Rectangle 6"/>
          <p:cNvSpPr>
            <a:spLocks noGrp="1" noChangeShapeType="1"/>
          </p:cNvSpPr>
          <p:nvPr/>
        </p:nvSpPr>
        <p:spPr bwMode="auto">
          <a:xfrm>
            <a:off x="4599781" y="3213894"/>
            <a:ext cx="92075" cy="430887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endParaRPr lang="en-US" sz="2500" kern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pic>
        <p:nvPicPr>
          <p:cNvPr id="9" name="Picture 10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843972" y="1593764"/>
            <a:ext cx="5508612" cy="3673190"/>
          </a:xfrm>
          <a:prstGeom prst="rect">
            <a:avLst/>
          </a:prstGeom>
          <a:noFill/>
        </p:spPr>
      </p:pic>
      <p:pic>
        <p:nvPicPr>
          <p:cNvPr id="12" name="Ink 13"/>
          <p:cNvPicPr>
            <a:picLocks noGrp="1" noChangeAspect="1"/>
          </p:cNvPicPr>
          <p:nvPr/>
        </p:nvPicPr>
        <p:blipFill>
          <a:blip r:embed="rId5"/>
          <a:stretch/>
        </p:blipFill>
        <p:spPr bwMode="auto">
          <a:xfrm>
            <a:off x="9166225" y="2459831"/>
            <a:ext cx="9525" cy="8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Grp="1" noChangeShapeType="1"/>
          </p:cNvSpPr>
          <p:nvPr/>
        </p:nvSpPr>
        <p:spPr bwMode="auto">
          <a:xfrm>
            <a:off x="1959769" y="673100"/>
            <a:ext cx="2155031" cy="507831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3000" b="1" kern="0">
                <a:solidFill>
                  <a:srgbClr val="FFFFFF"/>
                </a:solidFill>
                <a:latin typeface="Interstate-ExtraLight"/>
                <a:ea typeface="MS PGothic"/>
              </a:rPr>
              <a:t>Golf Outing</a:t>
            </a:r>
            <a:endParaRPr lang="en-US" sz="2500" kern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6" name="Rectangle 6"/>
          <p:cNvSpPr>
            <a:spLocks noGrp="1" noChangeShapeType="1"/>
          </p:cNvSpPr>
          <p:nvPr/>
        </p:nvSpPr>
        <p:spPr bwMode="auto">
          <a:xfrm>
            <a:off x="4599781" y="3213894"/>
            <a:ext cx="92075" cy="430887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endParaRPr lang="en-US" sz="2500" kern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7" name="Rectangle 7"/>
          <p:cNvSpPr>
            <a:spLocks noGrp="1" noChangeShapeType="1"/>
          </p:cNvSpPr>
          <p:nvPr/>
        </p:nvSpPr>
        <p:spPr bwMode="auto">
          <a:xfrm>
            <a:off x="7703344" y="711200"/>
            <a:ext cx="2431256" cy="507831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3000" b="1" kern="0">
                <a:solidFill>
                  <a:srgbClr val="FFFFFF"/>
                </a:solidFill>
                <a:latin typeface="Interstate-ExtraLight"/>
                <a:ea typeface="MS PGothic"/>
              </a:rPr>
              <a:t>Annual Dinner</a:t>
            </a:r>
            <a:endParaRPr lang="en-US" sz="2500" kern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pic>
        <p:nvPicPr>
          <p:cNvPr id="8" name="Ink 13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9166225" y="2459831"/>
            <a:ext cx="9525" cy="8731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Grp="1" noChangeAspect="1"/>
          </p:cNvPicPr>
          <p:nvPr/>
        </p:nvPicPr>
        <p:blipFill>
          <a:blip r:embed="rId4"/>
          <a:stretch/>
        </p:blipFill>
        <p:spPr bwMode="auto">
          <a:xfrm>
            <a:off x="378619" y="1683544"/>
            <a:ext cx="5717381" cy="378777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/>
          </p:cNvPicPr>
          <p:nvPr/>
        </p:nvPicPr>
        <p:blipFill>
          <a:blip r:embed="rId5"/>
          <a:stretch/>
        </p:blipFill>
        <p:spPr bwMode="auto">
          <a:xfrm>
            <a:off x="6317456" y="1807369"/>
            <a:ext cx="5495925" cy="366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2AF76-8CF4-4290-9DB7-93F44BE01B7A}"/>
              </a:ext>
            </a:extLst>
          </p:cNvPr>
          <p:cNvSpPr/>
          <p:nvPr/>
        </p:nvSpPr>
        <p:spPr>
          <a:xfrm>
            <a:off x="477280" y="1349265"/>
            <a:ext cx="11106055" cy="4341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/>
            <a:endParaRPr lang="en-US" sz="2500" kern="0">
              <a:solidFill>
                <a:srgbClr val="FFFFFF"/>
              </a:solidFill>
              <a:latin typeface="MS PGothic"/>
              <a:cs typeface="Arial"/>
            </a:endParaRPr>
          </a:p>
        </p:txBody>
      </p:sp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479376" y="76201"/>
            <a:ext cx="11233248" cy="1120552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 algn="ctr">
              <a:defRPr/>
            </a:pPr>
            <a:r>
              <a:rPr lang="en-US" sz="4400"/>
              <a:t>Because Your Membership Can Save You Money</a:t>
            </a:r>
            <a:endParaRPr sz="4400"/>
          </a:p>
        </p:txBody>
      </p:sp>
      <p:pic>
        <p:nvPicPr>
          <p:cNvPr id="5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pic>
        <p:nvPicPr>
          <p:cNvPr id="8" name="Picture 12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3562291" y="2702590"/>
            <a:ext cx="961798" cy="91536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Grp="1" noChangeAspect="1"/>
          </p:cNvPicPr>
          <p:nvPr/>
        </p:nvPicPr>
        <p:blipFill>
          <a:blip r:embed="rId4"/>
          <a:stretch/>
        </p:blipFill>
        <p:spPr bwMode="auto">
          <a:xfrm>
            <a:off x="805707" y="2952189"/>
            <a:ext cx="2050748" cy="953622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Grp="1" noChangeAspect="1"/>
          </p:cNvPicPr>
          <p:nvPr/>
        </p:nvPicPr>
        <p:blipFill>
          <a:blip r:embed="rId5"/>
          <a:stretch/>
        </p:blipFill>
        <p:spPr bwMode="auto">
          <a:xfrm>
            <a:off x="6191723" y="2407307"/>
            <a:ext cx="2379106" cy="557361"/>
          </a:xfrm>
          <a:prstGeom prst="rect">
            <a:avLst/>
          </a:prstGeom>
          <a:noFill/>
        </p:spPr>
      </p:pic>
      <p:pic>
        <p:nvPicPr>
          <p:cNvPr id="14" name="Picture 16" descr="https://www.nkychamber.com/clientuploads/directory/investors/Humana%20logo.jpg"/>
          <p:cNvPicPr>
            <a:picLocks noGrp="1" noChangeAspect="1"/>
          </p:cNvPicPr>
          <p:nvPr/>
        </p:nvPicPr>
        <p:blipFill>
          <a:blip r:embed="rId6"/>
          <a:stretch/>
        </p:blipFill>
        <p:spPr bwMode="auto">
          <a:xfrm>
            <a:off x="2956255" y="1902768"/>
            <a:ext cx="2111218" cy="557362"/>
          </a:xfrm>
          <a:prstGeom prst="rect">
            <a:avLst/>
          </a:prstGeom>
          <a:noFill/>
        </p:spPr>
      </p:pic>
      <p:pic>
        <p:nvPicPr>
          <p:cNvPr id="15" name="Picture 20" descr="https://www.nkychamber.com/clientuploads/Erigo_Logo_WEBSite.jpg"/>
          <p:cNvPicPr>
            <a:picLocks noGrp="1" noChangeAspect="1"/>
          </p:cNvPicPr>
          <p:nvPr/>
        </p:nvPicPr>
        <p:blipFill>
          <a:blip r:embed="rId7"/>
          <a:stretch/>
        </p:blipFill>
        <p:spPr bwMode="auto">
          <a:xfrm>
            <a:off x="5917606" y="4687677"/>
            <a:ext cx="2248098" cy="890247"/>
          </a:xfrm>
          <a:prstGeom prst="rect">
            <a:avLst/>
          </a:prstGeom>
          <a:noFill/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3F61A49-3349-4770-823B-50EE3F3A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742" y="4822987"/>
            <a:ext cx="2200576" cy="5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CB4A5CE-04C3-4DC5-8E90-E48D4E8FF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648" y="4572012"/>
            <a:ext cx="1955857" cy="539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5B670-ED8F-53E9-5A03-DA759144A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8862" y="3254315"/>
            <a:ext cx="2166987" cy="1333530"/>
          </a:xfrm>
          <a:prstGeom prst="rect">
            <a:avLst/>
          </a:prstGeom>
        </p:spPr>
      </p:pic>
      <p:pic>
        <p:nvPicPr>
          <p:cNvPr id="7" name="Picture 6" descr="A logo with a letter u and a flame&#10;&#10;Description automatically generated">
            <a:extLst>
              <a:ext uri="{FF2B5EF4-FFF2-40B4-BE49-F238E27FC236}">
                <a16:creationId xmlns:a16="http://schemas.microsoft.com/office/drawing/2014/main" id="{4A2C623F-74D1-02E4-ADA2-721A98CD22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7042" y="1514467"/>
            <a:ext cx="2573628" cy="603194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15A8021E-2098-28A3-9107-6C1A3F0633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8118" y="2785718"/>
            <a:ext cx="1206974" cy="1206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078E9-0800-EA97-A7E6-343E5E25BD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7082" y="4672150"/>
            <a:ext cx="1482157" cy="652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E88394-1586-3842-5B51-63A518644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8975" y="1431507"/>
            <a:ext cx="1608282" cy="577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E491AD-453A-83CE-074F-74EBCAE30C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2562" y="3800056"/>
            <a:ext cx="1201294" cy="472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06B01A-5A04-497D-34EE-B07A70C74C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02741" y="2154210"/>
            <a:ext cx="2197064" cy="4048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9C637D-F849-C944-6F4B-C96759F8C7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5707" y="3958345"/>
            <a:ext cx="961797" cy="569954"/>
          </a:xfrm>
          <a:prstGeom prst="rect">
            <a:avLst/>
          </a:prstGeom>
        </p:spPr>
      </p:pic>
      <p:pic>
        <p:nvPicPr>
          <p:cNvPr id="23" name="Picture 22" descr="A logo with text on it&#10;&#10;Description automatically generated">
            <a:extLst>
              <a:ext uri="{FF2B5EF4-FFF2-40B4-BE49-F238E27FC236}">
                <a16:creationId xmlns:a16="http://schemas.microsoft.com/office/drawing/2014/main" id="{1E3C6182-0C00-74BA-5B7A-B26C792F635B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79" y="1639957"/>
            <a:ext cx="2200576" cy="645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A951D1-25A7-466F-6B88-41970528DAA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689" y="2658267"/>
            <a:ext cx="659099" cy="404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EE1D8A-7F57-F639-1F05-EFD9A69C13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8201" y="3896884"/>
            <a:ext cx="1941086" cy="5764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772944" y="1643134"/>
            <a:ext cx="4944250" cy="1785866"/>
          </a:xfrm>
          <a:prstGeom prst="rect">
            <a:avLst/>
          </a:prstGeom>
          <a:noFill/>
        </p:spPr>
      </p:pic>
      <p:sp>
        <p:nvSpPr>
          <p:cNvPr id="6" name="TextBox 10"/>
          <p:cNvSpPr/>
          <p:nvPr/>
        </p:nvSpPr>
        <p:spPr bwMode="auto">
          <a:xfrm>
            <a:off x="534194" y="171450"/>
            <a:ext cx="10477500" cy="784830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4800" kern="0" dirty="0">
                <a:solidFill>
                  <a:srgbClr val="3E8EDC"/>
                </a:solidFill>
                <a:latin typeface="Interstate-ExtraLight"/>
                <a:ea typeface="MS PGothic"/>
              </a:rPr>
              <a:t>Because Engagement will bring success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7" name="TextBox 11"/>
          <p:cNvSpPr/>
          <p:nvPr/>
        </p:nvSpPr>
        <p:spPr bwMode="auto">
          <a:xfrm>
            <a:off x="571500" y="1600200"/>
            <a:ext cx="8648700" cy="4939814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>
            <a:lvl1pPr marL="0" indent="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1pPr>
            <a:lvl2pPr marL="457200" indent="-2286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2pPr>
            <a:lvl3pPr marL="914400" indent="-4572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3pPr>
            <a:lvl4pPr marL="1371600" indent="-6858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4pPr>
            <a:lvl5pPr marL="1828800" indent="-9144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5pPr>
            <a:lvl6pPr defTabSz="568325">
              <a:defRPr lang="en-US" sz="1800"/>
            </a:lvl6pPr>
            <a:lvl7pPr defTabSz="568325">
              <a:defRPr lang="en-US" sz="1800"/>
            </a:lvl7pPr>
            <a:lvl8pPr defTabSz="568325">
              <a:defRPr lang="en-US" sz="1800"/>
            </a:lvl8pPr>
            <a:lvl9pPr defTabSz="568325">
              <a:defRPr lang="en-US" sz="1800"/>
            </a:lvl9pPr>
          </a:lstStyle>
          <a:p>
            <a:pPr marL="228600" lvl="1" indent="228600" defTabSz="284163">
              <a:spcBef>
                <a:spcPts val="300"/>
              </a:spcBef>
              <a:defRPr/>
            </a:pPr>
            <a:r>
              <a:rPr lang="en-US" sz="3000" kern="0" dirty="0">
                <a:solidFill>
                  <a:srgbClr val="FFFFFF"/>
                </a:solidFill>
                <a:latin typeface="Interstate-ExtraLight"/>
              </a:rPr>
              <a:t>Ways to engage:</a:t>
            </a:r>
            <a:endParaRPr lang="en-US" sz="2500" kern="0" dirty="0"/>
          </a:p>
          <a:p>
            <a:pPr defTabSz="284163">
              <a:defRPr/>
            </a:pP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Be an Ambassador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Serve on a committee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Attend Events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Participate in leadership opportunities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Sponsor events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Contribute to Business Journal 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Advertise in Business Journal and website</a:t>
            </a:r>
            <a:endParaRPr lang="en-US" sz="2500" kern="0" dirty="0"/>
          </a:p>
          <a:p>
            <a:pPr marL="669925" lvl="2" indent="-882650" defTabSz="284163">
              <a:spcBef>
                <a:spcPts val="3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Participate in Member of the Day and weekly</a:t>
            </a:r>
          </a:p>
          <a:p>
            <a:pPr marL="0" lvl="2" indent="0" defTabSz="284163">
              <a:spcBef>
                <a:spcPts val="300"/>
              </a:spcBef>
              <a:buSzPct val="75000"/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</a:rPr>
              <a:t>         Podcast</a:t>
            </a:r>
            <a:endParaRPr lang="en-US" sz="2500" kern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 noChangeShapeType="1"/>
          </p:cNvSpPr>
          <p:nvPr>
            <p:ph type="subTitle"/>
          </p:nvPr>
        </p:nvSpPr>
        <p:spPr bwMode="auto">
          <a:xfrm>
            <a:off x="964435" y="3636943"/>
            <a:ext cx="7962900" cy="1371600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algn="ctr">
              <a:buNone/>
              <a:defRPr/>
            </a:lvl1pPr>
            <a:lvl2pPr marL="635000" algn="ctr">
              <a:buNone/>
              <a:defRPr/>
            </a:lvl2pPr>
            <a:lvl3pPr marL="1270000" algn="ctr">
              <a:buNone/>
              <a:defRPr/>
            </a:lvl3pPr>
            <a:lvl4pPr marL="1905000" algn="ctr">
              <a:buNone/>
              <a:defRPr/>
            </a:lvl4pPr>
            <a:lvl5pPr marL="2540000" algn="ctr">
              <a:buNone/>
              <a:defRPr/>
            </a:lvl5pPr>
          </a:lstStyle>
          <a:p>
            <a:pPr indent="0">
              <a:defRPr/>
            </a:pPr>
            <a:r>
              <a:rPr sz="7500" dirty="0">
                <a:solidFill>
                  <a:schemeClr val="lt1"/>
                </a:solidFill>
              </a:rPr>
              <a:t>Thank you!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07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Grp="1" noChangeShapeType="1"/>
          </p:cNvSpPr>
          <p:nvPr/>
        </p:nvSpPr>
        <p:spPr bwMode="auto">
          <a:xfrm>
            <a:off x="191771" y="576090"/>
            <a:ext cx="5676900" cy="1143000"/>
          </a:xfrm>
          <a:prstGeom prst="rect">
            <a:avLst/>
          </a:prstGeom>
          <a:noFill/>
        </p:spPr>
        <p:txBody>
          <a:bodyPr lIns="25400" tIns="25400" rIns="25400" bIns="25400" anchor="ctr" anchorCtr="0"/>
          <a:lstStyle/>
          <a:p>
            <a:pPr defTabSz="412750">
              <a:defRPr/>
            </a:pPr>
            <a:r>
              <a:rPr lang="en-US" sz="4000" kern="0" dirty="0">
                <a:solidFill>
                  <a:srgbClr val="3E8EDC"/>
                </a:solidFill>
                <a:latin typeface="Interstate-ExtraLight"/>
                <a:ea typeface="MS PGothic"/>
              </a:rPr>
              <a:t>Because Strong Businesses are our Mission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6" name="Rectangle 2"/>
          <p:cNvSpPr/>
          <p:nvPr/>
        </p:nvSpPr>
        <p:spPr bwMode="auto">
          <a:xfrm>
            <a:off x="269875" y="2002774"/>
            <a:ext cx="5067300" cy="4743450"/>
          </a:xfrm>
          <a:prstGeom prst="rect">
            <a:avLst/>
          </a:prstGeom>
          <a:noFill/>
        </p:spPr>
        <p:txBody>
          <a:bodyPr lIns="45720" tIns="22860" rIns="45720" bIns="22860"/>
          <a:lstStyle/>
          <a:p>
            <a:pPr defTabSz="412750">
              <a:lnSpc>
                <a:spcPct val="120000"/>
              </a:lnSpc>
              <a:spcBef>
                <a:spcPts val="2950"/>
              </a:spcBef>
              <a:defRPr/>
            </a:pPr>
            <a:r>
              <a:rPr lang="en-US" sz="2700" kern="0" dirty="0">
                <a:solidFill>
                  <a:srgbClr val="FFFFFF"/>
                </a:solidFill>
                <a:latin typeface="Interstate-ExtraLight"/>
                <a:ea typeface="MS PGothic"/>
              </a:rPr>
              <a:t>Our Mission is to promote and support the development of strong businesses and a vibrant economy in the Northern Kentucky region, through leadership and advocacy, resulting in a better quality of life for all. 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pic>
        <p:nvPicPr>
          <p:cNvPr id="7" name="Picture 6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96000" y="0"/>
            <a:ext cx="60928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90896"/>
            <a:ext cx="11887200" cy="1333104"/>
          </a:xfrm>
        </p:spPr>
        <p:txBody>
          <a:bodyPr/>
          <a:lstStyle/>
          <a:p>
            <a:pPr algn="ctr">
              <a:defRPr/>
            </a:pPr>
            <a:r>
              <a:rPr lang="en-US" sz="4800" dirty="0"/>
              <a:t>Strategic Imperatives – Always front and center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2" descr="NKYChamber_Primary_Logo_Reversed.ai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/>
          <p:cNvSpPr/>
          <p:nvPr/>
        </p:nvSpPr>
        <p:spPr bwMode="auto">
          <a:xfrm>
            <a:off x="281940" y="1664804"/>
            <a:ext cx="116281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12750">
              <a:buFont typeface="Arial"/>
              <a:buChar char="•"/>
              <a:defRPr/>
            </a:pPr>
            <a:r>
              <a:rPr lang="en-US" sz="4800" kern="0">
                <a:solidFill>
                  <a:srgbClr val="FFFFFF"/>
                </a:solidFill>
                <a:latin typeface="Interstate-ExtraLight"/>
                <a:ea typeface="MS PGothic"/>
              </a:rPr>
              <a:t>Growing, attracting, and retaining world class talent</a:t>
            </a:r>
          </a:p>
          <a:p>
            <a:pPr marL="571500" indent="-571500" defTabSz="412750">
              <a:buFont typeface="Arial"/>
              <a:buChar char="•"/>
              <a:defRPr/>
            </a:pPr>
            <a:endParaRPr lang="en-US" sz="1400" kern="0">
              <a:solidFill>
                <a:srgbClr val="000000"/>
              </a:solidFill>
              <a:latin typeface="Helvetica Light"/>
              <a:ea typeface="MS PGothic"/>
            </a:endParaRPr>
          </a:p>
          <a:p>
            <a:pPr marL="571500" indent="-571500" defTabSz="412750">
              <a:buFont typeface="Arial"/>
              <a:buChar char="•"/>
              <a:defRPr/>
            </a:pPr>
            <a:r>
              <a:rPr lang="en-US" sz="4800" kern="0">
                <a:solidFill>
                  <a:srgbClr val="FFFFFF"/>
                </a:solidFill>
                <a:latin typeface="Interstate-ExtraLight"/>
                <a:ea typeface="MS PGothic"/>
              </a:rPr>
              <a:t>Building an inclusive business community</a:t>
            </a:r>
          </a:p>
          <a:p>
            <a:pPr marL="571500" indent="-571500" defTabSz="412750">
              <a:buFont typeface="Arial"/>
              <a:buChar char="•"/>
              <a:defRPr/>
            </a:pPr>
            <a:endParaRPr lang="en-US" sz="1400" kern="0">
              <a:solidFill>
                <a:srgbClr val="000000"/>
              </a:solidFill>
              <a:latin typeface="Helvetica Light"/>
              <a:ea typeface="MS PGothic"/>
            </a:endParaRPr>
          </a:p>
          <a:p>
            <a:pPr marL="571500" indent="-571500" defTabSz="412750">
              <a:buFont typeface="Arial"/>
              <a:buChar char="•"/>
              <a:defRPr/>
            </a:pPr>
            <a:r>
              <a:rPr lang="en-US" sz="4800" kern="0">
                <a:solidFill>
                  <a:srgbClr val="FFFFFF"/>
                </a:solidFill>
                <a:latin typeface="Interstate-ExtraLight"/>
                <a:ea typeface="MS PGothic"/>
              </a:rPr>
              <a:t>Uniting the region to advocate for an improved economy</a:t>
            </a:r>
            <a:endParaRPr lang="en-US" sz="4800" kern="0">
              <a:solidFill>
                <a:srgbClr val="000000"/>
              </a:solidFill>
              <a:latin typeface="Interstate-ExtraLight"/>
              <a:ea typeface="MS P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889000" y="0"/>
            <a:ext cx="10414000" cy="151514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 algn="ctr">
              <a:defRPr/>
            </a:pPr>
            <a:r>
              <a:rPr lang="en-US" sz="4800" dirty="0"/>
              <a:t>Because We Support Our Members</a:t>
            </a:r>
            <a:endParaRPr sz="4800" dirty="0"/>
          </a:p>
        </p:txBody>
      </p:sp>
      <p:pic>
        <p:nvPicPr>
          <p:cNvPr id="5" name="Picture 2" descr="NKYChamber_Primary_Logo_Reversed.ai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10058400" y="5943600"/>
            <a:ext cx="1371600" cy="472281"/>
          </a:xfrm>
          <a:prstGeom prst="rect">
            <a:avLst/>
          </a:prstGeom>
          <a:noFill/>
        </p:spPr>
      </p:pic>
      <p:sp>
        <p:nvSpPr>
          <p:cNvPr id="6" name="Rectangle 2"/>
          <p:cNvSpPr/>
          <p:nvPr/>
        </p:nvSpPr>
        <p:spPr bwMode="auto">
          <a:xfrm>
            <a:off x="1149691" y="1834688"/>
            <a:ext cx="9892617" cy="3789363"/>
          </a:xfrm>
          <a:prstGeom prst="rect">
            <a:avLst/>
          </a:prstGeom>
          <a:noFill/>
        </p:spPr>
        <p:txBody>
          <a:bodyPr lIns="45720" tIns="22860" rIns="45720" bIns="22860" anchor="ctr" anchorCtr="0"/>
          <a:lstStyle>
            <a:lvl1pPr marL="0" indent="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1pPr>
            <a:lvl2pPr marL="457200" indent="-2286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2pPr>
            <a:lvl3pPr marL="914400" indent="-4572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3pPr>
            <a:lvl4pPr marL="1371600" indent="-6858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4pPr>
            <a:lvl5pPr marL="1828800" indent="-914400" algn="l" defTabSz="568325">
              <a:lnSpc>
                <a:spcPct val="100000"/>
              </a:lnSpc>
              <a:buNone/>
              <a:defRPr lang="en-US" sz="5000">
                <a:solidFill>
                  <a:srgbClr val="000000"/>
                </a:solidFill>
                <a:latin typeface="Helvetica Light"/>
                <a:ea typeface="MS PGothic"/>
              </a:defRPr>
            </a:lvl5pPr>
            <a:lvl6pPr defTabSz="568325">
              <a:defRPr lang="en-US" sz="1800"/>
            </a:lvl6pPr>
            <a:lvl7pPr defTabSz="568325">
              <a:defRPr lang="en-US" sz="1800"/>
            </a:lvl7pPr>
            <a:lvl8pPr defTabSz="568325">
              <a:defRPr lang="en-US" sz="1800"/>
            </a:lvl8pPr>
            <a:lvl9pPr defTabSz="568325">
              <a:defRPr lang="en-US" sz="1800"/>
            </a:lvl9pPr>
          </a:lstStyle>
          <a:p>
            <a:pPr marL="669925" indent="-457200" defTabSz="284163">
              <a:lnSpc>
                <a:spcPct val="120000"/>
              </a:lnSpc>
              <a:spcBef>
                <a:spcPts val="20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FFFFFF"/>
                </a:solidFill>
                <a:latin typeface="Interstate-ExtraLight"/>
              </a:rPr>
              <a:t>All employees at your company are members</a:t>
            </a:r>
            <a:endParaRPr lang="en-US" sz="2500" kern="0" dirty="0"/>
          </a:p>
          <a:p>
            <a:pPr marL="669925" indent="-457200" defTabSz="284163">
              <a:lnSpc>
                <a:spcPct val="120000"/>
              </a:lnSpc>
              <a:spcBef>
                <a:spcPts val="20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FFFFFF"/>
                </a:solidFill>
                <a:latin typeface="Interstate-ExtraLight"/>
              </a:rPr>
              <a:t>You can serve on our committees, participate in our leadership programs, sponsor events and use our facility</a:t>
            </a:r>
            <a:endParaRPr lang="en-US" sz="2500" kern="0" dirty="0"/>
          </a:p>
          <a:p>
            <a:pPr marL="669925" indent="-457200" defTabSz="284163">
              <a:lnSpc>
                <a:spcPct val="120000"/>
              </a:lnSpc>
              <a:spcBef>
                <a:spcPts val="2000"/>
              </a:spcBef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3000" kern="0" dirty="0">
                <a:solidFill>
                  <a:srgbClr val="FFFFFF"/>
                </a:solidFill>
                <a:latin typeface="Interstate-ExtraLight"/>
              </a:rPr>
              <a:t>You are now part of a vibrant, supportive, well-informed network of people dedicated to your success</a:t>
            </a:r>
            <a:endParaRPr lang="en-US" sz="2500" kern="0" dirty="0"/>
          </a:p>
        </p:txBody>
      </p:sp>
    </p:spTree>
    <p:extLst>
      <p:ext uri="{BB962C8B-B14F-4D97-AF65-F5344CB8AC3E}">
        <p14:creationId xmlns:p14="http://schemas.microsoft.com/office/powerpoint/2010/main" val="1614077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 noChangeShapeType="1"/>
          </p:cNvSpPr>
          <p:nvPr>
            <p:ph type="title"/>
          </p:nvPr>
        </p:nvSpPr>
        <p:spPr bwMode="auto">
          <a:xfrm>
            <a:off x="779463" y="216297"/>
            <a:ext cx="10502900" cy="114300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 algn="ctr">
              <a:defRPr/>
            </a:pPr>
            <a:r>
              <a:rPr lang="en-US" sz="6600" dirty="0"/>
              <a:t>Leadership</a:t>
            </a:r>
            <a:endParaRPr sz="6600" dirty="0"/>
          </a:p>
        </p:txBody>
      </p:sp>
      <p:pic>
        <p:nvPicPr>
          <p:cNvPr id="6" name="Picture 10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267382" y="2697229"/>
            <a:ext cx="3708400" cy="2842419"/>
          </a:xfrm>
          <a:prstGeom prst="rect">
            <a:avLst/>
          </a:prstGeom>
          <a:noFill/>
        </p:spPr>
      </p:pic>
      <p:pic>
        <p:nvPicPr>
          <p:cNvPr id="7" name="Picture 12" descr="Image may contain: 2 people, indoor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982346" y="2697229"/>
            <a:ext cx="3789363" cy="2842419"/>
          </a:xfrm>
          <a:prstGeom prst="rect">
            <a:avLst/>
          </a:prstGeom>
          <a:noFill/>
        </p:spPr>
      </p:pic>
      <p:sp>
        <p:nvSpPr>
          <p:cNvPr id="8" name="TextBox 11"/>
          <p:cNvSpPr/>
          <p:nvPr/>
        </p:nvSpPr>
        <p:spPr bwMode="auto">
          <a:xfrm>
            <a:off x="1090402" y="1939131"/>
            <a:ext cx="3789363" cy="661720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Regional Youth Leadership 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  <a:p>
            <a:pPr defTabSz="412750">
              <a:defRPr/>
            </a:pP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                    </a:t>
            </a:r>
            <a:r>
              <a:rPr lang="en-US" sz="2000" b="1" kern="0" dirty="0">
                <a:solidFill>
                  <a:srgbClr val="FFFFFF"/>
                </a:solidFill>
                <a:latin typeface="Interstate-ExtraLight"/>
                <a:ea typeface="MS PGothic"/>
              </a:rPr>
              <a:t>RYL</a:t>
            </a: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 </a:t>
            </a:r>
            <a:endParaRPr lang="en-US" sz="25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9" name="TextBox 12"/>
          <p:cNvSpPr/>
          <p:nvPr/>
        </p:nvSpPr>
        <p:spPr bwMode="auto">
          <a:xfrm>
            <a:off x="5218324" y="1939131"/>
            <a:ext cx="4187825" cy="661720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Leadership Northern Kentucky </a:t>
            </a:r>
            <a:endParaRPr lang="en-US" sz="2000" kern="0" dirty="0">
              <a:solidFill>
                <a:srgbClr val="000000"/>
              </a:solidFill>
              <a:latin typeface="Helvetica Light"/>
              <a:ea typeface="MS PGothic"/>
            </a:endParaRPr>
          </a:p>
          <a:p>
            <a:pPr defTabSz="412750">
              <a:defRPr/>
            </a:pP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                       LNK</a:t>
            </a:r>
            <a:endParaRPr lang="en-US" sz="20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F3B70E-8C8B-0962-454E-41479DFB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50" y="3128419"/>
            <a:ext cx="1321316" cy="19800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 noChangeShapeType="1"/>
          </p:cNvSpPr>
          <p:nvPr>
            <p:ph type="title"/>
          </p:nvPr>
        </p:nvSpPr>
        <p:spPr bwMode="auto">
          <a:xfrm>
            <a:off x="779463" y="216297"/>
            <a:ext cx="10502900" cy="114300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 algn="ctr">
              <a:defRPr/>
            </a:pPr>
            <a:r>
              <a:rPr lang="en-US" sz="4800" dirty="0"/>
              <a:t>Encounter NKY</a:t>
            </a:r>
            <a:endParaRPr sz="4800" dirty="0"/>
          </a:p>
        </p:txBody>
      </p:sp>
      <p:pic>
        <p:nvPicPr>
          <p:cNvPr id="3" name="Picture 2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2F1A5CCD-AFE6-8144-D08E-72495A87E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29" y="1250415"/>
            <a:ext cx="8126776" cy="45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 noChangeShapeType="1"/>
          </p:cNvSpPr>
          <p:nvPr>
            <p:ph type="title"/>
          </p:nvPr>
        </p:nvSpPr>
        <p:spPr bwMode="auto">
          <a:xfrm>
            <a:off x="779463" y="216297"/>
            <a:ext cx="10502900" cy="114300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 algn="ctr">
              <a:defRPr/>
            </a:pPr>
            <a:r>
              <a:rPr lang="en-US" sz="4800" dirty="0"/>
              <a:t>Northern KY Young Professionals</a:t>
            </a:r>
            <a:endParaRPr sz="4800" dirty="0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9408CED-9994-28A2-0055-5C134525A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02" y="1359297"/>
            <a:ext cx="8100907" cy="455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3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4631789" y="-85729"/>
            <a:ext cx="2686050" cy="514351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>
              <a:defRPr/>
            </a:pPr>
            <a:r>
              <a:rPr lang="en-US" sz="4800" dirty="0"/>
              <a:t>                   </a:t>
            </a:r>
            <a:br>
              <a:rPr lang="en-US" sz="4800" dirty="0"/>
            </a:br>
            <a:r>
              <a:rPr lang="en-US" sz="4800" dirty="0"/>
              <a:t>                       </a:t>
            </a:r>
            <a:r>
              <a:rPr lang="en-US" sz="4000" dirty="0"/>
              <a:t>Workforce</a:t>
            </a:r>
            <a:br>
              <a:rPr lang="en-US" sz="4000" dirty="0"/>
            </a:br>
            <a:r>
              <a:rPr lang="en-US" sz="4000" dirty="0"/>
              <a:t>                      </a:t>
            </a:r>
            <a:endParaRPr sz="1800" dirty="0"/>
          </a:p>
        </p:txBody>
      </p:sp>
      <p:pic>
        <p:nvPicPr>
          <p:cNvPr id="5" name="Picture 8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18219" y="2419350"/>
            <a:ext cx="6457621" cy="312213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AD0579-1FC0-E009-7ACA-D93A7432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3" y="2126933"/>
            <a:ext cx="3912044" cy="457485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7860C75-BBD9-52FB-2348-C0A3D339C1CB}"/>
              </a:ext>
            </a:extLst>
          </p:cNvPr>
          <p:cNvSpPr txBox="1">
            <a:spLocks noChangeShapeType="1"/>
          </p:cNvSpPr>
          <p:nvPr/>
        </p:nvSpPr>
        <p:spPr bwMode="auto">
          <a:xfrm>
            <a:off x="492443" y="1038223"/>
            <a:ext cx="4592955" cy="514351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  <a:lvl6pPr>
              <a:defRPr lang="en-US" sz="900"/>
            </a:lvl6pPr>
            <a:lvl7pPr>
              <a:defRPr lang="en-US" sz="900"/>
            </a:lvl7pPr>
            <a:lvl8pPr>
              <a:defRPr lang="en-US" sz="900"/>
            </a:lvl8pPr>
            <a:lvl9pPr>
              <a:defRPr lang="en-US" sz="900"/>
            </a:lvl9pPr>
          </a:lstStyle>
          <a:p>
            <a:pPr>
              <a:defRPr/>
            </a:pPr>
            <a:r>
              <a:rPr lang="en-US" sz="4800" kern="0" dirty="0"/>
              <a:t>                   </a:t>
            </a:r>
            <a:br>
              <a:rPr lang="en-US" sz="4800" kern="0" dirty="0"/>
            </a:br>
            <a:r>
              <a:rPr lang="en-US" sz="4800" kern="0" dirty="0"/>
              <a:t>                       </a:t>
            </a:r>
            <a:r>
              <a:rPr lang="en-US" sz="4000" kern="0" dirty="0"/>
              <a:t>Talent Strategies</a:t>
            </a:r>
            <a:br>
              <a:rPr lang="en-US" sz="4000" kern="0" dirty="0"/>
            </a:br>
            <a:r>
              <a:rPr lang="en-US" sz="4000" kern="0" dirty="0"/>
              <a:t>                      </a:t>
            </a:r>
            <a:endParaRPr lang="en-US" sz="1800" kern="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D1497A4-DC16-2BC4-7C52-4D7D8C8EED3A}"/>
              </a:ext>
            </a:extLst>
          </p:cNvPr>
          <p:cNvSpPr txBox="1">
            <a:spLocks noChangeShapeType="1"/>
          </p:cNvSpPr>
          <p:nvPr/>
        </p:nvSpPr>
        <p:spPr bwMode="auto">
          <a:xfrm>
            <a:off x="6634058" y="331470"/>
            <a:ext cx="3792855" cy="70866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lang="en-US"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  <a:lvl6pPr>
              <a:defRPr lang="en-US" sz="900"/>
            </a:lvl6pPr>
            <a:lvl7pPr>
              <a:defRPr lang="en-US" sz="900"/>
            </a:lvl7pPr>
            <a:lvl8pPr>
              <a:defRPr lang="en-US" sz="900"/>
            </a:lvl8pPr>
            <a:lvl9pPr>
              <a:defRPr lang="en-US" sz="900"/>
            </a:lvl9pPr>
          </a:lstStyle>
          <a:p>
            <a:pPr>
              <a:defRPr/>
            </a:pPr>
            <a:r>
              <a:rPr lang="en-US" sz="4800" kern="0" dirty="0"/>
              <a:t>                   </a:t>
            </a:r>
            <a:br>
              <a:rPr lang="en-US" sz="4800" kern="0" dirty="0"/>
            </a:br>
            <a:r>
              <a:rPr lang="en-US" sz="4800" kern="0" dirty="0"/>
              <a:t>                       </a:t>
            </a:r>
            <a:br>
              <a:rPr lang="en-US" sz="4000" kern="0" dirty="0"/>
            </a:br>
            <a:r>
              <a:rPr lang="en-US" sz="4000" kern="0" dirty="0"/>
              <a:t>                      GROW NKY</a:t>
            </a:r>
            <a:endParaRPr lang="en-US" sz="1800" kern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ShapeType="1"/>
          </p:cNvSpPr>
          <p:nvPr>
            <p:ph type="title"/>
          </p:nvPr>
        </p:nvSpPr>
        <p:spPr bwMode="auto">
          <a:xfrm>
            <a:off x="542703" y="266487"/>
            <a:ext cx="10502900" cy="1143000"/>
          </a:xfrm>
          <a:prstGeom prst="rect">
            <a:avLst/>
          </a:prstGeom>
        </p:spPr>
        <p:txBody>
          <a:bodyPr lIns="25400" tIns="25400" rIns="25400" bIns="25400" anchor="ctr" anchorCtr="0"/>
          <a:lstStyle>
            <a:lvl1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1pPr>
            <a:lvl2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2pPr>
            <a:lvl3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3pPr>
            <a:lvl4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4pPr>
            <a:lvl5pPr marL="0" indent="0" algn="l" defTabSz="825500">
              <a:lnSpc>
                <a:spcPct val="100000"/>
              </a:lnSpc>
              <a:buNone/>
              <a:defRPr sz="11200">
                <a:solidFill>
                  <a:srgbClr val="3E8EDC"/>
                </a:solidFill>
                <a:latin typeface="Interstate-ExtraLight"/>
                <a:ea typeface="MS PGothic"/>
              </a:defRPr>
            </a:lvl5pPr>
          </a:lstStyle>
          <a:p>
            <a:pPr algn="ctr">
              <a:defRPr/>
            </a:pPr>
            <a:r>
              <a:rPr lang="en-US" sz="6600" dirty="0"/>
              <a:t>Advocacy</a:t>
            </a:r>
            <a:endParaRPr sz="6600" dirty="0"/>
          </a:p>
        </p:txBody>
      </p:sp>
      <p:pic>
        <p:nvPicPr>
          <p:cNvPr id="5" name="Picture 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6017" y="2484553"/>
            <a:ext cx="3839369" cy="274320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Grp="1" noChangeShapeType="1"/>
          </p:cNvSpPr>
          <p:nvPr/>
        </p:nvSpPr>
        <p:spPr bwMode="auto">
          <a:xfrm>
            <a:off x="4678955" y="1721534"/>
            <a:ext cx="5753100" cy="353943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Government Forums</a:t>
            </a:r>
            <a:endParaRPr lang="en-US" sz="20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7" name="Rectangle 6"/>
          <p:cNvSpPr>
            <a:spLocks noGrp="1" noChangeShapeType="1"/>
          </p:cNvSpPr>
          <p:nvPr/>
        </p:nvSpPr>
        <p:spPr bwMode="auto">
          <a:xfrm>
            <a:off x="296069" y="1736924"/>
            <a:ext cx="4085431" cy="323165"/>
          </a:xfrm>
          <a:prstGeom prst="rect">
            <a:avLst/>
          </a:prstGeom>
          <a:noFill/>
        </p:spPr>
        <p:txBody>
          <a:bodyPr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kern="0" dirty="0">
                <a:solidFill>
                  <a:srgbClr val="FFFFFF"/>
                </a:solidFill>
                <a:latin typeface="Interstate-ExtraLight"/>
                <a:ea typeface="MS PGothic"/>
              </a:rPr>
              <a:t>Legislative Appreciation Breakfast</a:t>
            </a:r>
            <a:endParaRPr lang="en-US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sp>
        <p:nvSpPr>
          <p:cNvPr id="8" name="Rectangle 7"/>
          <p:cNvSpPr>
            <a:spLocks noGrp="1" noChangeShapeType="1"/>
          </p:cNvSpPr>
          <p:nvPr/>
        </p:nvSpPr>
        <p:spPr bwMode="auto">
          <a:xfrm>
            <a:off x="7933980" y="1669916"/>
            <a:ext cx="4085431" cy="353943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defTabSz="412750">
              <a:defRPr/>
            </a:pPr>
            <a:r>
              <a:rPr lang="en-US" sz="2000" kern="0" dirty="0">
                <a:solidFill>
                  <a:srgbClr val="FFFFFF"/>
                </a:solidFill>
                <a:latin typeface="Interstate-ExtraLight"/>
                <a:ea typeface="MS PGothic"/>
              </a:rPr>
              <a:t>Access to Elected Officials</a:t>
            </a:r>
            <a:endParaRPr lang="en-US" sz="2000" kern="0" dirty="0">
              <a:solidFill>
                <a:srgbClr val="000000"/>
              </a:solidFill>
              <a:latin typeface="Helvetica Light"/>
              <a:ea typeface="MS PGothic"/>
            </a:endParaRPr>
          </a:p>
        </p:txBody>
      </p:sp>
      <p:pic>
        <p:nvPicPr>
          <p:cNvPr id="9" name="Picture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27435" y="2509723"/>
            <a:ext cx="2730615" cy="2730615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720099" y="2497138"/>
            <a:ext cx="3872697" cy="2730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 - Cover">
  <a:themeElements>
    <a:clrScheme name="Defaul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00FF"/>
      </a:hlink>
      <a:folHlink>
        <a:srgbClr val="FF00FF"/>
      </a:folHlink>
    </a:clrScheme>
    <a:fontScheme name="default">
      <a:majorFont>
        <a:latin typeface="Helvetica Light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White - Cover 1">
        <a:dk1>
          <a:srgbClr val="000000"/>
        </a:dk1>
        <a:lt1>
          <a:srgbClr val="FFFFFF"/>
        </a:lt1>
        <a:dk2>
          <a:srgbClr val="53585F"/>
        </a:dk2>
        <a:lt2>
          <a:srgbClr val="DCDEE0"/>
        </a:lt2>
        <a:accent1>
          <a:srgbClr val="0365C0"/>
        </a:accent1>
        <a:accent2>
          <a:srgbClr val="00882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- Title - Center Blue">
  <a:themeElements>
    <a:clrScheme name="Defaul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00FF"/>
      </a:hlink>
      <a:folHlink>
        <a:srgbClr val="FF00FF"/>
      </a:folHlink>
    </a:clrScheme>
    <a:fontScheme name="default">
      <a:majorFont>
        <a:latin typeface="Helvetica Light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White - Title - Center Blue 1">
        <a:dk1>
          <a:srgbClr val="000000"/>
        </a:dk1>
        <a:lt1>
          <a:srgbClr val="FFFFFF"/>
        </a:lt1>
        <a:dk2>
          <a:srgbClr val="53585F"/>
        </a:dk2>
        <a:lt2>
          <a:srgbClr val="DCDEE0"/>
        </a:lt2>
        <a:accent1>
          <a:srgbClr val="0365C0"/>
        </a:accent1>
        <a:accent2>
          <a:srgbClr val="00882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- Title - Top Blue">
  <a:themeElements>
    <a:clrScheme name="Defaul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00FF"/>
      </a:hlink>
      <a:folHlink>
        <a:srgbClr val="FF00FF"/>
      </a:folHlink>
    </a:clrScheme>
    <a:fontScheme name="default">
      <a:majorFont>
        <a:latin typeface="Helvetica Light"/>
        <a:ea typeface="Arial"/>
        <a:cs typeface="Arial"/>
      </a:majorFont>
      <a:minorFont>
        <a:latin typeface="MS PGothic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White - Title - Top Blue 1">
        <a:dk1>
          <a:srgbClr val="000000"/>
        </a:dk1>
        <a:lt1>
          <a:srgbClr val="FFFFFF"/>
        </a:lt1>
        <a:dk2>
          <a:srgbClr val="53585F"/>
        </a:dk2>
        <a:lt2>
          <a:srgbClr val="DCDEE0"/>
        </a:lt2>
        <a:accent1>
          <a:srgbClr val="0365C0"/>
        </a:accent1>
        <a:accent2>
          <a:srgbClr val="00882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00FF"/>
        </a:hlink>
        <a:folHlink>
          <a:srgbClr val="FF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cc4c6-4497-43f4-b46a-1b0e17c4c12b" xsi:nil="true"/>
    <lcf76f155ced4ddcb4097134ff3c332f xmlns="2500c639-738d-4f81-ab67-2cdfa692921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1B23F2D910C48A8A81DE32195C66E" ma:contentTypeVersion="17" ma:contentTypeDescription="Create a new document." ma:contentTypeScope="" ma:versionID="888566f0e3909f16c27d5954b69ab335">
  <xsd:schema xmlns:xsd="http://www.w3.org/2001/XMLSchema" xmlns:xs="http://www.w3.org/2001/XMLSchema" xmlns:p="http://schemas.microsoft.com/office/2006/metadata/properties" xmlns:ns2="2500c639-738d-4f81-ab67-2cdfa692921a" xmlns:ns3="e35cc4c6-4497-43f4-b46a-1b0e17c4c12b" targetNamespace="http://schemas.microsoft.com/office/2006/metadata/properties" ma:root="true" ma:fieldsID="e401777ed42be31c9dbd9813b1ec25d6" ns2:_="" ns3:_="">
    <xsd:import namespace="2500c639-738d-4f81-ab67-2cdfa692921a"/>
    <xsd:import namespace="e35cc4c6-4497-43f4-b46a-1b0e17c4c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0c639-738d-4f81-ab67-2cdfa69292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10411b-5a2f-4322-8ea8-0bdbb2119a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cc4c6-4497-43f4-b46a-1b0e17c4c12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31eae56-3381-4b97-8126-8a9b0a09b17c}" ma:internalName="TaxCatchAll" ma:showField="CatchAllData" ma:web="e35cc4c6-4497-43f4-b46a-1b0e17c4c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61E52E-78A3-4FC3-9BC9-7858B0801E73}">
  <ds:schemaRefs>
    <ds:schemaRef ds:uri="http://schemas.microsoft.com/office/2006/metadata/properties"/>
    <ds:schemaRef ds:uri="http://schemas.microsoft.com/office/infopath/2007/PartnerControls"/>
    <ds:schemaRef ds:uri="e35cc4c6-4497-43f4-b46a-1b0e17c4c12b"/>
    <ds:schemaRef ds:uri="2500c639-738d-4f81-ab67-2cdfa692921a"/>
  </ds:schemaRefs>
</ds:datastoreItem>
</file>

<file path=customXml/itemProps2.xml><?xml version="1.0" encoding="utf-8"?>
<ds:datastoreItem xmlns:ds="http://schemas.openxmlformats.org/officeDocument/2006/customXml" ds:itemID="{17372529-656F-410F-9BF7-23C4697613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0c639-738d-4f81-ab67-2cdfa692921a"/>
    <ds:schemaRef ds:uri="e35cc4c6-4497-43f4-b46a-1b0e17c4c1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7F27D3-5459-47F0-B05E-526366AD73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288</Words>
  <Application>Microsoft Office PowerPoint</Application>
  <PresentationFormat>Widescreen</PresentationFormat>
  <Paragraphs>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Helvetica Light</vt:lpstr>
      <vt:lpstr>Interstate-ExtraLight</vt:lpstr>
      <vt:lpstr>White - Cover</vt:lpstr>
      <vt:lpstr>White - Title - Center Blue</vt:lpstr>
      <vt:lpstr>White - Title - Top Blue</vt:lpstr>
      <vt:lpstr>PowerPoint Presentation</vt:lpstr>
      <vt:lpstr>PowerPoint Presentation</vt:lpstr>
      <vt:lpstr>Strategic Imperatives – Always front and center</vt:lpstr>
      <vt:lpstr>Because We Support Our Members</vt:lpstr>
      <vt:lpstr>Leadership</vt:lpstr>
      <vt:lpstr>Encounter NKY</vt:lpstr>
      <vt:lpstr>Northern KY Young Professionals</vt:lpstr>
      <vt:lpstr>                                           Workforce                       </vt:lpstr>
      <vt:lpstr>Advocacy</vt:lpstr>
      <vt:lpstr>Because We Connect Members to Outstanding Programs and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Because Your Membership Can Save You Money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Becki Bagley</dc:creator>
  <cp:lastModifiedBy>Angie Wormald</cp:lastModifiedBy>
  <cp:revision>1</cp:revision>
  <dcterms:created xsi:type="dcterms:W3CDTF">2022-06-08T18:50:10Z</dcterms:created>
  <dcterms:modified xsi:type="dcterms:W3CDTF">2023-09-11T18:24:30Z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0x0101008D71B23F2D910C48A8A81DE32195C66E</vt:lpwstr>
  </property>
  <property fmtid="{D5CDD505-2E9C-101B-9397-08002B2CF9AE}" pid="3" name="MediaServiceImageTags">
    <vt:lpwstr/>
  </property>
</Properties>
</file>