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7" r:id="rId2"/>
    <p:sldId id="263" r:id="rId3"/>
    <p:sldId id="353" r:id="rId4"/>
    <p:sldId id="355" r:id="rId5"/>
    <p:sldId id="352" r:id="rId6"/>
    <p:sldId id="357" r:id="rId7"/>
    <p:sldId id="358" r:id="rId8"/>
    <p:sldId id="359" r:id="rId9"/>
    <p:sldId id="360" r:id="rId10"/>
    <p:sldId id="361" r:id="rId11"/>
    <p:sldId id="362" r:id="rId12"/>
    <p:sldId id="351" r:id="rId13"/>
    <p:sldId id="339" r:id="rId14"/>
    <p:sldId id="323" r:id="rId15"/>
    <p:sldId id="340" r:id="rId16"/>
    <p:sldId id="310" r:id="rId17"/>
    <p:sldId id="303" r:id="rId18"/>
    <p:sldId id="304" r:id="rId19"/>
    <p:sldId id="305" r:id="rId20"/>
    <p:sldId id="306" r:id="rId21"/>
    <p:sldId id="277" r:id="rId22"/>
    <p:sldId id="274" r:id="rId23"/>
    <p:sldId id="347" r:id="rId24"/>
    <p:sldId id="281" r:id="rId25"/>
    <p:sldId id="280" r:id="rId26"/>
    <p:sldId id="282" r:id="rId27"/>
    <p:sldId id="283" r:id="rId28"/>
    <p:sldId id="307" r:id="rId29"/>
    <p:sldId id="308" r:id="rId30"/>
    <p:sldId id="349" r:id="rId31"/>
    <p:sldId id="350" r:id="rId32"/>
    <p:sldId id="312" r:id="rId33"/>
    <p:sldId id="296" r:id="rId34"/>
    <p:sldId id="297" r:id="rId35"/>
    <p:sldId id="309" r:id="rId36"/>
    <p:sldId id="363" r:id="rId37"/>
    <p:sldId id="299" r:id="rId38"/>
    <p:sldId id="300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B21975-3C14-4464-9FFD-E72A78BB63E4}" v="16" dt="2024-08-05T19:50:49.6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686" autoAdjust="0"/>
  </p:normalViewPr>
  <p:slideViewPr>
    <p:cSldViewPr>
      <p:cViewPr varScale="1">
        <p:scale>
          <a:sx n="103" d="100"/>
          <a:sy n="103" d="100"/>
        </p:scale>
        <p:origin x="1854" y="108"/>
      </p:cViewPr>
      <p:guideLst>
        <p:guide orient="horz" pos="2160"/>
        <p:guide pos="2880"/>
      </p:guideLst>
    </p:cSldViewPr>
  </p:slideViewPr>
  <p:notesTextViewPr>
    <p:cViewPr>
      <p:scale>
        <a:sx n="33" d="100"/>
        <a:sy n="33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198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d Lukey" userId="23ed59c74f9b58a0" providerId="LiveId" clId="{74C69B6F-689E-4A03-B3D0-6DCC03F532BF}"/>
    <pc:docChg chg="custSel delSld modSld">
      <pc:chgData name="Rod Lukey" userId="23ed59c74f9b58a0" providerId="LiveId" clId="{74C69B6F-689E-4A03-B3D0-6DCC03F532BF}" dt="2023-06-04T20:34:54.064" v="31" actId="20577"/>
      <pc:docMkLst>
        <pc:docMk/>
      </pc:docMkLst>
      <pc:sldChg chg="modSp mod">
        <pc:chgData name="Rod Lukey" userId="23ed59c74f9b58a0" providerId="LiveId" clId="{74C69B6F-689E-4A03-B3D0-6DCC03F532BF}" dt="2023-06-04T20:34:01.312" v="26" actId="27636"/>
        <pc:sldMkLst>
          <pc:docMk/>
          <pc:sldMk cId="0" sldId="263"/>
        </pc:sldMkLst>
        <pc:spChg chg="mod">
          <ac:chgData name="Rod Lukey" userId="23ed59c74f9b58a0" providerId="LiveId" clId="{74C69B6F-689E-4A03-B3D0-6DCC03F532BF}" dt="2023-06-04T20:34:01.312" v="26" actId="27636"/>
          <ac:spMkLst>
            <pc:docMk/>
            <pc:sldMk cId="0" sldId="263"/>
            <ac:spMk id="3" creationId="{00000000-0000-0000-0000-000000000000}"/>
          </ac:spMkLst>
        </pc:spChg>
      </pc:sldChg>
      <pc:sldChg chg="modSp mod">
        <pc:chgData name="Rod Lukey" userId="23ed59c74f9b58a0" providerId="LiveId" clId="{74C69B6F-689E-4A03-B3D0-6DCC03F532BF}" dt="2023-06-04T20:34:54.064" v="31" actId="20577"/>
        <pc:sldMkLst>
          <pc:docMk/>
          <pc:sldMk cId="0" sldId="308"/>
        </pc:sldMkLst>
        <pc:spChg chg="mod">
          <ac:chgData name="Rod Lukey" userId="23ed59c74f9b58a0" providerId="LiveId" clId="{74C69B6F-689E-4A03-B3D0-6DCC03F532BF}" dt="2023-06-04T20:34:54.064" v="31" actId="20577"/>
          <ac:spMkLst>
            <pc:docMk/>
            <pc:sldMk cId="0" sldId="308"/>
            <ac:spMk id="3" creationId="{00000000-0000-0000-0000-000000000000}"/>
          </ac:spMkLst>
        </pc:spChg>
      </pc:sldChg>
      <pc:sldChg chg="modSp mod">
        <pc:chgData name="Rod Lukey" userId="23ed59c74f9b58a0" providerId="LiveId" clId="{74C69B6F-689E-4A03-B3D0-6DCC03F532BF}" dt="2023-06-04T20:32:41.417" v="24" actId="1035"/>
        <pc:sldMkLst>
          <pc:docMk/>
          <pc:sldMk cId="2323582723" sldId="339"/>
        </pc:sldMkLst>
        <pc:spChg chg="mod">
          <ac:chgData name="Rod Lukey" userId="23ed59c74f9b58a0" providerId="LiveId" clId="{74C69B6F-689E-4A03-B3D0-6DCC03F532BF}" dt="2023-06-04T20:32:41.417" v="24" actId="1035"/>
          <ac:spMkLst>
            <pc:docMk/>
            <pc:sldMk cId="2323582723" sldId="339"/>
            <ac:spMk id="5" creationId="{08FC1B5E-8127-4EC5-AF8A-5C650E343AC2}"/>
          </ac:spMkLst>
        </pc:spChg>
        <pc:spChg chg="mod">
          <ac:chgData name="Rod Lukey" userId="23ed59c74f9b58a0" providerId="LiveId" clId="{74C69B6F-689E-4A03-B3D0-6DCC03F532BF}" dt="2023-06-04T20:32:16.788" v="18" actId="14100"/>
          <ac:spMkLst>
            <pc:docMk/>
            <pc:sldMk cId="2323582723" sldId="339"/>
            <ac:spMk id="6" creationId="{43EC7778-E3BE-476A-98B0-0FBB4C043FEB}"/>
          </ac:spMkLst>
        </pc:spChg>
      </pc:sldChg>
      <pc:sldChg chg="del">
        <pc:chgData name="Rod Lukey" userId="23ed59c74f9b58a0" providerId="LiveId" clId="{74C69B6F-689E-4A03-B3D0-6DCC03F532BF}" dt="2023-06-04T20:34:05.239" v="27" actId="47"/>
        <pc:sldMkLst>
          <pc:docMk/>
          <pc:sldMk cId="897408960" sldId="341"/>
        </pc:sldMkLst>
      </pc:sldChg>
    </pc:docChg>
  </pc:docChgLst>
  <pc:docChgLst>
    <pc:chgData name="Rod Lukey" userId="23ed59c74f9b58a0" providerId="LiveId" clId="{75688993-1FAE-4983-90CB-4783FE3C3C19}"/>
    <pc:docChg chg="undo custSel modSld">
      <pc:chgData name="Rod Lukey" userId="23ed59c74f9b58a0" providerId="LiveId" clId="{75688993-1FAE-4983-90CB-4783FE3C3C19}" dt="2023-09-23T12:58:21.482" v="181" actId="20577"/>
      <pc:docMkLst>
        <pc:docMk/>
      </pc:docMkLst>
      <pc:sldChg chg="modSp mod">
        <pc:chgData name="Rod Lukey" userId="23ed59c74f9b58a0" providerId="LiveId" clId="{75688993-1FAE-4983-90CB-4783FE3C3C19}" dt="2023-09-23T12:50:35.605" v="106" actId="14100"/>
        <pc:sldMkLst>
          <pc:docMk/>
          <pc:sldMk cId="0" sldId="281"/>
        </pc:sldMkLst>
        <pc:spChg chg="mod">
          <ac:chgData name="Rod Lukey" userId="23ed59c74f9b58a0" providerId="LiveId" clId="{75688993-1FAE-4983-90CB-4783FE3C3C19}" dt="2023-09-23T12:50:35.605" v="106" actId="14100"/>
          <ac:spMkLst>
            <pc:docMk/>
            <pc:sldMk cId="0" sldId="281"/>
            <ac:spMk id="6" creationId="{F24B32E3-9EEC-D20C-C44E-A3AD7C53E9BE}"/>
          </ac:spMkLst>
        </pc:spChg>
      </pc:sldChg>
      <pc:sldChg chg="modSp mod">
        <pc:chgData name="Rod Lukey" userId="23ed59c74f9b58a0" providerId="LiveId" clId="{75688993-1FAE-4983-90CB-4783FE3C3C19}" dt="2023-09-23T12:55:55.367" v="133" actId="20577"/>
        <pc:sldMkLst>
          <pc:docMk/>
          <pc:sldMk cId="0" sldId="296"/>
        </pc:sldMkLst>
        <pc:spChg chg="mod">
          <ac:chgData name="Rod Lukey" userId="23ed59c74f9b58a0" providerId="LiveId" clId="{75688993-1FAE-4983-90CB-4783FE3C3C19}" dt="2023-09-23T12:55:55.367" v="133" actId="20577"/>
          <ac:spMkLst>
            <pc:docMk/>
            <pc:sldMk cId="0" sldId="296"/>
            <ac:spMk id="3" creationId="{00000000-0000-0000-0000-000000000000}"/>
          </ac:spMkLst>
        </pc:spChg>
      </pc:sldChg>
      <pc:sldChg chg="modSp mod">
        <pc:chgData name="Rod Lukey" userId="23ed59c74f9b58a0" providerId="LiveId" clId="{75688993-1FAE-4983-90CB-4783FE3C3C19}" dt="2023-09-23T12:58:21.482" v="181" actId="20577"/>
        <pc:sldMkLst>
          <pc:docMk/>
          <pc:sldMk cId="0" sldId="297"/>
        </pc:sldMkLst>
        <pc:spChg chg="mod">
          <ac:chgData name="Rod Lukey" userId="23ed59c74f9b58a0" providerId="LiveId" clId="{75688993-1FAE-4983-90CB-4783FE3C3C19}" dt="2023-09-23T12:58:21.482" v="181" actId="20577"/>
          <ac:spMkLst>
            <pc:docMk/>
            <pc:sldMk cId="0" sldId="297"/>
            <ac:spMk id="3" creationId="{00000000-0000-0000-0000-000000000000}"/>
          </ac:spMkLst>
        </pc:spChg>
      </pc:sldChg>
      <pc:sldChg chg="modSp mod">
        <pc:chgData name="Rod Lukey" userId="23ed59c74f9b58a0" providerId="LiveId" clId="{75688993-1FAE-4983-90CB-4783FE3C3C19}" dt="2023-09-23T12:43:22.593" v="62" actId="20577"/>
        <pc:sldMkLst>
          <pc:docMk/>
          <pc:sldMk cId="0" sldId="308"/>
        </pc:sldMkLst>
        <pc:spChg chg="mod">
          <ac:chgData name="Rod Lukey" userId="23ed59c74f9b58a0" providerId="LiveId" clId="{75688993-1FAE-4983-90CB-4783FE3C3C19}" dt="2023-09-23T12:43:22.593" v="62" actId="20577"/>
          <ac:spMkLst>
            <pc:docMk/>
            <pc:sldMk cId="0" sldId="308"/>
            <ac:spMk id="3" creationId="{00000000-0000-0000-0000-000000000000}"/>
          </ac:spMkLst>
        </pc:spChg>
      </pc:sldChg>
      <pc:sldChg chg="modSp mod">
        <pc:chgData name="Rod Lukey" userId="23ed59c74f9b58a0" providerId="LiveId" clId="{75688993-1FAE-4983-90CB-4783FE3C3C19}" dt="2023-09-23T12:40:06.986" v="11" actId="1037"/>
        <pc:sldMkLst>
          <pc:docMk/>
          <pc:sldMk cId="3484325865" sldId="351"/>
        </pc:sldMkLst>
        <pc:spChg chg="mod">
          <ac:chgData name="Rod Lukey" userId="23ed59c74f9b58a0" providerId="LiveId" clId="{75688993-1FAE-4983-90CB-4783FE3C3C19}" dt="2023-09-23T12:40:00.074" v="9" actId="1037"/>
          <ac:spMkLst>
            <pc:docMk/>
            <pc:sldMk cId="3484325865" sldId="351"/>
            <ac:spMk id="8" creationId="{C73B5D28-8C41-4274-BB11-708FBEE6E9EE}"/>
          </ac:spMkLst>
        </pc:spChg>
        <pc:spChg chg="mod">
          <ac:chgData name="Rod Lukey" userId="23ed59c74f9b58a0" providerId="LiveId" clId="{75688993-1FAE-4983-90CB-4783FE3C3C19}" dt="2023-09-23T12:40:00.074" v="9" actId="1037"/>
          <ac:spMkLst>
            <pc:docMk/>
            <pc:sldMk cId="3484325865" sldId="351"/>
            <ac:spMk id="9" creationId="{2E5C7BBA-AE55-465E-9504-5B9B74909AC2}"/>
          </ac:spMkLst>
        </pc:spChg>
        <pc:spChg chg="mod">
          <ac:chgData name="Rod Lukey" userId="23ed59c74f9b58a0" providerId="LiveId" clId="{75688993-1FAE-4983-90CB-4783FE3C3C19}" dt="2023-09-23T12:40:06.986" v="11" actId="1037"/>
          <ac:spMkLst>
            <pc:docMk/>
            <pc:sldMk cId="3484325865" sldId="351"/>
            <ac:spMk id="11" creationId="{DE722A61-1D16-4E28-9FDE-6D04F3F6AFF5}"/>
          </ac:spMkLst>
        </pc:spChg>
      </pc:sldChg>
    </pc:docChg>
  </pc:docChgLst>
  <pc:docChgLst>
    <pc:chgData name="Rod Lukey" userId="23ed59c74f9b58a0" providerId="LiveId" clId="{6EE61CB4-E3AB-4958-9E10-939E1C7A0FD2}"/>
    <pc:docChg chg="custSel modSld">
      <pc:chgData name="Rod Lukey" userId="23ed59c74f9b58a0" providerId="LiveId" clId="{6EE61CB4-E3AB-4958-9E10-939E1C7A0FD2}" dt="2023-06-10T12:53:40.143" v="625" actId="20577"/>
      <pc:docMkLst>
        <pc:docMk/>
      </pc:docMkLst>
      <pc:sldChg chg="addSp modSp">
        <pc:chgData name="Rod Lukey" userId="23ed59c74f9b58a0" providerId="LiveId" clId="{6EE61CB4-E3AB-4958-9E10-939E1C7A0FD2}" dt="2023-06-10T12:34:55.949" v="121"/>
        <pc:sldMkLst>
          <pc:docMk/>
          <pc:sldMk cId="0" sldId="277"/>
        </pc:sldMkLst>
        <pc:spChg chg="add mod">
          <ac:chgData name="Rod Lukey" userId="23ed59c74f9b58a0" providerId="LiveId" clId="{6EE61CB4-E3AB-4958-9E10-939E1C7A0FD2}" dt="2023-06-10T12:34:55.949" v="121"/>
          <ac:spMkLst>
            <pc:docMk/>
            <pc:sldMk cId="0" sldId="277"/>
            <ac:spMk id="3" creationId="{B63DECF0-BE57-239A-05DA-7F5DF11C035B}"/>
          </ac:spMkLst>
        </pc:spChg>
      </pc:sldChg>
      <pc:sldChg chg="addSp modSp">
        <pc:chgData name="Rod Lukey" userId="23ed59c74f9b58a0" providerId="LiveId" clId="{6EE61CB4-E3AB-4958-9E10-939E1C7A0FD2}" dt="2023-06-10T12:49:21.561" v="514"/>
        <pc:sldMkLst>
          <pc:docMk/>
          <pc:sldMk cId="0" sldId="280"/>
        </pc:sldMkLst>
        <pc:spChg chg="add mod">
          <ac:chgData name="Rod Lukey" userId="23ed59c74f9b58a0" providerId="LiveId" clId="{6EE61CB4-E3AB-4958-9E10-939E1C7A0FD2}" dt="2023-06-10T12:49:21.561" v="514"/>
          <ac:spMkLst>
            <pc:docMk/>
            <pc:sldMk cId="0" sldId="280"/>
            <ac:spMk id="3" creationId="{828D5CA8-882A-83BE-E801-F59522711DAA}"/>
          </ac:spMkLst>
        </pc:spChg>
      </pc:sldChg>
      <pc:sldChg chg="addSp delSp modSp mod">
        <pc:chgData name="Rod Lukey" userId="23ed59c74f9b58a0" providerId="LiveId" clId="{6EE61CB4-E3AB-4958-9E10-939E1C7A0FD2}" dt="2023-06-10T12:49:18.817" v="513"/>
        <pc:sldMkLst>
          <pc:docMk/>
          <pc:sldMk cId="0" sldId="281"/>
        </pc:sldMkLst>
        <pc:spChg chg="del mod">
          <ac:chgData name="Rod Lukey" userId="23ed59c74f9b58a0" providerId="LiveId" clId="{6EE61CB4-E3AB-4958-9E10-939E1C7A0FD2}" dt="2023-06-10T12:41:11.163" v="265" actId="478"/>
          <ac:spMkLst>
            <pc:docMk/>
            <pc:sldMk cId="0" sldId="281"/>
            <ac:spMk id="3" creationId="{00000000-0000-0000-0000-000000000000}"/>
          </ac:spMkLst>
        </pc:spChg>
        <pc:spChg chg="del mod">
          <ac:chgData name="Rod Lukey" userId="23ed59c74f9b58a0" providerId="LiveId" clId="{6EE61CB4-E3AB-4958-9E10-939E1C7A0FD2}" dt="2023-06-10T12:41:13.961" v="266" actId="478"/>
          <ac:spMkLst>
            <pc:docMk/>
            <pc:sldMk cId="0" sldId="281"/>
            <ac:spMk id="4" creationId="{00000000-0000-0000-0000-000000000000}"/>
          </ac:spMkLst>
        </pc:spChg>
        <pc:spChg chg="add del mod">
          <ac:chgData name="Rod Lukey" userId="23ed59c74f9b58a0" providerId="LiveId" clId="{6EE61CB4-E3AB-4958-9E10-939E1C7A0FD2}" dt="2023-06-10T12:40:56.725" v="264" actId="478"/>
          <ac:spMkLst>
            <pc:docMk/>
            <pc:sldMk cId="0" sldId="281"/>
            <ac:spMk id="5" creationId="{ECCD4BED-7AD4-11D4-F1A0-93DD6AFEA6C1}"/>
          </ac:spMkLst>
        </pc:spChg>
        <pc:spChg chg="add mod">
          <ac:chgData name="Rod Lukey" userId="23ed59c74f9b58a0" providerId="LiveId" clId="{6EE61CB4-E3AB-4958-9E10-939E1C7A0FD2}" dt="2023-06-10T12:45:43.150" v="456" actId="20577"/>
          <ac:spMkLst>
            <pc:docMk/>
            <pc:sldMk cId="0" sldId="281"/>
            <ac:spMk id="6" creationId="{F24B32E3-9EEC-D20C-C44E-A3AD7C53E9BE}"/>
          </ac:spMkLst>
        </pc:spChg>
        <pc:spChg chg="mod">
          <ac:chgData name="Rod Lukey" userId="23ed59c74f9b58a0" providerId="LiveId" clId="{6EE61CB4-E3AB-4958-9E10-939E1C7A0FD2}" dt="2023-06-10T12:45:28.478" v="434" actId="1035"/>
          <ac:spMkLst>
            <pc:docMk/>
            <pc:sldMk cId="0" sldId="281"/>
            <ac:spMk id="7" creationId="{00000000-0000-0000-0000-000000000000}"/>
          </ac:spMkLst>
        </pc:spChg>
        <pc:spChg chg="add del mod">
          <ac:chgData name="Rod Lukey" userId="23ed59c74f9b58a0" providerId="LiveId" clId="{6EE61CB4-E3AB-4958-9E10-939E1C7A0FD2}" dt="2023-06-10T12:41:16.721" v="267" actId="478"/>
          <ac:spMkLst>
            <pc:docMk/>
            <pc:sldMk cId="0" sldId="281"/>
            <ac:spMk id="9" creationId="{8746401F-DF9C-7CD8-4871-643C8B689826}"/>
          </ac:spMkLst>
        </pc:spChg>
        <pc:spChg chg="add del mod">
          <ac:chgData name="Rod Lukey" userId="23ed59c74f9b58a0" providerId="LiveId" clId="{6EE61CB4-E3AB-4958-9E10-939E1C7A0FD2}" dt="2023-06-10T12:41:18.157" v="268" actId="478"/>
          <ac:spMkLst>
            <pc:docMk/>
            <pc:sldMk cId="0" sldId="281"/>
            <ac:spMk id="11" creationId="{F5493C29-5525-2E0E-EF34-D41B81B1F854}"/>
          </ac:spMkLst>
        </pc:spChg>
        <pc:spChg chg="add mod">
          <ac:chgData name="Rod Lukey" userId="23ed59c74f9b58a0" providerId="LiveId" clId="{6EE61CB4-E3AB-4958-9E10-939E1C7A0FD2}" dt="2023-06-10T12:49:18.817" v="513"/>
          <ac:spMkLst>
            <pc:docMk/>
            <pc:sldMk cId="0" sldId="281"/>
            <ac:spMk id="12" creationId="{9E689F06-5E07-D0AD-41CA-BEC569785BBD}"/>
          </ac:spMkLst>
        </pc:spChg>
      </pc:sldChg>
      <pc:sldChg chg="addSp modSp">
        <pc:chgData name="Rod Lukey" userId="23ed59c74f9b58a0" providerId="LiveId" clId="{6EE61CB4-E3AB-4958-9E10-939E1C7A0FD2}" dt="2023-06-10T12:49:25.429" v="515"/>
        <pc:sldMkLst>
          <pc:docMk/>
          <pc:sldMk cId="0" sldId="282"/>
        </pc:sldMkLst>
        <pc:spChg chg="add mod">
          <ac:chgData name="Rod Lukey" userId="23ed59c74f9b58a0" providerId="LiveId" clId="{6EE61CB4-E3AB-4958-9E10-939E1C7A0FD2}" dt="2023-06-10T12:49:25.429" v="515"/>
          <ac:spMkLst>
            <pc:docMk/>
            <pc:sldMk cId="0" sldId="282"/>
            <ac:spMk id="5" creationId="{5C65246C-2582-54AC-3520-5BEB515563A0}"/>
          </ac:spMkLst>
        </pc:spChg>
      </pc:sldChg>
      <pc:sldChg chg="addSp modSp">
        <pc:chgData name="Rod Lukey" userId="23ed59c74f9b58a0" providerId="LiveId" clId="{6EE61CB4-E3AB-4958-9E10-939E1C7A0FD2}" dt="2023-06-10T12:49:29.790" v="517"/>
        <pc:sldMkLst>
          <pc:docMk/>
          <pc:sldMk cId="0" sldId="283"/>
        </pc:sldMkLst>
        <pc:spChg chg="add mod">
          <ac:chgData name="Rod Lukey" userId="23ed59c74f9b58a0" providerId="LiveId" clId="{6EE61CB4-E3AB-4958-9E10-939E1C7A0FD2}" dt="2023-06-10T12:49:29.790" v="517"/>
          <ac:spMkLst>
            <pc:docMk/>
            <pc:sldMk cId="0" sldId="283"/>
            <ac:spMk id="3" creationId="{1972AD53-37D9-76F3-1CB0-C4F86AF372F3}"/>
          </ac:spMkLst>
        </pc:spChg>
      </pc:sldChg>
      <pc:sldChg chg="addSp modSp mod">
        <pc:chgData name="Rod Lukey" userId="23ed59c74f9b58a0" providerId="LiveId" clId="{6EE61CB4-E3AB-4958-9E10-939E1C7A0FD2}" dt="2023-06-10T12:49:27.791" v="516"/>
        <pc:sldMkLst>
          <pc:docMk/>
          <pc:sldMk cId="0" sldId="285"/>
        </pc:sldMkLst>
        <pc:spChg chg="mod">
          <ac:chgData name="Rod Lukey" userId="23ed59c74f9b58a0" providerId="LiveId" clId="{6EE61CB4-E3AB-4958-9E10-939E1C7A0FD2}" dt="2023-06-10T12:47:38.396" v="487" actId="1036"/>
          <ac:spMkLst>
            <pc:docMk/>
            <pc:sldMk cId="0" sldId="285"/>
            <ac:spMk id="3" creationId="{00000000-0000-0000-0000-000000000000}"/>
          </ac:spMkLst>
        </pc:spChg>
        <pc:spChg chg="mod">
          <ac:chgData name="Rod Lukey" userId="23ed59c74f9b58a0" providerId="LiveId" clId="{6EE61CB4-E3AB-4958-9E10-939E1C7A0FD2}" dt="2023-06-10T12:48:22.484" v="512" actId="14100"/>
          <ac:spMkLst>
            <pc:docMk/>
            <pc:sldMk cId="0" sldId="285"/>
            <ac:spMk id="5" creationId="{00000000-0000-0000-0000-000000000000}"/>
          </ac:spMkLst>
        </pc:spChg>
        <pc:spChg chg="add mod">
          <ac:chgData name="Rod Lukey" userId="23ed59c74f9b58a0" providerId="LiveId" clId="{6EE61CB4-E3AB-4958-9E10-939E1C7A0FD2}" dt="2023-06-10T12:49:27.791" v="516"/>
          <ac:spMkLst>
            <pc:docMk/>
            <pc:sldMk cId="0" sldId="285"/>
            <ac:spMk id="6" creationId="{48B549A2-897E-6F0E-4892-CFAD85D6A067}"/>
          </ac:spMkLst>
        </pc:spChg>
      </pc:sldChg>
      <pc:sldChg chg="modSp mod">
        <pc:chgData name="Rod Lukey" userId="23ed59c74f9b58a0" providerId="LiveId" clId="{6EE61CB4-E3AB-4958-9E10-939E1C7A0FD2}" dt="2023-06-10T12:51:21.180" v="521" actId="207"/>
        <pc:sldMkLst>
          <pc:docMk/>
          <pc:sldMk cId="0" sldId="296"/>
        </pc:sldMkLst>
        <pc:spChg chg="mod">
          <ac:chgData name="Rod Lukey" userId="23ed59c74f9b58a0" providerId="LiveId" clId="{6EE61CB4-E3AB-4958-9E10-939E1C7A0FD2}" dt="2023-06-10T12:51:21.180" v="521" actId="207"/>
          <ac:spMkLst>
            <pc:docMk/>
            <pc:sldMk cId="0" sldId="296"/>
            <ac:spMk id="3" creationId="{00000000-0000-0000-0000-000000000000}"/>
          </ac:spMkLst>
        </pc:spChg>
      </pc:sldChg>
      <pc:sldChg chg="modSp mod">
        <pc:chgData name="Rod Lukey" userId="23ed59c74f9b58a0" providerId="LiveId" clId="{6EE61CB4-E3AB-4958-9E10-939E1C7A0FD2}" dt="2023-06-10T12:53:40.143" v="625" actId="20577"/>
        <pc:sldMkLst>
          <pc:docMk/>
          <pc:sldMk cId="0" sldId="297"/>
        </pc:sldMkLst>
        <pc:spChg chg="mod">
          <ac:chgData name="Rod Lukey" userId="23ed59c74f9b58a0" providerId="LiveId" clId="{6EE61CB4-E3AB-4958-9E10-939E1C7A0FD2}" dt="2023-06-10T12:53:40.143" v="625" actId="20577"/>
          <ac:spMkLst>
            <pc:docMk/>
            <pc:sldMk cId="0" sldId="297"/>
            <ac:spMk id="3" creationId="{00000000-0000-0000-0000-000000000000}"/>
          </ac:spMkLst>
        </pc:spChg>
      </pc:sldChg>
      <pc:sldChg chg="modSp mod">
        <pc:chgData name="Rod Lukey" userId="23ed59c74f9b58a0" providerId="LiveId" clId="{6EE61CB4-E3AB-4958-9E10-939E1C7A0FD2}" dt="2023-06-10T12:28:23.349" v="94" actId="255"/>
        <pc:sldMkLst>
          <pc:docMk/>
          <pc:sldMk cId="0" sldId="308"/>
        </pc:sldMkLst>
        <pc:spChg chg="mod">
          <ac:chgData name="Rod Lukey" userId="23ed59c74f9b58a0" providerId="LiveId" clId="{6EE61CB4-E3AB-4958-9E10-939E1C7A0FD2}" dt="2023-06-10T12:28:23.349" v="94" actId="255"/>
          <ac:spMkLst>
            <pc:docMk/>
            <pc:sldMk cId="0" sldId="308"/>
            <ac:spMk id="3" creationId="{00000000-0000-0000-0000-000000000000}"/>
          </ac:spMkLst>
        </pc:spChg>
      </pc:sldChg>
      <pc:sldChg chg="modSp mod">
        <pc:chgData name="Rod Lukey" userId="23ed59c74f9b58a0" providerId="LiveId" clId="{6EE61CB4-E3AB-4958-9E10-939E1C7A0FD2}" dt="2023-06-10T12:34:05.365" v="120" actId="20577"/>
        <pc:sldMkLst>
          <pc:docMk/>
          <pc:sldMk cId="255273815" sldId="310"/>
        </pc:sldMkLst>
        <pc:spChg chg="mod">
          <ac:chgData name="Rod Lukey" userId="23ed59c74f9b58a0" providerId="LiveId" clId="{6EE61CB4-E3AB-4958-9E10-939E1C7A0FD2}" dt="2023-06-10T12:34:05.365" v="120" actId="20577"/>
          <ac:spMkLst>
            <pc:docMk/>
            <pc:sldMk cId="255273815" sldId="310"/>
            <ac:spMk id="3" creationId="{00000000-0000-0000-0000-000000000000}"/>
          </ac:spMkLst>
        </pc:spChg>
      </pc:sldChg>
      <pc:sldChg chg="modSp mod">
        <pc:chgData name="Rod Lukey" userId="23ed59c74f9b58a0" providerId="LiveId" clId="{6EE61CB4-E3AB-4958-9E10-939E1C7A0FD2}" dt="2023-06-10T12:32:50.828" v="119" actId="1037"/>
        <pc:sldMkLst>
          <pc:docMk/>
          <pc:sldMk cId="0" sldId="324"/>
        </pc:sldMkLst>
        <pc:spChg chg="mod">
          <ac:chgData name="Rod Lukey" userId="23ed59c74f9b58a0" providerId="LiveId" clId="{6EE61CB4-E3AB-4958-9E10-939E1C7A0FD2}" dt="2023-06-10T12:32:50.828" v="119" actId="1037"/>
          <ac:spMkLst>
            <pc:docMk/>
            <pc:sldMk cId="0" sldId="324"/>
            <ac:spMk id="4" creationId="{00000000-0000-0000-0000-000000000000}"/>
          </ac:spMkLst>
        </pc:spChg>
        <pc:picChg chg="mod">
          <ac:chgData name="Rod Lukey" userId="23ed59c74f9b58a0" providerId="LiveId" clId="{6EE61CB4-E3AB-4958-9E10-939E1C7A0FD2}" dt="2023-06-10T12:32:47.061" v="117" actId="1038"/>
          <ac:picMkLst>
            <pc:docMk/>
            <pc:sldMk cId="0" sldId="324"/>
            <ac:picMk id="6" creationId="{00000000-0000-0000-0000-000000000000}"/>
          </ac:picMkLst>
        </pc:picChg>
      </pc:sldChg>
      <pc:sldChg chg="addSp modSp">
        <pc:chgData name="Rod Lukey" userId="23ed59c74f9b58a0" providerId="LiveId" clId="{6EE61CB4-E3AB-4958-9E10-939E1C7A0FD2}" dt="2023-06-10T12:35:25.199" v="122"/>
        <pc:sldMkLst>
          <pc:docMk/>
          <pc:sldMk cId="0" sldId="347"/>
        </pc:sldMkLst>
        <pc:spChg chg="add mod">
          <ac:chgData name="Rod Lukey" userId="23ed59c74f9b58a0" providerId="LiveId" clId="{6EE61CB4-E3AB-4958-9E10-939E1C7A0FD2}" dt="2023-06-10T12:35:25.199" v="122"/>
          <ac:spMkLst>
            <pc:docMk/>
            <pc:sldMk cId="0" sldId="347"/>
            <ac:spMk id="3" creationId="{2F7819CB-DDAF-C9CD-6448-7256D3FCCE17}"/>
          </ac:spMkLst>
        </pc:spChg>
      </pc:sldChg>
      <pc:sldChg chg="delSp mod">
        <pc:chgData name="Rod Lukey" userId="23ed59c74f9b58a0" providerId="LiveId" clId="{6EE61CB4-E3AB-4958-9E10-939E1C7A0FD2}" dt="2023-06-10T12:29:45.142" v="95" actId="478"/>
        <pc:sldMkLst>
          <pc:docMk/>
          <pc:sldMk cId="260582444" sldId="349"/>
        </pc:sldMkLst>
        <pc:spChg chg="del">
          <ac:chgData name="Rod Lukey" userId="23ed59c74f9b58a0" providerId="LiveId" clId="{6EE61CB4-E3AB-4958-9E10-939E1C7A0FD2}" dt="2023-06-10T12:29:45.142" v="95" actId="478"/>
          <ac:spMkLst>
            <pc:docMk/>
            <pc:sldMk cId="260582444" sldId="349"/>
            <ac:spMk id="7" creationId="{00000000-0000-0000-0000-000000000000}"/>
          </ac:spMkLst>
        </pc:spChg>
      </pc:sldChg>
      <pc:sldChg chg="delSp modSp mod">
        <pc:chgData name="Rod Lukey" userId="23ed59c74f9b58a0" providerId="LiveId" clId="{6EE61CB4-E3AB-4958-9E10-939E1C7A0FD2}" dt="2023-06-10T12:24:31.587" v="5" actId="478"/>
        <pc:sldMkLst>
          <pc:docMk/>
          <pc:sldMk cId="3484325865" sldId="351"/>
        </pc:sldMkLst>
        <pc:spChg chg="del">
          <ac:chgData name="Rod Lukey" userId="23ed59c74f9b58a0" providerId="LiveId" clId="{6EE61CB4-E3AB-4958-9E10-939E1C7A0FD2}" dt="2023-06-10T12:24:31.587" v="5" actId="478"/>
          <ac:spMkLst>
            <pc:docMk/>
            <pc:sldMk cId="3484325865" sldId="351"/>
            <ac:spMk id="7" creationId="{00000000-0000-0000-0000-000000000000}"/>
          </ac:spMkLst>
        </pc:spChg>
        <pc:spChg chg="mod">
          <ac:chgData name="Rod Lukey" userId="23ed59c74f9b58a0" providerId="LiveId" clId="{6EE61CB4-E3AB-4958-9E10-939E1C7A0FD2}" dt="2023-06-10T12:23:43.669" v="4" actId="20577"/>
          <ac:spMkLst>
            <pc:docMk/>
            <pc:sldMk cId="3484325865" sldId="351"/>
            <ac:spMk id="12" creationId="{09723A67-83CA-4D67-81D0-78A1FBB4F157}"/>
          </ac:spMkLst>
        </pc:spChg>
      </pc:sldChg>
    </pc:docChg>
  </pc:docChgLst>
  <pc:docChgLst>
    <pc:chgData name="Rod Lukey" userId="23ed59c74f9b58a0" providerId="LiveId" clId="{DDB21975-3C14-4464-9FFD-E72A78BB63E4}"/>
    <pc:docChg chg="undo custSel addSld delSld modSld sldOrd">
      <pc:chgData name="Rod Lukey" userId="23ed59c74f9b58a0" providerId="LiveId" clId="{DDB21975-3C14-4464-9FFD-E72A78BB63E4}" dt="2024-08-05T19:51:05.431" v="1035" actId="1076"/>
      <pc:docMkLst>
        <pc:docMk/>
      </pc:docMkLst>
      <pc:sldChg chg="modSp mod">
        <pc:chgData name="Rod Lukey" userId="23ed59c74f9b58a0" providerId="LiveId" clId="{DDB21975-3C14-4464-9FFD-E72A78BB63E4}" dt="2024-08-05T19:44:49.636" v="1004" actId="20577"/>
        <pc:sldMkLst>
          <pc:docMk/>
          <pc:sldMk cId="0" sldId="263"/>
        </pc:sldMkLst>
        <pc:spChg chg="mod">
          <ac:chgData name="Rod Lukey" userId="23ed59c74f9b58a0" providerId="LiveId" clId="{DDB21975-3C14-4464-9FFD-E72A78BB63E4}" dt="2024-08-05T19:44:49.636" v="1004" actId="20577"/>
          <ac:spMkLst>
            <pc:docMk/>
            <pc:sldMk cId="0" sldId="263"/>
            <ac:spMk id="3" creationId="{00000000-0000-0000-0000-000000000000}"/>
          </ac:spMkLst>
        </pc:spChg>
      </pc:sldChg>
      <pc:sldChg chg="ord">
        <pc:chgData name="Rod Lukey" userId="23ed59c74f9b58a0" providerId="LiveId" clId="{DDB21975-3C14-4464-9FFD-E72A78BB63E4}" dt="2024-08-05T18:51:23.819" v="572"/>
        <pc:sldMkLst>
          <pc:docMk/>
          <pc:sldMk cId="0" sldId="285"/>
        </pc:sldMkLst>
      </pc:sldChg>
      <pc:sldChg chg="ord">
        <pc:chgData name="Rod Lukey" userId="23ed59c74f9b58a0" providerId="LiveId" clId="{DDB21975-3C14-4464-9FFD-E72A78BB63E4}" dt="2024-08-05T18:46:49.638" v="568"/>
        <pc:sldMkLst>
          <pc:docMk/>
          <pc:sldMk cId="0" sldId="307"/>
        </pc:sldMkLst>
      </pc:sldChg>
      <pc:sldChg chg="ord">
        <pc:chgData name="Rod Lukey" userId="23ed59c74f9b58a0" providerId="LiveId" clId="{DDB21975-3C14-4464-9FFD-E72A78BB63E4}" dt="2024-08-05T18:46:49.638" v="568"/>
        <pc:sldMkLst>
          <pc:docMk/>
          <pc:sldMk cId="0" sldId="308"/>
        </pc:sldMkLst>
      </pc:sldChg>
      <pc:sldChg chg="ord">
        <pc:chgData name="Rod Lukey" userId="23ed59c74f9b58a0" providerId="LiveId" clId="{DDB21975-3C14-4464-9FFD-E72A78BB63E4}" dt="2024-08-05T19:35:44.131" v="919"/>
        <pc:sldMkLst>
          <pc:docMk/>
          <pc:sldMk cId="3182885568" sldId="309"/>
        </pc:sldMkLst>
      </pc:sldChg>
      <pc:sldChg chg="ord">
        <pc:chgData name="Rod Lukey" userId="23ed59c74f9b58a0" providerId="LiveId" clId="{DDB21975-3C14-4464-9FFD-E72A78BB63E4}" dt="2024-08-05T18:47:40.570" v="570"/>
        <pc:sldMkLst>
          <pc:docMk/>
          <pc:sldMk cId="255273815" sldId="310"/>
        </pc:sldMkLst>
      </pc:sldChg>
      <pc:sldChg chg="ord">
        <pc:chgData name="Rod Lukey" userId="23ed59c74f9b58a0" providerId="LiveId" clId="{DDB21975-3C14-4464-9FFD-E72A78BB63E4}" dt="2024-08-05T18:52:21.162" v="574"/>
        <pc:sldMkLst>
          <pc:docMk/>
          <pc:sldMk cId="1204091894" sldId="312"/>
        </pc:sldMkLst>
      </pc:sldChg>
      <pc:sldChg chg="ord">
        <pc:chgData name="Rod Lukey" userId="23ed59c74f9b58a0" providerId="LiveId" clId="{DDB21975-3C14-4464-9FFD-E72A78BB63E4}" dt="2024-08-05T18:06:24.945" v="522"/>
        <pc:sldMkLst>
          <pc:docMk/>
          <pc:sldMk cId="0" sldId="323"/>
        </pc:sldMkLst>
      </pc:sldChg>
      <pc:sldChg chg="modSp mod ord">
        <pc:chgData name="Rod Lukey" userId="23ed59c74f9b58a0" providerId="LiveId" clId="{DDB21975-3C14-4464-9FFD-E72A78BB63E4}" dt="2024-08-05T19:37:53.770" v="921"/>
        <pc:sldMkLst>
          <pc:docMk/>
          <pc:sldMk cId="0" sldId="324"/>
        </pc:sldMkLst>
        <pc:spChg chg="mod">
          <ac:chgData name="Rod Lukey" userId="23ed59c74f9b58a0" providerId="LiveId" clId="{DDB21975-3C14-4464-9FFD-E72A78BB63E4}" dt="2024-08-02T14:34:03.521" v="16" actId="20577"/>
          <ac:spMkLst>
            <pc:docMk/>
            <pc:sldMk cId="0" sldId="324"/>
            <ac:spMk id="4" creationId="{00000000-0000-0000-0000-000000000000}"/>
          </ac:spMkLst>
        </pc:spChg>
      </pc:sldChg>
      <pc:sldChg chg="addSp delSp modSp mod">
        <pc:chgData name="Rod Lukey" userId="23ed59c74f9b58a0" providerId="LiveId" clId="{DDB21975-3C14-4464-9FFD-E72A78BB63E4}" dt="2024-08-02T14:38:29.760" v="37" actId="1037"/>
        <pc:sldMkLst>
          <pc:docMk/>
          <pc:sldMk cId="0" sldId="347"/>
        </pc:sldMkLst>
        <pc:spChg chg="del">
          <ac:chgData name="Rod Lukey" userId="23ed59c74f9b58a0" providerId="LiveId" clId="{DDB21975-3C14-4464-9FFD-E72A78BB63E4}" dt="2024-08-02T14:37:21.393" v="27" actId="478"/>
          <ac:spMkLst>
            <pc:docMk/>
            <pc:sldMk cId="0" sldId="347"/>
            <ac:spMk id="18" creationId="{00000000-0000-0000-0000-000000000000}"/>
          </ac:spMkLst>
        </pc:spChg>
        <pc:spChg chg="del">
          <ac:chgData name="Rod Lukey" userId="23ed59c74f9b58a0" providerId="LiveId" clId="{DDB21975-3C14-4464-9FFD-E72A78BB63E4}" dt="2024-08-02T14:37:25.134" v="28" actId="478"/>
          <ac:spMkLst>
            <pc:docMk/>
            <pc:sldMk cId="0" sldId="347"/>
            <ac:spMk id="19" creationId="{00000000-0000-0000-0000-000000000000}"/>
          </ac:spMkLst>
        </pc:spChg>
        <pc:spChg chg="del">
          <ac:chgData name="Rod Lukey" userId="23ed59c74f9b58a0" providerId="LiveId" clId="{DDB21975-3C14-4464-9FFD-E72A78BB63E4}" dt="2024-08-02T14:37:28.088" v="29" actId="478"/>
          <ac:spMkLst>
            <pc:docMk/>
            <pc:sldMk cId="0" sldId="347"/>
            <ac:spMk id="20" creationId="{00000000-0000-0000-0000-000000000000}"/>
          </ac:spMkLst>
        </pc:spChg>
        <pc:picChg chg="add mod">
          <ac:chgData name="Rod Lukey" userId="23ed59c74f9b58a0" providerId="LiveId" clId="{DDB21975-3C14-4464-9FFD-E72A78BB63E4}" dt="2024-08-02T14:38:29.760" v="37" actId="1037"/>
          <ac:picMkLst>
            <pc:docMk/>
            <pc:sldMk cId="0" sldId="347"/>
            <ac:picMk id="4" creationId="{993F200C-D205-DC50-69C5-110A19A04CFD}"/>
          </ac:picMkLst>
        </pc:picChg>
        <pc:picChg chg="mod">
          <ac:chgData name="Rod Lukey" userId="23ed59c74f9b58a0" providerId="LiveId" clId="{DDB21975-3C14-4464-9FFD-E72A78BB63E4}" dt="2024-08-02T14:38:29.760" v="37" actId="1037"/>
          <ac:picMkLst>
            <pc:docMk/>
            <pc:sldMk cId="0" sldId="347"/>
            <ac:picMk id="12" creationId="{00000000-0000-0000-0000-000000000000}"/>
          </ac:picMkLst>
        </pc:picChg>
        <pc:picChg chg="mod">
          <ac:chgData name="Rod Lukey" userId="23ed59c74f9b58a0" providerId="LiveId" clId="{DDB21975-3C14-4464-9FFD-E72A78BB63E4}" dt="2024-08-02T14:37:02.149" v="26" actId="1076"/>
          <ac:picMkLst>
            <pc:docMk/>
            <pc:sldMk cId="0" sldId="347"/>
            <ac:picMk id="16" creationId="{00000000-0000-0000-0000-000000000000}"/>
          </ac:picMkLst>
        </pc:picChg>
        <pc:picChg chg="mod">
          <ac:chgData name="Rod Lukey" userId="23ed59c74f9b58a0" providerId="LiveId" clId="{DDB21975-3C14-4464-9FFD-E72A78BB63E4}" dt="2024-08-02T14:38:29.760" v="37" actId="1037"/>
          <ac:picMkLst>
            <pc:docMk/>
            <pc:sldMk cId="0" sldId="347"/>
            <ac:picMk id="17" creationId="{00000000-0000-0000-0000-000000000000}"/>
          </ac:picMkLst>
        </pc:picChg>
        <pc:picChg chg="mod">
          <ac:chgData name="Rod Lukey" userId="23ed59c74f9b58a0" providerId="LiveId" clId="{DDB21975-3C14-4464-9FFD-E72A78BB63E4}" dt="2024-08-02T14:38:29.760" v="37" actId="1037"/>
          <ac:picMkLst>
            <pc:docMk/>
            <pc:sldMk cId="0" sldId="347"/>
            <ac:picMk id="21" creationId="{00000000-0000-0000-0000-000000000000}"/>
          </ac:picMkLst>
        </pc:picChg>
      </pc:sldChg>
      <pc:sldChg chg="ord">
        <pc:chgData name="Rod Lukey" userId="23ed59c74f9b58a0" providerId="LiveId" clId="{DDB21975-3C14-4464-9FFD-E72A78BB63E4}" dt="2024-08-05T18:46:49.638" v="568"/>
        <pc:sldMkLst>
          <pc:docMk/>
          <pc:sldMk cId="260582444" sldId="349"/>
        </pc:sldMkLst>
      </pc:sldChg>
      <pc:sldChg chg="ord">
        <pc:chgData name="Rod Lukey" userId="23ed59c74f9b58a0" providerId="LiveId" clId="{DDB21975-3C14-4464-9FFD-E72A78BB63E4}" dt="2024-08-05T18:46:49.638" v="568"/>
        <pc:sldMkLst>
          <pc:docMk/>
          <pc:sldMk cId="2051731098" sldId="350"/>
        </pc:sldMkLst>
      </pc:sldChg>
      <pc:sldChg chg="addSp modSp mod">
        <pc:chgData name="Rod Lukey" userId="23ed59c74f9b58a0" providerId="LiveId" clId="{DDB21975-3C14-4464-9FFD-E72A78BB63E4}" dt="2024-08-05T19:50:22.698" v="1033" actId="1035"/>
        <pc:sldMkLst>
          <pc:docMk/>
          <pc:sldMk cId="92464251" sldId="351"/>
        </pc:sldMkLst>
        <pc:spChg chg="mod">
          <ac:chgData name="Rod Lukey" userId="23ed59c74f9b58a0" providerId="LiveId" clId="{DDB21975-3C14-4464-9FFD-E72A78BB63E4}" dt="2024-08-05T19:50:22.698" v="1033" actId="1035"/>
          <ac:spMkLst>
            <pc:docMk/>
            <pc:sldMk cId="92464251" sldId="351"/>
            <ac:spMk id="3" creationId="{00000000-0000-0000-0000-000000000000}"/>
          </ac:spMkLst>
        </pc:spChg>
        <pc:picChg chg="add mod">
          <ac:chgData name="Rod Lukey" userId="23ed59c74f9b58a0" providerId="LiveId" clId="{DDB21975-3C14-4464-9FFD-E72A78BB63E4}" dt="2024-08-05T19:49:56.512" v="1017" actId="1076"/>
          <ac:picMkLst>
            <pc:docMk/>
            <pc:sldMk cId="92464251" sldId="351"/>
            <ac:picMk id="4" creationId="{ED7047AC-F8D6-682D-8A9E-39A45432C4E8}"/>
          </ac:picMkLst>
        </pc:picChg>
      </pc:sldChg>
      <pc:sldChg chg="modSp del mod">
        <pc:chgData name="Rod Lukey" userId="23ed59c74f9b58a0" providerId="LiveId" clId="{DDB21975-3C14-4464-9FFD-E72A78BB63E4}" dt="2024-08-02T14:31:57.701" v="15" actId="47"/>
        <pc:sldMkLst>
          <pc:docMk/>
          <pc:sldMk cId="3484325865" sldId="351"/>
        </pc:sldMkLst>
        <pc:spChg chg="mod">
          <ac:chgData name="Rod Lukey" userId="23ed59c74f9b58a0" providerId="LiveId" clId="{DDB21975-3C14-4464-9FFD-E72A78BB63E4}" dt="2024-08-02T14:31:09.727" v="9" actId="20577"/>
          <ac:spMkLst>
            <pc:docMk/>
            <pc:sldMk cId="3484325865" sldId="351"/>
            <ac:spMk id="8" creationId="{C73B5D28-8C41-4274-BB11-708FBEE6E9EE}"/>
          </ac:spMkLst>
        </pc:spChg>
        <pc:spChg chg="mod">
          <ac:chgData name="Rod Lukey" userId="23ed59c74f9b58a0" providerId="LiveId" clId="{DDB21975-3C14-4464-9FFD-E72A78BB63E4}" dt="2024-08-02T14:31:17.647" v="12" actId="1036"/>
          <ac:spMkLst>
            <pc:docMk/>
            <pc:sldMk cId="3484325865" sldId="351"/>
            <ac:spMk id="9" creationId="{2E5C7BBA-AE55-465E-9504-5B9B74909AC2}"/>
          </ac:spMkLst>
        </pc:spChg>
      </pc:sldChg>
      <pc:sldChg chg="modSp new del mod">
        <pc:chgData name="Rod Lukey" userId="23ed59c74f9b58a0" providerId="LiveId" clId="{DDB21975-3C14-4464-9FFD-E72A78BB63E4}" dt="2024-08-02T14:31:03.470" v="7" actId="680"/>
        <pc:sldMkLst>
          <pc:docMk/>
          <pc:sldMk cId="3316267373" sldId="352"/>
        </pc:sldMkLst>
        <pc:spChg chg="mod">
          <ac:chgData name="Rod Lukey" userId="23ed59c74f9b58a0" providerId="LiveId" clId="{DDB21975-3C14-4464-9FFD-E72A78BB63E4}" dt="2024-08-02T14:30:59.551" v="6" actId="20577"/>
          <ac:spMkLst>
            <pc:docMk/>
            <pc:sldMk cId="3316267373" sldId="352"/>
            <ac:spMk id="2" creationId="{1BD0554D-C951-7F50-7AC7-F1FA86E8CB11}"/>
          </ac:spMkLst>
        </pc:spChg>
      </pc:sldChg>
      <pc:sldChg chg="ord">
        <pc:chgData name="Rod Lukey" userId="23ed59c74f9b58a0" providerId="LiveId" clId="{DDB21975-3C14-4464-9FFD-E72A78BB63E4}" dt="2024-08-05T18:23:18.344" v="546"/>
        <pc:sldMkLst>
          <pc:docMk/>
          <pc:sldMk cId="266689013" sldId="353"/>
        </pc:sldMkLst>
      </pc:sldChg>
      <pc:sldChg chg="modSp mod">
        <pc:chgData name="Rod Lukey" userId="23ed59c74f9b58a0" providerId="LiveId" clId="{DDB21975-3C14-4464-9FFD-E72A78BB63E4}" dt="2024-08-05T19:46:29.960" v="1005"/>
        <pc:sldMkLst>
          <pc:docMk/>
          <pc:sldMk cId="3022431466" sldId="357"/>
        </pc:sldMkLst>
        <pc:spChg chg="mod">
          <ac:chgData name="Rod Lukey" userId="23ed59c74f9b58a0" providerId="LiveId" clId="{DDB21975-3C14-4464-9FFD-E72A78BB63E4}" dt="2024-08-05T19:46:29.960" v="1005"/>
          <ac:spMkLst>
            <pc:docMk/>
            <pc:sldMk cId="3022431466" sldId="357"/>
            <ac:spMk id="2" creationId="{00000000-0000-0000-0000-000000000000}"/>
          </ac:spMkLst>
        </pc:spChg>
        <pc:spChg chg="mod">
          <ac:chgData name="Rod Lukey" userId="23ed59c74f9b58a0" providerId="LiveId" clId="{DDB21975-3C14-4464-9FFD-E72A78BB63E4}" dt="2024-08-05T18:30:02.119" v="566" actId="20577"/>
          <ac:spMkLst>
            <pc:docMk/>
            <pc:sldMk cId="3022431466" sldId="357"/>
            <ac:spMk id="7" creationId="{426ACDD0-17B1-40FD-73E3-4E95B50A021E}"/>
          </ac:spMkLst>
        </pc:spChg>
        <pc:spChg chg="mod">
          <ac:chgData name="Rod Lukey" userId="23ed59c74f9b58a0" providerId="LiveId" clId="{DDB21975-3C14-4464-9FFD-E72A78BB63E4}" dt="2024-08-05T17:14:33.185" v="165" actId="1035"/>
          <ac:spMkLst>
            <pc:docMk/>
            <pc:sldMk cId="3022431466" sldId="357"/>
            <ac:spMk id="10" creationId="{F2EFA83E-664C-FC5C-4F2B-4A0BBD2850D9}"/>
          </ac:spMkLst>
        </pc:spChg>
        <pc:spChg chg="mod">
          <ac:chgData name="Rod Lukey" userId="23ed59c74f9b58a0" providerId="LiveId" clId="{DDB21975-3C14-4464-9FFD-E72A78BB63E4}" dt="2024-08-05T17:09:57.363" v="113" actId="1036"/>
          <ac:spMkLst>
            <pc:docMk/>
            <pc:sldMk cId="3022431466" sldId="357"/>
            <ac:spMk id="11" creationId="{4C2FF7B5-8A4C-E4C2-03E6-B7F72D05110E}"/>
          </ac:spMkLst>
        </pc:spChg>
      </pc:sldChg>
      <pc:sldChg chg="modSp mod">
        <pc:chgData name="Rod Lukey" userId="23ed59c74f9b58a0" providerId="LiveId" clId="{DDB21975-3C14-4464-9FFD-E72A78BB63E4}" dt="2024-08-05T17:15:01.941" v="166" actId="1035"/>
        <pc:sldMkLst>
          <pc:docMk/>
          <pc:sldMk cId="487484877" sldId="358"/>
        </pc:sldMkLst>
        <pc:spChg chg="mod">
          <ac:chgData name="Rod Lukey" userId="23ed59c74f9b58a0" providerId="LiveId" clId="{DDB21975-3C14-4464-9FFD-E72A78BB63E4}" dt="2024-08-05T17:15:01.941" v="166" actId="1035"/>
          <ac:spMkLst>
            <pc:docMk/>
            <pc:sldMk cId="487484877" sldId="358"/>
            <ac:spMk id="4" creationId="{83943776-B535-DB9E-2BDF-19C9A5BD8C06}"/>
          </ac:spMkLst>
        </pc:spChg>
      </pc:sldChg>
      <pc:sldChg chg="addSp delSp modSp mod">
        <pc:chgData name="Rod Lukey" userId="23ed59c74f9b58a0" providerId="LiveId" clId="{DDB21975-3C14-4464-9FFD-E72A78BB63E4}" dt="2024-08-05T19:47:10.505" v="1012" actId="1035"/>
        <pc:sldMkLst>
          <pc:docMk/>
          <pc:sldMk cId="3852040932" sldId="359"/>
        </pc:sldMkLst>
        <pc:spChg chg="del mod">
          <ac:chgData name="Rod Lukey" userId="23ed59c74f9b58a0" providerId="LiveId" clId="{DDB21975-3C14-4464-9FFD-E72A78BB63E4}" dt="2024-08-05T17:45:44.733" v="281" actId="478"/>
          <ac:spMkLst>
            <pc:docMk/>
            <pc:sldMk cId="3852040932" sldId="359"/>
            <ac:spMk id="4" creationId="{83943776-B535-DB9E-2BDF-19C9A5BD8C06}"/>
          </ac:spMkLst>
        </pc:spChg>
        <pc:spChg chg="mod">
          <ac:chgData name="Rod Lukey" userId="23ed59c74f9b58a0" providerId="LiveId" clId="{DDB21975-3C14-4464-9FFD-E72A78BB63E4}" dt="2024-08-05T19:47:10.505" v="1012" actId="1035"/>
          <ac:spMkLst>
            <pc:docMk/>
            <pc:sldMk cId="3852040932" sldId="359"/>
            <ac:spMk id="6" creationId="{58BC3131-8C23-9B51-9892-4331C41C499D}"/>
          </ac:spMkLst>
        </pc:spChg>
        <pc:spChg chg="add del mod">
          <ac:chgData name="Rod Lukey" userId="23ed59c74f9b58a0" providerId="LiveId" clId="{DDB21975-3C14-4464-9FFD-E72A78BB63E4}" dt="2024-08-05T17:45:49.373" v="282" actId="478"/>
          <ac:spMkLst>
            <pc:docMk/>
            <pc:sldMk cId="3852040932" sldId="359"/>
            <ac:spMk id="9" creationId="{D1C6DF7F-590F-E07B-D761-7A1A03DF3AA0}"/>
          </ac:spMkLst>
        </pc:spChg>
        <pc:picChg chg="mod modCrop">
          <ac:chgData name="Rod Lukey" userId="23ed59c74f9b58a0" providerId="LiveId" clId="{DDB21975-3C14-4464-9FFD-E72A78BB63E4}" dt="2024-08-05T17:37:11.173" v="225" actId="1036"/>
          <ac:picMkLst>
            <pc:docMk/>
            <pc:sldMk cId="3852040932" sldId="359"/>
            <ac:picMk id="5" creationId="{080FDA9D-C132-BB16-9D32-CE31C3B0D087}"/>
          </ac:picMkLst>
        </pc:picChg>
        <pc:picChg chg="add mod modCrop">
          <ac:chgData name="Rod Lukey" userId="23ed59c74f9b58a0" providerId="LiveId" clId="{DDB21975-3C14-4464-9FFD-E72A78BB63E4}" dt="2024-08-05T17:55:56.240" v="457" actId="1037"/>
          <ac:picMkLst>
            <pc:docMk/>
            <pc:sldMk cId="3852040932" sldId="359"/>
            <ac:picMk id="7" creationId="{2AC19C8C-6B40-386D-12EC-E0E9B1E1CC34}"/>
          </ac:picMkLst>
        </pc:picChg>
      </pc:sldChg>
      <pc:sldChg chg="addSp delSp modSp add mod">
        <pc:chgData name="Rod Lukey" userId="23ed59c74f9b58a0" providerId="LiveId" clId="{DDB21975-3C14-4464-9FFD-E72A78BB63E4}" dt="2024-08-05T17:57:23.353" v="508" actId="1037"/>
        <pc:sldMkLst>
          <pc:docMk/>
          <pc:sldMk cId="3857593887" sldId="360"/>
        </pc:sldMkLst>
        <pc:spChg chg="del">
          <ac:chgData name="Rod Lukey" userId="23ed59c74f9b58a0" providerId="LiveId" clId="{DDB21975-3C14-4464-9FFD-E72A78BB63E4}" dt="2024-08-05T17:22:03.027" v="169" actId="478"/>
          <ac:spMkLst>
            <pc:docMk/>
            <pc:sldMk cId="3857593887" sldId="360"/>
            <ac:spMk id="4" creationId="{83943776-B535-DB9E-2BDF-19C9A5BD8C06}"/>
          </ac:spMkLst>
        </pc:spChg>
        <pc:spChg chg="del">
          <ac:chgData name="Rod Lukey" userId="23ed59c74f9b58a0" providerId="LiveId" clId="{DDB21975-3C14-4464-9FFD-E72A78BB63E4}" dt="2024-08-05T17:22:20.917" v="170" actId="478"/>
          <ac:spMkLst>
            <pc:docMk/>
            <pc:sldMk cId="3857593887" sldId="360"/>
            <ac:spMk id="6" creationId="{58BC3131-8C23-9B51-9892-4331C41C499D}"/>
          </ac:spMkLst>
        </pc:spChg>
        <pc:spChg chg="add del mod">
          <ac:chgData name="Rod Lukey" userId="23ed59c74f9b58a0" providerId="LiveId" clId="{DDB21975-3C14-4464-9FFD-E72A78BB63E4}" dt="2024-08-05T17:22:47.980" v="171" actId="478"/>
          <ac:spMkLst>
            <pc:docMk/>
            <pc:sldMk cId="3857593887" sldId="360"/>
            <ac:spMk id="7" creationId="{368D080A-18E9-FAE0-7372-5CB4D7C2B5E9}"/>
          </ac:spMkLst>
        </pc:spChg>
        <pc:spChg chg="add del">
          <ac:chgData name="Rod Lukey" userId="23ed59c74f9b58a0" providerId="LiveId" clId="{DDB21975-3C14-4464-9FFD-E72A78BB63E4}" dt="2024-08-05T17:42:18.514" v="269" actId="22"/>
          <ac:spMkLst>
            <pc:docMk/>
            <pc:sldMk cId="3857593887" sldId="360"/>
            <ac:spMk id="11" creationId="{30B49617-28A5-FAEF-12A9-D47B9AE89181}"/>
          </ac:spMkLst>
        </pc:spChg>
        <pc:spChg chg="add del">
          <ac:chgData name="Rod Lukey" userId="23ed59c74f9b58a0" providerId="LiveId" clId="{DDB21975-3C14-4464-9FFD-E72A78BB63E4}" dt="2024-08-05T17:42:23.611" v="271" actId="22"/>
          <ac:spMkLst>
            <pc:docMk/>
            <pc:sldMk cId="3857593887" sldId="360"/>
            <ac:spMk id="13" creationId="{8F09D85A-CADC-4AC5-923B-B12703AC31E1}"/>
          </ac:spMkLst>
        </pc:spChg>
        <pc:picChg chg="del">
          <ac:chgData name="Rod Lukey" userId="23ed59c74f9b58a0" providerId="LiveId" clId="{DDB21975-3C14-4464-9FFD-E72A78BB63E4}" dt="2024-08-05T17:21:57.031" v="168" actId="478"/>
          <ac:picMkLst>
            <pc:docMk/>
            <pc:sldMk cId="3857593887" sldId="360"/>
            <ac:picMk id="5" creationId="{080FDA9D-C132-BB16-9D32-CE31C3B0D087}"/>
          </ac:picMkLst>
        </pc:picChg>
        <pc:picChg chg="add mod modCrop">
          <ac:chgData name="Rod Lukey" userId="23ed59c74f9b58a0" providerId="LiveId" clId="{DDB21975-3C14-4464-9FFD-E72A78BB63E4}" dt="2024-08-05T17:57:23.353" v="508" actId="1037"/>
          <ac:picMkLst>
            <pc:docMk/>
            <pc:sldMk cId="3857593887" sldId="360"/>
            <ac:picMk id="9" creationId="{95379CAF-5547-8CB2-01D8-C50D83F391A3}"/>
          </ac:picMkLst>
        </pc:picChg>
        <pc:picChg chg="add mod modCrop">
          <ac:chgData name="Rod Lukey" userId="23ed59c74f9b58a0" providerId="LiveId" clId="{DDB21975-3C14-4464-9FFD-E72A78BB63E4}" dt="2024-08-05T17:55:45.665" v="432" actId="1037"/>
          <ac:picMkLst>
            <pc:docMk/>
            <pc:sldMk cId="3857593887" sldId="360"/>
            <ac:picMk id="15" creationId="{BD48A270-774A-60C6-EB07-977B65682DEF}"/>
          </ac:picMkLst>
        </pc:picChg>
        <pc:picChg chg="add mod modCrop">
          <ac:chgData name="Rod Lukey" userId="23ed59c74f9b58a0" providerId="LiveId" clId="{DDB21975-3C14-4464-9FFD-E72A78BB63E4}" dt="2024-08-05T17:55:45.665" v="432" actId="1037"/>
          <ac:picMkLst>
            <pc:docMk/>
            <pc:sldMk cId="3857593887" sldId="360"/>
            <ac:picMk id="16" creationId="{31ECA0F7-9BF5-1E8D-75C9-AC7C4A6C1C04}"/>
          </ac:picMkLst>
        </pc:picChg>
      </pc:sldChg>
      <pc:sldChg chg="addSp delSp modSp add mod">
        <pc:chgData name="Rod Lukey" userId="23ed59c74f9b58a0" providerId="LiveId" clId="{DDB21975-3C14-4464-9FFD-E72A78BB63E4}" dt="2024-08-05T17:56:59.489" v="488" actId="14100"/>
        <pc:sldMkLst>
          <pc:docMk/>
          <pc:sldMk cId="1727601270" sldId="361"/>
        </pc:sldMkLst>
        <pc:picChg chg="add mod modCrop">
          <ac:chgData name="Rod Lukey" userId="23ed59c74f9b58a0" providerId="LiveId" clId="{DDB21975-3C14-4464-9FFD-E72A78BB63E4}" dt="2024-08-05T17:50:22.053" v="343" actId="1036"/>
          <ac:picMkLst>
            <pc:docMk/>
            <pc:sldMk cId="1727601270" sldId="361"/>
            <ac:picMk id="4" creationId="{1582FA0D-5CAF-024C-541D-0BE9EC00A80C}"/>
          </ac:picMkLst>
        </pc:picChg>
        <pc:picChg chg="add mod modCrop">
          <ac:chgData name="Rod Lukey" userId="23ed59c74f9b58a0" providerId="LiveId" clId="{DDB21975-3C14-4464-9FFD-E72A78BB63E4}" dt="2024-08-05T17:56:12.692" v="485" actId="1036"/>
          <ac:picMkLst>
            <pc:docMk/>
            <pc:sldMk cId="1727601270" sldId="361"/>
            <ac:picMk id="5" creationId="{68869C81-8B66-4B6C-81EE-4912F06E8F6D}"/>
          </ac:picMkLst>
        </pc:picChg>
        <pc:picChg chg="add mod">
          <ac:chgData name="Rod Lukey" userId="23ed59c74f9b58a0" providerId="LiveId" clId="{DDB21975-3C14-4464-9FFD-E72A78BB63E4}" dt="2024-08-05T17:56:59.489" v="488" actId="14100"/>
          <ac:picMkLst>
            <pc:docMk/>
            <pc:sldMk cId="1727601270" sldId="361"/>
            <ac:picMk id="7" creationId="{A93A8216-B9D9-7F96-7616-6484C209BE4A}"/>
          </ac:picMkLst>
        </pc:picChg>
        <pc:picChg chg="del">
          <ac:chgData name="Rod Lukey" userId="23ed59c74f9b58a0" providerId="LiveId" clId="{DDB21975-3C14-4464-9FFD-E72A78BB63E4}" dt="2024-08-05T17:32:30.711" v="183" actId="478"/>
          <ac:picMkLst>
            <pc:docMk/>
            <pc:sldMk cId="1727601270" sldId="361"/>
            <ac:picMk id="9" creationId="{95379CAF-5547-8CB2-01D8-C50D83F391A3}"/>
          </ac:picMkLst>
        </pc:picChg>
      </pc:sldChg>
      <pc:sldChg chg="addSp delSp modSp add mod ord">
        <pc:chgData name="Rod Lukey" userId="23ed59c74f9b58a0" providerId="LiveId" clId="{DDB21975-3C14-4464-9FFD-E72A78BB63E4}" dt="2024-08-05T18:10:41.356" v="544" actId="113"/>
        <pc:sldMkLst>
          <pc:docMk/>
          <pc:sldMk cId="3690444987" sldId="362"/>
        </pc:sldMkLst>
        <pc:spChg chg="mod">
          <ac:chgData name="Rod Lukey" userId="23ed59c74f9b58a0" providerId="LiveId" clId="{DDB21975-3C14-4464-9FFD-E72A78BB63E4}" dt="2024-08-05T18:10:41.356" v="544" actId="113"/>
          <ac:spMkLst>
            <pc:docMk/>
            <pc:sldMk cId="3690444987" sldId="362"/>
            <ac:spMk id="3" creationId="{9E5DF2E5-FCED-91FF-976C-E1CAC96E9AD9}"/>
          </ac:spMkLst>
        </pc:spChg>
        <pc:picChg chg="add del mod modCrop">
          <ac:chgData name="Rod Lukey" userId="23ed59c74f9b58a0" providerId="LiveId" clId="{DDB21975-3C14-4464-9FFD-E72A78BB63E4}" dt="2024-08-05T18:07:56.122" v="532" actId="478"/>
          <ac:picMkLst>
            <pc:docMk/>
            <pc:sldMk cId="3690444987" sldId="362"/>
            <ac:picMk id="4" creationId="{E393CF5B-2FC4-E6DD-6C31-A791F76C35AD}"/>
          </ac:picMkLst>
        </pc:picChg>
        <pc:picChg chg="add mod">
          <ac:chgData name="Rod Lukey" userId="23ed59c74f9b58a0" providerId="LiveId" clId="{DDB21975-3C14-4464-9FFD-E72A78BB63E4}" dt="2024-08-05T18:08:42.926" v="534" actId="1076"/>
          <ac:picMkLst>
            <pc:docMk/>
            <pc:sldMk cId="3690444987" sldId="362"/>
            <ac:picMk id="6" creationId="{399F89EF-C380-6830-826C-E15365EF73F9}"/>
          </ac:picMkLst>
        </pc:picChg>
      </pc:sldChg>
      <pc:sldChg chg="addSp modSp add mod">
        <pc:chgData name="Rod Lukey" userId="23ed59c74f9b58a0" providerId="LiveId" clId="{DDB21975-3C14-4464-9FFD-E72A78BB63E4}" dt="2024-08-05T19:51:05.431" v="1035" actId="1076"/>
        <pc:sldMkLst>
          <pc:docMk/>
          <pc:sldMk cId="563658745" sldId="363"/>
        </pc:sldMkLst>
        <pc:spChg chg="mod">
          <ac:chgData name="Rod Lukey" userId="23ed59c74f9b58a0" providerId="LiveId" clId="{DDB21975-3C14-4464-9FFD-E72A78BB63E4}" dt="2024-08-05T19:28:57.920" v="631" actId="20577"/>
          <ac:spMkLst>
            <pc:docMk/>
            <pc:sldMk cId="563658745" sldId="363"/>
            <ac:spMk id="2" creationId="{00000000-0000-0000-0000-000000000000}"/>
          </ac:spMkLst>
        </pc:spChg>
        <pc:spChg chg="mod">
          <ac:chgData name="Rod Lukey" userId="23ed59c74f9b58a0" providerId="LiveId" clId="{DDB21975-3C14-4464-9FFD-E72A78BB63E4}" dt="2024-08-05T19:32:10.525" v="815" actId="14100"/>
          <ac:spMkLst>
            <pc:docMk/>
            <pc:sldMk cId="563658745" sldId="363"/>
            <ac:spMk id="3" creationId="{00000000-0000-0000-0000-000000000000}"/>
          </ac:spMkLst>
        </pc:spChg>
        <pc:spChg chg="add mod">
          <ac:chgData name="Rod Lukey" userId="23ed59c74f9b58a0" providerId="LiveId" clId="{DDB21975-3C14-4464-9FFD-E72A78BB63E4}" dt="2024-08-05T19:33:57.653" v="917" actId="113"/>
          <ac:spMkLst>
            <pc:docMk/>
            <pc:sldMk cId="563658745" sldId="363"/>
            <ac:spMk id="4" creationId="{26101270-C553-7398-3DC3-6E3D1A278232}"/>
          </ac:spMkLst>
        </pc:spChg>
        <pc:picChg chg="add mod">
          <ac:chgData name="Rod Lukey" userId="23ed59c74f9b58a0" providerId="LiveId" clId="{DDB21975-3C14-4464-9FFD-E72A78BB63E4}" dt="2024-08-05T19:51:05.431" v="1035" actId="1076"/>
          <ac:picMkLst>
            <pc:docMk/>
            <pc:sldMk cId="563658745" sldId="363"/>
            <ac:picMk id="5" creationId="{C78A38BA-7770-F348-88CF-63556FDA1E2F}"/>
          </ac:picMkLst>
        </pc:picChg>
      </pc:sldChg>
    </pc:docChg>
  </pc:docChgLst>
  <pc:docChgLst>
    <pc:chgData name="Rod Lukey" userId="23ed59c74f9b58a0" providerId="LiveId" clId="{F3BD984B-3FE8-47F8-BBA7-29704C3A3F59}"/>
    <pc:docChg chg="undo custSel addSld delSld modSld sldOrd">
      <pc:chgData name="Rod Lukey" userId="23ed59c74f9b58a0" providerId="LiveId" clId="{F3BD984B-3FE8-47F8-BBA7-29704C3A3F59}" dt="2024-08-06T11:30:16.243" v="995" actId="47"/>
      <pc:docMkLst>
        <pc:docMk/>
      </pc:docMkLst>
      <pc:sldChg chg="addSp modSp mod ord">
        <pc:chgData name="Rod Lukey" userId="23ed59c74f9b58a0" providerId="LiveId" clId="{F3BD984B-3FE8-47F8-BBA7-29704C3A3F59}" dt="2024-08-04T15:07:26.371" v="101" actId="14100"/>
        <pc:sldMkLst>
          <pc:docMk/>
          <pc:sldMk cId="0" sldId="263"/>
        </pc:sldMkLst>
        <pc:spChg chg="mod">
          <ac:chgData name="Rod Lukey" userId="23ed59c74f9b58a0" providerId="LiveId" clId="{F3BD984B-3FE8-47F8-BBA7-29704C3A3F59}" dt="2024-08-04T15:06:50.550" v="97" actId="14100"/>
          <ac:spMkLst>
            <pc:docMk/>
            <pc:sldMk cId="0" sldId="263"/>
            <ac:spMk id="3" creationId="{00000000-0000-0000-0000-000000000000}"/>
          </ac:spMkLst>
        </pc:spChg>
        <pc:picChg chg="add mod">
          <ac:chgData name="Rod Lukey" userId="23ed59c74f9b58a0" providerId="LiveId" clId="{F3BD984B-3FE8-47F8-BBA7-29704C3A3F59}" dt="2024-08-04T15:07:26.371" v="101" actId="14100"/>
          <ac:picMkLst>
            <pc:docMk/>
            <pc:sldMk cId="0" sldId="263"/>
            <ac:picMk id="2050" creationId="{DAE57756-3DB5-09B8-208D-046585F1F454}"/>
          </ac:picMkLst>
        </pc:picChg>
      </pc:sldChg>
      <pc:sldChg chg="del">
        <pc:chgData name="Rod Lukey" userId="23ed59c74f9b58a0" providerId="LiveId" clId="{F3BD984B-3FE8-47F8-BBA7-29704C3A3F59}" dt="2024-08-06T11:30:16.243" v="995" actId="47"/>
        <pc:sldMkLst>
          <pc:docMk/>
          <pc:sldMk cId="0" sldId="285"/>
        </pc:sldMkLst>
      </pc:sldChg>
      <pc:sldChg chg="addSp delSp modSp mod ord">
        <pc:chgData name="Rod Lukey" userId="23ed59c74f9b58a0" providerId="LiveId" clId="{F3BD984B-3FE8-47F8-BBA7-29704C3A3F59}" dt="2024-08-04T15:36:47.382" v="361" actId="313"/>
        <pc:sldMkLst>
          <pc:docMk/>
          <pc:sldMk cId="0" sldId="323"/>
        </pc:sldMkLst>
        <pc:spChg chg="add mod">
          <ac:chgData name="Rod Lukey" userId="23ed59c74f9b58a0" providerId="LiveId" clId="{F3BD984B-3FE8-47F8-BBA7-29704C3A3F59}" dt="2024-08-04T15:36:47.382" v="361" actId="313"/>
          <ac:spMkLst>
            <pc:docMk/>
            <pc:sldMk cId="0" sldId="323"/>
            <ac:spMk id="3" creationId="{9E5DF2E5-FCED-91FF-976C-E1CAC96E9AD9}"/>
          </ac:spMkLst>
        </pc:spChg>
        <pc:spChg chg="add del mod">
          <ac:chgData name="Rod Lukey" userId="23ed59c74f9b58a0" providerId="LiveId" clId="{F3BD984B-3FE8-47F8-BBA7-29704C3A3F59}" dt="2024-08-04T14:59:56.893" v="74" actId="478"/>
          <ac:spMkLst>
            <pc:docMk/>
            <pc:sldMk cId="0" sldId="323"/>
            <ac:spMk id="6" creationId="{B22DD770-7DD7-EED1-24AE-62C5C64D65A4}"/>
          </ac:spMkLst>
        </pc:spChg>
        <pc:spChg chg="add del mod">
          <ac:chgData name="Rod Lukey" userId="23ed59c74f9b58a0" providerId="LiveId" clId="{F3BD984B-3FE8-47F8-BBA7-29704C3A3F59}" dt="2024-08-04T15:00:13.717" v="78" actId="478"/>
          <ac:spMkLst>
            <pc:docMk/>
            <pc:sldMk cId="0" sldId="323"/>
            <ac:spMk id="11" creationId="{A32ACD5D-F250-9EB4-94C7-B72CE05DB828}"/>
          </ac:spMkLst>
        </pc:spChg>
        <pc:picChg chg="add del mod">
          <ac:chgData name="Rod Lukey" userId="23ed59c74f9b58a0" providerId="LiveId" clId="{F3BD984B-3FE8-47F8-BBA7-29704C3A3F59}" dt="2024-08-04T15:00:06.149" v="77" actId="478"/>
          <ac:picMkLst>
            <pc:docMk/>
            <pc:sldMk cId="0" sldId="323"/>
            <ac:picMk id="5" creationId="{00000000-0000-0000-0000-000000000000}"/>
          </ac:picMkLst>
        </pc:picChg>
        <pc:picChg chg="add mod">
          <ac:chgData name="Rod Lukey" userId="23ed59c74f9b58a0" providerId="LiveId" clId="{F3BD984B-3FE8-47F8-BBA7-29704C3A3F59}" dt="2024-08-04T14:59:50.576" v="73"/>
          <ac:picMkLst>
            <pc:docMk/>
            <pc:sldMk cId="0" sldId="323"/>
            <ac:picMk id="8" creationId="{FB035736-09E3-321C-FF7C-E56ED215169E}"/>
          </ac:picMkLst>
        </pc:picChg>
        <pc:picChg chg="add mod">
          <ac:chgData name="Rod Lukey" userId="23ed59c74f9b58a0" providerId="LiveId" clId="{F3BD984B-3FE8-47F8-BBA7-29704C3A3F59}" dt="2024-08-04T15:00:02.007" v="76"/>
          <ac:picMkLst>
            <pc:docMk/>
            <pc:sldMk cId="0" sldId="323"/>
            <ac:picMk id="9" creationId="{E3C95543-420C-AF94-A9E5-51CAAB756A11}"/>
          </ac:picMkLst>
        </pc:picChg>
      </pc:sldChg>
      <pc:sldChg chg="del">
        <pc:chgData name="Rod Lukey" userId="23ed59c74f9b58a0" providerId="LiveId" clId="{F3BD984B-3FE8-47F8-BBA7-29704C3A3F59}" dt="2024-08-06T11:30:16.243" v="995" actId="47"/>
        <pc:sldMkLst>
          <pc:docMk/>
          <pc:sldMk cId="0" sldId="324"/>
        </pc:sldMkLst>
      </pc:sldChg>
      <pc:sldChg chg="modSp del mod">
        <pc:chgData name="Rod Lukey" userId="23ed59c74f9b58a0" providerId="LiveId" clId="{F3BD984B-3FE8-47F8-BBA7-29704C3A3F59}" dt="2024-08-04T15:02:33.824" v="83" actId="47"/>
        <pc:sldMkLst>
          <pc:docMk/>
          <pc:sldMk cId="3750548654" sldId="338"/>
        </pc:sldMkLst>
        <pc:spChg chg="mod">
          <ac:chgData name="Rod Lukey" userId="23ed59c74f9b58a0" providerId="LiveId" clId="{F3BD984B-3FE8-47F8-BBA7-29704C3A3F59}" dt="2024-08-04T14:55:09.673" v="50" actId="14100"/>
          <ac:spMkLst>
            <pc:docMk/>
            <pc:sldMk cId="3750548654" sldId="338"/>
            <ac:spMk id="3" creationId="{00000000-0000-0000-0000-000000000000}"/>
          </ac:spMkLst>
        </pc:spChg>
      </pc:sldChg>
      <pc:sldChg chg="ord">
        <pc:chgData name="Rod Lukey" userId="23ed59c74f9b58a0" providerId="LiveId" clId="{F3BD984B-3FE8-47F8-BBA7-29704C3A3F59}" dt="2024-08-04T14:53:32.283" v="41"/>
        <pc:sldMkLst>
          <pc:docMk/>
          <pc:sldMk cId="2323582723" sldId="339"/>
        </pc:sldMkLst>
      </pc:sldChg>
      <pc:sldChg chg="addSp modSp mod">
        <pc:chgData name="Rod Lukey" userId="23ed59c74f9b58a0" providerId="LiveId" clId="{F3BD984B-3FE8-47F8-BBA7-29704C3A3F59}" dt="2024-08-04T15:41:44.624" v="423" actId="1037"/>
        <pc:sldMkLst>
          <pc:docMk/>
          <pc:sldMk cId="2794518916" sldId="340"/>
        </pc:sldMkLst>
        <pc:spChg chg="mod">
          <ac:chgData name="Rod Lukey" userId="23ed59c74f9b58a0" providerId="LiveId" clId="{F3BD984B-3FE8-47F8-BBA7-29704C3A3F59}" dt="2024-08-04T15:40:53.836" v="412" actId="1035"/>
          <ac:spMkLst>
            <pc:docMk/>
            <pc:sldMk cId="2794518916" sldId="340"/>
            <ac:spMk id="3" creationId="{00000000-0000-0000-0000-000000000000}"/>
          </ac:spMkLst>
        </pc:spChg>
        <pc:spChg chg="add mod">
          <ac:chgData name="Rod Lukey" userId="23ed59c74f9b58a0" providerId="LiveId" clId="{F3BD984B-3FE8-47F8-BBA7-29704C3A3F59}" dt="2024-08-04T15:39:27.572" v="384" actId="1035"/>
          <ac:spMkLst>
            <pc:docMk/>
            <pc:sldMk cId="2794518916" sldId="340"/>
            <ac:spMk id="5" creationId="{04DB74F9-F3D7-9F6F-9F97-18685EAA5D59}"/>
          </ac:spMkLst>
        </pc:spChg>
        <pc:picChg chg="add mod">
          <ac:chgData name="Rod Lukey" userId="23ed59c74f9b58a0" providerId="LiveId" clId="{F3BD984B-3FE8-47F8-BBA7-29704C3A3F59}" dt="2024-08-04T15:41:44.624" v="423" actId="1037"/>
          <ac:picMkLst>
            <pc:docMk/>
            <pc:sldMk cId="2794518916" sldId="340"/>
            <ac:picMk id="4" creationId="{B6AE4FB1-BF2E-BE70-5105-E95C832C84BB}"/>
          </ac:picMkLst>
        </pc:picChg>
      </pc:sldChg>
      <pc:sldChg chg="addSp delSp modSp add mod ord">
        <pc:chgData name="Rod Lukey" userId="23ed59c74f9b58a0" providerId="LiveId" clId="{F3BD984B-3FE8-47F8-BBA7-29704C3A3F59}" dt="2024-08-04T16:57:49.355" v="971" actId="20577"/>
        <pc:sldMkLst>
          <pc:docMk/>
          <pc:sldMk cId="92464251" sldId="351"/>
        </pc:sldMkLst>
        <pc:spChg chg="mod">
          <ac:chgData name="Rod Lukey" userId="23ed59c74f9b58a0" providerId="LiveId" clId="{F3BD984B-3FE8-47F8-BBA7-29704C3A3F59}" dt="2024-08-04T16:57:49.355" v="971" actId="20577"/>
          <ac:spMkLst>
            <pc:docMk/>
            <pc:sldMk cId="92464251" sldId="351"/>
            <ac:spMk id="2" creationId="{00000000-0000-0000-0000-000000000000}"/>
          </ac:spMkLst>
        </pc:spChg>
        <pc:spChg chg="mod">
          <ac:chgData name="Rod Lukey" userId="23ed59c74f9b58a0" providerId="LiveId" clId="{F3BD984B-3FE8-47F8-BBA7-29704C3A3F59}" dt="2024-08-04T15:07:08.450" v="100" actId="1035"/>
          <ac:spMkLst>
            <pc:docMk/>
            <pc:sldMk cId="92464251" sldId="351"/>
            <ac:spMk id="3" creationId="{00000000-0000-0000-0000-000000000000}"/>
          </ac:spMkLst>
        </pc:spChg>
        <pc:picChg chg="add del mod">
          <ac:chgData name="Rod Lukey" userId="23ed59c74f9b58a0" providerId="LiveId" clId="{F3BD984B-3FE8-47F8-BBA7-29704C3A3F59}" dt="2024-08-04T14:59:45.836" v="71" actId="21"/>
          <ac:picMkLst>
            <pc:docMk/>
            <pc:sldMk cId="92464251" sldId="351"/>
            <ac:picMk id="4" creationId="{FB035736-09E3-321C-FF7C-E56ED215169E}"/>
          </ac:picMkLst>
        </pc:picChg>
        <pc:picChg chg="add mod">
          <ac:chgData name="Rod Lukey" userId="23ed59c74f9b58a0" providerId="LiveId" clId="{F3BD984B-3FE8-47F8-BBA7-29704C3A3F59}" dt="2024-08-04T15:07:08.450" v="100" actId="1035"/>
          <ac:picMkLst>
            <pc:docMk/>
            <pc:sldMk cId="92464251" sldId="351"/>
            <ac:picMk id="1026" creationId="{39558B0B-ADE3-8861-4997-9D86896534CA}"/>
          </ac:picMkLst>
        </pc:picChg>
      </pc:sldChg>
      <pc:sldChg chg="add del">
        <pc:chgData name="Rod Lukey" userId="23ed59c74f9b58a0" providerId="LiveId" clId="{F3BD984B-3FE8-47F8-BBA7-29704C3A3F59}" dt="2024-08-04T14:59:29.607" v="67"/>
        <pc:sldMkLst>
          <pc:docMk/>
          <pc:sldMk cId="1378428869" sldId="352"/>
        </pc:sldMkLst>
      </pc:sldChg>
      <pc:sldChg chg="addSp delSp modSp add mod ord">
        <pc:chgData name="Rod Lukey" userId="23ed59c74f9b58a0" providerId="LiveId" clId="{F3BD984B-3FE8-47F8-BBA7-29704C3A3F59}" dt="2024-08-04T17:38:46.790" v="990" actId="20577"/>
        <pc:sldMkLst>
          <pc:docMk/>
          <pc:sldMk cId="3550328789" sldId="352"/>
        </pc:sldMkLst>
        <pc:spChg chg="mod">
          <ac:chgData name="Rod Lukey" userId="23ed59c74f9b58a0" providerId="LiveId" clId="{F3BD984B-3FE8-47F8-BBA7-29704C3A3F59}" dt="2024-08-04T15:48:02.468" v="438" actId="20577"/>
          <ac:spMkLst>
            <pc:docMk/>
            <pc:sldMk cId="3550328789" sldId="352"/>
            <ac:spMk id="2" creationId="{00000000-0000-0000-0000-000000000000}"/>
          </ac:spMkLst>
        </pc:spChg>
        <pc:spChg chg="mod">
          <ac:chgData name="Rod Lukey" userId="23ed59c74f9b58a0" providerId="LiveId" clId="{F3BD984B-3FE8-47F8-BBA7-29704C3A3F59}" dt="2024-08-04T17:38:46.790" v="990" actId="20577"/>
          <ac:spMkLst>
            <pc:docMk/>
            <pc:sldMk cId="3550328789" sldId="352"/>
            <ac:spMk id="3" creationId="{00000000-0000-0000-0000-000000000000}"/>
          </ac:spMkLst>
        </pc:spChg>
        <pc:spChg chg="add del">
          <ac:chgData name="Rod Lukey" userId="23ed59c74f9b58a0" providerId="LiveId" clId="{F3BD984B-3FE8-47F8-BBA7-29704C3A3F59}" dt="2024-08-04T15:28:15.404" v="249" actId="478"/>
          <ac:spMkLst>
            <pc:docMk/>
            <pc:sldMk cId="3550328789" sldId="352"/>
            <ac:spMk id="4" creationId="{CCDFA9F3-2616-9196-808E-3C3F69AFF8DB}"/>
          </ac:spMkLst>
        </pc:spChg>
        <pc:picChg chg="add del mod modCrop">
          <ac:chgData name="Rod Lukey" userId="23ed59c74f9b58a0" providerId="LiveId" clId="{F3BD984B-3FE8-47F8-BBA7-29704C3A3F59}" dt="2024-08-04T15:52:18.220" v="559" actId="478"/>
          <ac:picMkLst>
            <pc:docMk/>
            <pc:sldMk cId="3550328789" sldId="352"/>
            <ac:picMk id="5" creationId="{DC9A0CA7-EEDD-5DD1-049A-0A013C4E235E}"/>
          </ac:picMkLst>
        </pc:picChg>
        <pc:picChg chg="add del mod">
          <ac:chgData name="Rod Lukey" userId="23ed59c74f9b58a0" providerId="LiveId" clId="{F3BD984B-3FE8-47F8-BBA7-29704C3A3F59}" dt="2024-08-04T15:55:24.620" v="563" actId="478"/>
          <ac:picMkLst>
            <pc:docMk/>
            <pc:sldMk cId="3550328789" sldId="352"/>
            <ac:picMk id="6" creationId="{BFE6E980-9F71-8733-DF6D-96DF23EBD98E}"/>
          </ac:picMkLst>
        </pc:picChg>
        <pc:picChg chg="add mod">
          <ac:chgData name="Rod Lukey" userId="23ed59c74f9b58a0" providerId="LiveId" clId="{F3BD984B-3FE8-47F8-BBA7-29704C3A3F59}" dt="2024-08-04T17:38:37.893" v="988" actId="1038"/>
          <ac:picMkLst>
            <pc:docMk/>
            <pc:sldMk cId="3550328789" sldId="352"/>
            <ac:picMk id="7" creationId="{25EAA83E-6A00-6E9A-C7E1-3FEBEDD95F69}"/>
          </ac:picMkLst>
        </pc:picChg>
        <pc:picChg chg="del">
          <ac:chgData name="Rod Lukey" userId="23ed59c74f9b58a0" providerId="LiveId" clId="{F3BD984B-3FE8-47F8-BBA7-29704C3A3F59}" dt="2024-08-04T15:28:07.049" v="247" actId="478"/>
          <ac:picMkLst>
            <pc:docMk/>
            <pc:sldMk cId="3550328789" sldId="352"/>
            <ac:picMk id="1026" creationId="{39558B0B-ADE3-8861-4997-9D86896534CA}"/>
          </ac:picMkLst>
        </pc:picChg>
      </pc:sldChg>
      <pc:sldChg chg="add ord">
        <pc:chgData name="Rod Lukey" userId="23ed59c74f9b58a0" providerId="LiveId" clId="{F3BD984B-3FE8-47F8-BBA7-29704C3A3F59}" dt="2024-08-06T11:30:08.439" v="994"/>
        <pc:sldMkLst>
          <pc:docMk/>
          <pc:sldMk cId="266689013" sldId="353"/>
        </pc:sldMkLst>
      </pc:sldChg>
      <pc:sldChg chg="addSp delSp modSp add del mod ord">
        <pc:chgData name="Rod Lukey" userId="23ed59c74f9b58a0" providerId="LiveId" clId="{F3BD984B-3FE8-47F8-BBA7-29704C3A3F59}" dt="2024-08-06T11:30:16.243" v="995" actId="47"/>
        <pc:sldMkLst>
          <pc:docMk/>
          <pc:sldMk cId="2679645674" sldId="354"/>
        </pc:sldMkLst>
        <pc:spChg chg="mod">
          <ac:chgData name="Rod Lukey" userId="23ed59c74f9b58a0" providerId="LiveId" clId="{F3BD984B-3FE8-47F8-BBA7-29704C3A3F59}" dt="2024-08-04T16:04:07.019" v="584" actId="122"/>
          <ac:spMkLst>
            <pc:docMk/>
            <pc:sldMk cId="2679645674" sldId="354"/>
            <ac:spMk id="3" creationId="{00000000-0000-0000-0000-000000000000}"/>
          </ac:spMkLst>
        </pc:spChg>
        <pc:picChg chg="add mod">
          <ac:chgData name="Rod Lukey" userId="23ed59c74f9b58a0" providerId="LiveId" clId="{F3BD984B-3FE8-47F8-BBA7-29704C3A3F59}" dt="2024-08-04T16:04:16.371" v="586" actId="1035"/>
          <ac:picMkLst>
            <pc:docMk/>
            <pc:sldMk cId="2679645674" sldId="354"/>
            <ac:picMk id="4" creationId="{54FEC52F-E41A-5B9C-EFEA-465AD60D5D4A}"/>
          </ac:picMkLst>
        </pc:picChg>
        <pc:picChg chg="del">
          <ac:chgData name="Rod Lukey" userId="23ed59c74f9b58a0" providerId="LiveId" clId="{F3BD984B-3FE8-47F8-BBA7-29704C3A3F59}" dt="2024-08-04T16:02:01.299" v="570" actId="478"/>
          <ac:picMkLst>
            <pc:docMk/>
            <pc:sldMk cId="2679645674" sldId="354"/>
            <ac:picMk id="7" creationId="{25EAA83E-6A00-6E9A-C7E1-3FEBEDD95F69}"/>
          </ac:picMkLst>
        </pc:picChg>
      </pc:sldChg>
      <pc:sldChg chg="addSp delSp modSp add mod ord">
        <pc:chgData name="Rod Lukey" userId="23ed59c74f9b58a0" providerId="LiveId" clId="{F3BD984B-3FE8-47F8-BBA7-29704C3A3F59}" dt="2024-08-04T16:38:26.421" v="803"/>
        <pc:sldMkLst>
          <pc:docMk/>
          <pc:sldMk cId="155421805" sldId="355"/>
        </pc:sldMkLst>
        <pc:spChg chg="mod">
          <ac:chgData name="Rod Lukey" userId="23ed59c74f9b58a0" providerId="LiveId" clId="{F3BD984B-3FE8-47F8-BBA7-29704C3A3F59}" dt="2024-08-04T16:34:01.775" v="756" actId="20577"/>
          <ac:spMkLst>
            <pc:docMk/>
            <pc:sldMk cId="155421805" sldId="355"/>
            <ac:spMk id="2" creationId="{00000000-0000-0000-0000-000000000000}"/>
          </ac:spMkLst>
        </pc:spChg>
        <pc:spChg chg="del">
          <ac:chgData name="Rod Lukey" userId="23ed59c74f9b58a0" providerId="LiveId" clId="{F3BD984B-3FE8-47F8-BBA7-29704C3A3F59}" dt="2024-08-04T16:12:04.678" v="593" actId="478"/>
          <ac:spMkLst>
            <pc:docMk/>
            <pc:sldMk cId="155421805" sldId="355"/>
            <ac:spMk id="3" creationId="{00000000-0000-0000-0000-000000000000}"/>
          </ac:spMkLst>
        </pc:spChg>
        <pc:spChg chg="add del mod">
          <ac:chgData name="Rod Lukey" userId="23ed59c74f9b58a0" providerId="LiveId" clId="{F3BD984B-3FE8-47F8-BBA7-29704C3A3F59}" dt="2024-08-04T16:12:08.824" v="594" actId="478"/>
          <ac:spMkLst>
            <pc:docMk/>
            <pc:sldMk cId="155421805" sldId="355"/>
            <ac:spMk id="6" creationId="{FF0CB356-B1A9-B2E6-D12E-ABD47B9A5299}"/>
          </ac:spMkLst>
        </pc:spChg>
        <pc:spChg chg="add del mod">
          <ac:chgData name="Rod Lukey" userId="23ed59c74f9b58a0" providerId="LiveId" clId="{F3BD984B-3FE8-47F8-BBA7-29704C3A3F59}" dt="2024-08-04T16:24:46.846" v="691" actId="478"/>
          <ac:spMkLst>
            <pc:docMk/>
            <pc:sldMk cId="155421805" sldId="355"/>
            <ac:spMk id="7" creationId="{426ACDD0-17B1-40FD-73E3-4E95B50A021E}"/>
          </ac:spMkLst>
        </pc:spChg>
        <pc:spChg chg="add del mod">
          <ac:chgData name="Rod Lukey" userId="23ed59c74f9b58a0" providerId="LiveId" clId="{F3BD984B-3FE8-47F8-BBA7-29704C3A3F59}" dt="2024-08-04T16:19:00.643" v="617" actId="478"/>
          <ac:spMkLst>
            <pc:docMk/>
            <pc:sldMk cId="155421805" sldId="355"/>
            <ac:spMk id="8" creationId="{E267917A-62DC-5089-6EDF-8BB0DBE2717A}"/>
          </ac:spMkLst>
        </pc:spChg>
        <pc:spChg chg="add del mod">
          <ac:chgData name="Rod Lukey" userId="23ed59c74f9b58a0" providerId="LiveId" clId="{F3BD984B-3FE8-47F8-BBA7-29704C3A3F59}" dt="2024-08-04T16:18:58.986" v="616" actId="478"/>
          <ac:spMkLst>
            <pc:docMk/>
            <pc:sldMk cId="155421805" sldId="355"/>
            <ac:spMk id="9" creationId="{805EFADD-3D54-35B5-CC7D-BF5DC25A25A0}"/>
          </ac:spMkLst>
        </pc:spChg>
        <pc:spChg chg="add del mod">
          <ac:chgData name="Rod Lukey" userId="23ed59c74f9b58a0" providerId="LiveId" clId="{F3BD984B-3FE8-47F8-BBA7-29704C3A3F59}" dt="2024-08-04T16:24:46.846" v="691" actId="478"/>
          <ac:spMkLst>
            <pc:docMk/>
            <pc:sldMk cId="155421805" sldId="355"/>
            <ac:spMk id="10" creationId="{F2EFA83E-664C-FC5C-4F2B-4A0BBD2850D9}"/>
          </ac:spMkLst>
        </pc:spChg>
        <pc:spChg chg="add del mod">
          <ac:chgData name="Rod Lukey" userId="23ed59c74f9b58a0" providerId="LiveId" clId="{F3BD984B-3FE8-47F8-BBA7-29704C3A3F59}" dt="2024-08-04T16:24:46.846" v="691" actId="478"/>
          <ac:spMkLst>
            <pc:docMk/>
            <pc:sldMk cId="155421805" sldId="355"/>
            <ac:spMk id="11" creationId="{4C2FF7B5-8A4C-E4C2-03E6-B7F72D05110E}"/>
          </ac:spMkLst>
        </pc:spChg>
        <pc:picChg chg="del">
          <ac:chgData name="Rod Lukey" userId="23ed59c74f9b58a0" providerId="LiveId" clId="{F3BD984B-3FE8-47F8-BBA7-29704C3A3F59}" dt="2024-08-04T16:12:00.165" v="592" actId="478"/>
          <ac:picMkLst>
            <pc:docMk/>
            <pc:sldMk cId="155421805" sldId="355"/>
            <ac:picMk id="4" creationId="{54FEC52F-E41A-5B9C-EFEA-465AD60D5D4A}"/>
          </ac:picMkLst>
        </pc:picChg>
        <pc:picChg chg="add del mod">
          <ac:chgData name="Rod Lukey" userId="23ed59c74f9b58a0" providerId="LiveId" clId="{F3BD984B-3FE8-47F8-BBA7-29704C3A3F59}" dt="2024-08-04T16:24:40.733" v="690" actId="478"/>
          <ac:picMkLst>
            <pc:docMk/>
            <pc:sldMk cId="155421805" sldId="355"/>
            <ac:picMk id="13" creationId="{45FDBA20-682A-C15F-BFF2-EBADB8990704}"/>
          </ac:picMkLst>
        </pc:picChg>
        <pc:picChg chg="add del mod">
          <ac:chgData name="Rod Lukey" userId="23ed59c74f9b58a0" providerId="LiveId" clId="{F3BD984B-3FE8-47F8-BBA7-29704C3A3F59}" dt="2024-08-04T16:24:40.733" v="690" actId="478"/>
          <ac:picMkLst>
            <pc:docMk/>
            <pc:sldMk cId="155421805" sldId="355"/>
            <ac:picMk id="15" creationId="{A29162FC-D6D8-C7CB-0556-3D0E48B0A8F7}"/>
          </ac:picMkLst>
        </pc:picChg>
        <pc:picChg chg="add del mod">
          <ac:chgData name="Rod Lukey" userId="23ed59c74f9b58a0" providerId="LiveId" clId="{F3BD984B-3FE8-47F8-BBA7-29704C3A3F59}" dt="2024-08-04T16:24:40.733" v="690" actId="478"/>
          <ac:picMkLst>
            <pc:docMk/>
            <pc:sldMk cId="155421805" sldId="355"/>
            <ac:picMk id="17" creationId="{22D06C57-BD6C-3760-DB6F-BBD741355F15}"/>
          </ac:picMkLst>
        </pc:picChg>
        <pc:picChg chg="add mod">
          <ac:chgData name="Rod Lukey" userId="23ed59c74f9b58a0" providerId="LiveId" clId="{F3BD984B-3FE8-47F8-BBA7-29704C3A3F59}" dt="2024-08-04T16:34:59.854" v="765" actId="1036"/>
          <ac:picMkLst>
            <pc:docMk/>
            <pc:sldMk cId="155421805" sldId="355"/>
            <ac:picMk id="22" creationId="{373886C2-46D0-0E92-42DF-B489EA3D1C12}"/>
          </ac:picMkLst>
        </pc:picChg>
        <pc:picChg chg="add mod modCrop">
          <ac:chgData name="Rod Lukey" userId="23ed59c74f9b58a0" providerId="LiveId" clId="{F3BD984B-3FE8-47F8-BBA7-29704C3A3F59}" dt="2024-08-04T16:34:59.854" v="765" actId="1036"/>
          <ac:picMkLst>
            <pc:docMk/>
            <pc:sldMk cId="155421805" sldId="355"/>
            <ac:picMk id="24" creationId="{99C33719-F281-AF5A-7582-9E568A8D294B}"/>
          </ac:picMkLst>
        </pc:picChg>
        <pc:picChg chg="add mod">
          <ac:chgData name="Rod Lukey" userId="23ed59c74f9b58a0" providerId="LiveId" clId="{F3BD984B-3FE8-47F8-BBA7-29704C3A3F59}" dt="2024-08-04T16:34:59.854" v="765" actId="1036"/>
          <ac:picMkLst>
            <pc:docMk/>
            <pc:sldMk cId="155421805" sldId="355"/>
            <ac:picMk id="26" creationId="{28FD607C-471F-5847-E709-D4265C28B8D5}"/>
          </ac:picMkLst>
        </pc:picChg>
        <pc:picChg chg="add mod">
          <ac:chgData name="Rod Lukey" userId="23ed59c74f9b58a0" providerId="LiveId" clId="{F3BD984B-3FE8-47F8-BBA7-29704C3A3F59}" dt="2024-08-04T16:36:02.256" v="787" actId="1037"/>
          <ac:picMkLst>
            <pc:docMk/>
            <pc:sldMk cId="155421805" sldId="355"/>
            <ac:picMk id="28" creationId="{BF92A5D9-7002-2484-0C32-4772F72C57C0}"/>
          </ac:picMkLst>
        </pc:picChg>
        <pc:picChg chg="add mod">
          <ac:chgData name="Rod Lukey" userId="23ed59c74f9b58a0" providerId="LiveId" clId="{F3BD984B-3FE8-47F8-BBA7-29704C3A3F59}" dt="2024-08-04T16:36:12.934" v="789" actId="1037"/>
          <ac:picMkLst>
            <pc:docMk/>
            <pc:sldMk cId="155421805" sldId="355"/>
            <ac:picMk id="30" creationId="{D5E08BCE-8428-3884-9495-10C7C263D85D}"/>
          </ac:picMkLst>
        </pc:picChg>
        <pc:picChg chg="add mod">
          <ac:chgData name="Rod Lukey" userId="23ed59c74f9b58a0" providerId="LiveId" clId="{F3BD984B-3FE8-47F8-BBA7-29704C3A3F59}" dt="2024-08-04T16:36:29.301" v="800" actId="1038"/>
          <ac:picMkLst>
            <pc:docMk/>
            <pc:sldMk cId="155421805" sldId="355"/>
            <ac:picMk id="32" creationId="{1E6FFBD1-A416-AF61-B17D-16C3D7CCB7F2}"/>
          </ac:picMkLst>
        </pc:picChg>
        <pc:cxnChg chg="add del mod">
          <ac:chgData name="Rod Lukey" userId="23ed59c74f9b58a0" providerId="LiveId" clId="{F3BD984B-3FE8-47F8-BBA7-29704C3A3F59}" dt="2024-08-04T16:20:14.477" v="637" actId="478"/>
          <ac:cxnSpMkLst>
            <pc:docMk/>
            <pc:sldMk cId="155421805" sldId="355"/>
            <ac:cxnSpMk id="19" creationId="{688F283E-006F-0648-B154-9DA80F19972E}"/>
          </ac:cxnSpMkLst>
        </pc:cxnChg>
        <pc:cxnChg chg="add del mod">
          <ac:chgData name="Rod Lukey" userId="23ed59c74f9b58a0" providerId="LiveId" clId="{F3BD984B-3FE8-47F8-BBA7-29704C3A3F59}" dt="2024-08-04T16:20:15.822" v="638" actId="478"/>
          <ac:cxnSpMkLst>
            <pc:docMk/>
            <pc:sldMk cId="155421805" sldId="355"/>
            <ac:cxnSpMk id="20" creationId="{1523A1E3-5BD1-4B93-8176-0E69BDD3E572}"/>
          </ac:cxnSpMkLst>
        </pc:cxnChg>
        <pc:cxnChg chg="add del mod">
          <ac:chgData name="Rod Lukey" userId="23ed59c74f9b58a0" providerId="LiveId" clId="{F3BD984B-3FE8-47F8-BBA7-29704C3A3F59}" dt="2024-08-04T16:33:46.470" v="745" actId="478"/>
          <ac:cxnSpMkLst>
            <pc:docMk/>
            <pc:sldMk cId="155421805" sldId="355"/>
            <ac:cxnSpMk id="34" creationId="{2530BD56-8552-E2D9-9123-22819EAE131C}"/>
          </ac:cxnSpMkLst>
        </pc:cxnChg>
        <pc:cxnChg chg="add del mod">
          <ac:chgData name="Rod Lukey" userId="23ed59c74f9b58a0" providerId="LiveId" clId="{F3BD984B-3FE8-47F8-BBA7-29704C3A3F59}" dt="2024-08-04T16:36:33.352" v="801" actId="478"/>
          <ac:cxnSpMkLst>
            <pc:docMk/>
            <pc:sldMk cId="155421805" sldId="355"/>
            <ac:cxnSpMk id="36" creationId="{94F0145B-5B4D-A29F-887A-BA3526E9D03A}"/>
          </ac:cxnSpMkLst>
        </pc:cxnChg>
      </pc:sldChg>
      <pc:sldChg chg="add del">
        <pc:chgData name="Rod Lukey" userId="23ed59c74f9b58a0" providerId="LiveId" clId="{F3BD984B-3FE8-47F8-BBA7-29704C3A3F59}" dt="2024-08-04T16:44:01.151" v="878" actId="47"/>
        <pc:sldMkLst>
          <pc:docMk/>
          <pc:sldMk cId="441967166" sldId="356"/>
        </pc:sldMkLst>
      </pc:sldChg>
      <pc:sldChg chg="modSp add mod">
        <pc:chgData name="Rod Lukey" userId="23ed59c74f9b58a0" providerId="LiveId" clId="{F3BD984B-3FE8-47F8-BBA7-29704C3A3F59}" dt="2024-08-04T16:24:27.716" v="689" actId="1038"/>
        <pc:sldMkLst>
          <pc:docMk/>
          <pc:sldMk cId="3022431466" sldId="357"/>
        </pc:sldMkLst>
        <pc:spChg chg="mod">
          <ac:chgData name="Rod Lukey" userId="23ed59c74f9b58a0" providerId="LiveId" clId="{F3BD984B-3FE8-47F8-BBA7-29704C3A3F59}" dt="2024-08-04T16:23:43.562" v="683" actId="20577"/>
          <ac:spMkLst>
            <pc:docMk/>
            <pc:sldMk cId="3022431466" sldId="357"/>
            <ac:spMk id="7" creationId="{426ACDD0-17B1-40FD-73E3-4E95B50A021E}"/>
          </ac:spMkLst>
        </pc:spChg>
        <pc:spChg chg="mod">
          <ac:chgData name="Rod Lukey" userId="23ed59c74f9b58a0" providerId="LiveId" clId="{F3BD984B-3FE8-47F8-BBA7-29704C3A3F59}" dt="2024-08-04T16:23:09.303" v="681" actId="14100"/>
          <ac:spMkLst>
            <pc:docMk/>
            <pc:sldMk cId="3022431466" sldId="357"/>
            <ac:spMk id="10" creationId="{F2EFA83E-664C-FC5C-4F2B-4A0BBD2850D9}"/>
          </ac:spMkLst>
        </pc:spChg>
        <pc:picChg chg="mod">
          <ac:chgData name="Rod Lukey" userId="23ed59c74f9b58a0" providerId="LiveId" clId="{F3BD984B-3FE8-47F8-BBA7-29704C3A3F59}" dt="2024-08-04T16:24:27.716" v="689" actId="1038"/>
          <ac:picMkLst>
            <pc:docMk/>
            <pc:sldMk cId="3022431466" sldId="357"/>
            <ac:picMk id="13" creationId="{45FDBA20-682A-C15F-BFF2-EBADB8990704}"/>
          </ac:picMkLst>
        </pc:picChg>
        <pc:picChg chg="mod">
          <ac:chgData name="Rod Lukey" userId="23ed59c74f9b58a0" providerId="LiveId" clId="{F3BD984B-3FE8-47F8-BBA7-29704C3A3F59}" dt="2024-08-04T16:24:27.716" v="689" actId="1038"/>
          <ac:picMkLst>
            <pc:docMk/>
            <pc:sldMk cId="3022431466" sldId="357"/>
            <ac:picMk id="15" creationId="{A29162FC-D6D8-C7CB-0556-3D0E48B0A8F7}"/>
          </ac:picMkLst>
        </pc:picChg>
        <pc:picChg chg="mod">
          <ac:chgData name="Rod Lukey" userId="23ed59c74f9b58a0" providerId="LiveId" clId="{F3BD984B-3FE8-47F8-BBA7-29704C3A3F59}" dt="2024-08-04T16:24:27.716" v="689" actId="1038"/>
          <ac:picMkLst>
            <pc:docMk/>
            <pc:sldMk cId="3022431466" sldId="357"/>
            <ac:picMk id="17" creationId="{22D06C57-BD6C-3760-DB6F-BBD741355F15}"/>
          </ac:picMkLst>
        </pc:picChg>
      </pc:sldChg>
      <pc:sldChg chg="addSp delSp modSp add mod ord">
        <pc:chgData name="Rod Lukey" userId="23ed59c74f9b58a0" providerId="LiveId" clId="{F3BD984B-3FE8-47F8-BBA7-29704C3A3F59}" dt="2024-08-04T16:43:51.618" v="877"/>
        <pc:sldMkLst>
          <pc:docMk/>
          <pc:sldMk cId="487484877" sldId="358"/>
        </pc:sldMkLst>
        <pc:spChg chg="add mod">
          <ac:chgData name="Rod Lukey" userId="23ed59c74f9b58a0" providerId="LiveId" clId="{F3BD984B-3FE8-47F8-BBA7-29704C3A3F59}" dt="2024-08-04T16:43:21.169" v="875" actId="1036"/>
          <ac:spMkLst>
            <pc:docMk/>
            <pc:sldMk cId="487484877" sldId="358"/>
            <ac:spMk id="4" creationId="{83943776-B535-DB9E-2BDF-19C9A5BD8C06}"/>
          </ac:spMkLst>
        </pc:spChg>
        <pc:picChg chg="add mod">
          <ac:chgData name="Rod Lukey" userId="23ed59c74f9b58a0" providerId="LiveId" clId="{F3BD984B-3FE8-47F8-BBA7-29704C3A3F59}" dt="2024-08-04T16:42:12.644" v="817" actId="1036"/>
          <ac:picMkLst>
            <pc:docMk/>
            <pc:sldMk cId="487484877" sldId="358"/>
            <ac:picMk id="3" creationId="{951D448F-678F-7F3D-96C4-07CB6BEF136C}"/>
          </ac:picMkLst>
        </pc:picChg>
        <pc:picChg chg="del">
          <ac:chgData name="Rod Lukey" userId="23ed59c74f9b58a0" providerId="LiveId" clId="{F3BD984B-3FE8-47F8-BBA7-29704C3A3F59}" dt="2024-08-04T16:41:40.773" v="805" actId="478"/>
          <ac:picMkLst>
            <pc:docMk/>
            <pc:sldMk cId="487484877" sldId="358"/>
            <ac:picMk id="22" creationId="{373886C2-46D0-0E92-42DF-B489EA3D1C12}"/>
          </ac:picMkLst>
        </pc:picChg>
        <pc:picChg chg="del">
          <ac:chgData name="Rod Lukey" userId="23ed59c74f9b58a0" providerId="LiveId" clId="{F3BD984B-3FE8-47F8-BBA7-29704C3A3F59}" dt="2024-08-04T16:41:40.773" v="805" actId="478"/>
          <ac:picMkLst>
            <pc:docMk/>
            <pc:sldMk cId="487484877" sldId="358"/>
            <ac:picMk id="24" creationId="{99C33719-F281-AF5A-7582-9E568A8D294B}"/>
          </ac:picMkLst>
        </pc:picChg>
        <pc:picChg chg="del">
          <ac:chgData name="Rod Lukey" userId="23ed59c74f9b58a0" providerId="LiveId" clId="{F3BD984B-3FE8-47F8-BBA7-29704C3A3F59}" dt="2024-08-04T16:41:40.773" v="805" actId="478"/>
          <ac:picMkLst>
            <pc:docMk/>
            <pc:sldMk cId="487484877" sldId="358"/>
            <ac:picMk id="26" creationId="{28FD607C-471F-5847-E709-D4265C28B8D5}"/>
          </ac:picMkLst>
        </pc:picChg>
        <pc:picChg chg="del">
          <ac:chgData name="Rod Lukey" userId="23ed59c74f9b58a0" providerId="LiveId" clId="{F3BD984B-3FE8-47F8-BBA7-29704C3A3F59}" dt="2024-08-04T16:41:40.773" v="805" actId="478"/>
          <ac:picMkLst>
            <pc:docMk/>
            <pc:sldMk cId="487484877" sldId="358"/>
            <ac:picMk id="28" creationId="{BF92A5D9-7002-2484-0C32-4772F72C57C0}"/>
          </ac:picMkLst>
        </pc:picChg>
        <pc:picChg chg="del">
          <ac:chgData name="Rod Lukey" userId="23ed59c74f9b58a0" providerId="LiveId" clId="{F3BD984B-3FE8-47F8-BBA7-29704C3A3F59}" dt="2024-08-04T16:41:40.773" v="805" actId="478"/>
          <ac:picMkLst>
            <pc:docMk/>
            <pc:sldMk cId="487484877" sldId="358"/>
            <ac:picMk id="30" creationId="{D5E08BCE-8428-3884-9495-10C7C263D85D}"/>
          </ac:picMkLst>
        </pc:picChg>
        <pc:picChg chg="del">
          <ac:chgData name="Rod Lukey" userId="23ed59c74f9b58a0" providerId="LiveId" clId="{F3BD984B-3FE8-47F8-BBA7-29704C3A3F59}" dt="2024-08-04T16:41:40.773" v="805" actId="478"/>
          <ac:picMkLst>
            <pc:docMk/>
            <pc:sldMk cId="487484877" sldId="358"/>
            <ac:picMk id="32" creationId="{1E6FFBD1-A416-AF61-B17D-16C3D7CCB7F2}"/>
          </ac:picMkLst>
        </pc:picChg>
      </pc:sldChg>
      <pc:sldChg chg="addSp delSp modSp add mod">
        <pc:chgData name="Rod Lukey" userId="23ed59c74f9b58a0" providerId="LiveId" clId="{F3BD984B-3FE8-47F8-BBA7-29704C3A3F59}" dt="2024-08-04T16:55:40.674" v="965" actId="12"/>
        <pc:sldMkLst>
          <pc:docMk/>
          <pc:sldMk cId="3852040932" sldId="359"/>
        </pc:sldMkLst>
        <pc:spChg chg="mod">
          <ac:chgData name="Rod Lukey" userId="23ed59c74f9b58a0" providerId="LiveId" clId="{F3BD984B-3FE8-47F8-BBA7-29704C3A3F59}" dt="2024-08-04T16:47:55.481" v="880" actId="20577"/>
          <ac:spMkLst>
            <pc:docMk/>
            <pc:sldMk cId="3852040932" sldId="359"/>
            <ac:spMk id="2" creationId="{00000000-0000-0000-0000-000000000000}"/>
          </ac:spMkLst>
        </pc:spChg>
        <pc:spChg chg="mod">
          <ac:chgData name="Rod Lukey" userId="23ed59c74f9b58a0" providerId="LiveId" clId="{F3BD984B-3FE8-47F8-BBA7-29704C3A3F59}" dt="2024-08-04T16:52:29.111" v="948" actId="1036"/>
          <ac:spMkLst>
            <pc:docMk/>
            <pc:sldMk cId="3852040932" sldId="359"/>
            <ac:spMk id="4" creationId="{83943776-B535-DB9E-2BDF-19C9A5BD8C06}"/>
          </ac:spMkLst>
        </pc:spChg>
        <pc:spChg chg="add mod">
          <ac:chgData name="Rod Lukey" userId="23ed59c74f9b58a0" providerId="LiveId" clId="{F3BD984B-3FE8-47F8-BBA7-29704C3A3F59}" dt="2024-08-04T16:55:40.674" v="965" actId="12"/>
          <ac:spMkLst>
            <pc:docMk/>
            <pc:sldMk cId="3852040932" sldId="359"/>
            <ac:spMk id="6" creationId="{58BC3131-8C23-9B51-9892-4331C41C499D}"/>
          </ac:spMkLst>
        </pc:spChg>
        <pc:picChg chg="del">
          <ac:chgData name="Rod Lukey" userId="23ed59c74f9b58a0" providerId="LiveId" clId="{F3BD984B-3FE8-47F8-BBA7-29704C3A3F59}" dt="2024-08-04T16:48:03.587" v="881" actId="478"/>
          <ac:picMkLst>
            <pc:docMk/>
            <pc:sldMk cId="3852040932" sldId="359"/>
            <ac:picMk id="3" creationId="{951D448F-678F-7F3D-96C4-07CB6BEF136C}"/>
          </ac:picMkLst>
        </pc:picChg>
        <pc:picChg chg="add mod">
          <ac:chgData name="Rod Lukey" userId="23ed59c74f9b58a0" providerId="LiveId" clId="{F3BD984B-3FE8-47F8-BBA7-29704C3A3F59}" dt="2024-08-04T16:52:23.202" v="943" actId="1036"/>
          <ac:picMkLst>
            <pc:docMk/>
            <pc:sldMk cId="3852040932" sldId="359"/>
            <ac:picMk id="5" creationId="{080FDA9D-C132-BB16-9D32-CE31C3B0D08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51DD3-900D-4C15-9AE8-41D9D95A9DFA}" type="datetimeFigureOut">
              <a:rPr lang="en-US" smtClean="0"/>
              <a:pPr/>
              <a:t>8/6/2024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ECE84-0933-47CF-9EFF-EC85534461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688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Mention what I am leaving behind</a:t>
            </a:r>
          </a:p>
          <a:p>
            <a:r>
              <a:rPr lang="en-US" dirty="0"/>
              <a:t>My story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ECE84-0933-47CF-9EFF-EC855344613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402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ECE84-0933-47CF-9EFF-EC855344613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070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gradFill flip="none" rotWithShape="1">
            <a:gsLst>
              <a:gs pos="73000">
                <a:srgbClr val="D4DEFF"/>
              </a:gs>
              <a:gs pos="73000">
                <a:srgbClr val="D4DEFF"/>
              </a:gs>
              <a:gs pos="73000">
                <a:srgbClr val="D4DEFF"/>
              </a:gs>
              <a:gs pos="73000">
                <a:srgbClr val="D4DEFF"/>
              </a:gs>
              <a:gs pos="53000">
                <a:srgbClr val="D4DEFF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  <a:tileRect/>
          </a:gradFill>
          <a:ln w="0">
            <a:solidFill>
              <a:schemeClr val="accent1">
                <a:shade val="50000"/>
              </a:schemeClr>
            </a:solidFill>
          </a:ln>
          <a:effectLst>
            <a:innerShdw blurRad="215900">
              <a:prstClr val="black">
                <a:alpha val="50000"/>
              </a:prstClr>
            </a:innerShdw>
          </a:effectLst>
          <a:scene3d>
            <a:camera prst="orthographicFront"/>
            <a:lightRig rig="freezing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3" name="Group 4"/>
          <p:cNvGrpSpPr>
            <a:grpSpLocks/>
          </p:cNvGrpSpPr>
          <p:nvPr userDrawn="1"/>
        </p:nvGrpSpPr>
        <p:grpSpPr bwMode="auto">
          <a:xfrm>
            <a:off x="0" y="152400"/>
            <a:ext cx="9144000" cy="914400"/>
            <a:chOff x="457200" y="228600"/>
            <a:chExt cx="8248650" cy="1143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457200" y="228600"/>
              <a:ext cx="8229600" cy="1143000"/>
            </a:xfrm>
            <a:prstGeom prst="rect">
              <a:avLst/>
            </a:prstGeom>
            <a:gradFill flip="none" rotWithShape="1">
              <a:gsLst>
                <a:gs pos="73000">
                  <a:srgbClr val="D4DEFF"/>
                </a:gs>
                <a:gs pos="73000">
                  <a:srgbClr val="D4DEFF"/>
                </a:gs>
                <a:gs pos="73000">
                  <a:srgbClr val="D4DEFF"/>
                </a:gs>
                <a:gs pos="73000">
                  <a:srgbClr val="D4DEFF"/>
                </a:gs>
                <a:gs pos="53000">
                  <a:srgbClr val="D4DEFF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2700000" scaled="1"/>
              <a:tileRect/>
            </a:gradFill>
            <a:ln w="0">
              <a:solidFill>
                <a:schemeClr val="accent1">
                  <a:shade val="50000"/>
                </a:schemeClr>
              </a:solidFill>
            </a:ln>
            <a:effectLst>
              <a:innerShdw blurRad="215900">
                <a:prstClr val="black">
                  <a:alpha val="50000"/>
                </a:prstClr>
              </a:innerShdw>
            </a:effectLst>
            <a:scene3d>
              <a:camera prst="orthographicFront"/>
              <a:lightRig rig="freezing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7" name="Picture 2" descr="C:\Users\Rod\AppData\Local\Microsoft\Windows\Temporary Internet Files\Low\Content.IE5\82U8XKQP\MP900385402[1].JP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r="8784"/>
            <a:stretch>
              <a:fillRect/>
            </a:stretch>
          </p:blipFill>
          <p:spPr bwMode="auto">
            <a:xfrm>
              <a:off x="7848600" y="228600"/>
              <a:ext cx="85725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68862" cy="1143000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marL="0" indent="0">
              <a:buFontTx/>
              <a:buNone/>
              <a:defRPr>
                <a:latin typeface="+mn-lt"/>
                <a:cs typeface="Arial" pitchFamily="34" charset="0"/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gradFill flip="none" rotWithShape="1">
            <a:gsLst>
              <a:gs pos="73000">
                <a:srgbClr val="D4DEFF"/>
              </a:gs>
              <a:gs pos="73000">
                <a:srgbClr val="D4DEFF"/>
              </a:gs>
              <a:gs pos="73000">
                <a:srgbClr val="D4DEFF"/>
              </a:gs>
              <a:gs pos="73000">
                <a:srgbClr val="D4DEFF"/>
              </a:gs>
              <a:gs pos="53000">
                <a:srgbClr val="D4DEFF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  <a:tileRect/>
          </a:gradFill>
          <a:ln w="0">
            <a:solidFill>
              <a:schemeClr val="accent1">
                <a:shade val="50000"/>
              </a:schemeClr>
            </a:solidFill>
          </a:ln>
          <a:effectLst>
            <a:innerShdw blurRad="215900">
              <a:prstClr val="black">
                <a:alpha val="50000"/>
              </a:prstClr>
            </a:innerShdw>
          </a:effectLst>
          <a:scene3d>
            <a:camera prst="orthographicFront"/>
            <a:lightRig rig="freezing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3" name="Group 4"/>
          <p:cNvGrpSpPr>
            <a:grpSpLocks/>
          </p:cNvGrpSpPr>
          <p:nvPr userDrawn="1"/>
        </p:nvGrpSpPr>
        <p:grpSpPr bwMode="auto">
          <a:xfrm>
            <a:off x="0" y="152400"/>
            <a:ext cx="9144000" cy="914400"/>
            <a:chOff x="457200" y="228600"/>
            <a:chExt cx="8248650" cy="1143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457200" y="228600"/>
              <a:ext cx="8229600" cy="1143000"/>
            </a:xfrm>
            <a:prstGeom prst="rect">
              <a:avLst/>
            </a:prstGeom>
            <a:gradFill flip="none" rotWithShape="1">
              <a:gsLst>
                <a:gs pos="73000">
                  <a:srgbClr val="D4DEFF"/>
                </a:gs>
                <a:gs pos="73000">
                  <a:srgbClr val="D4DEFF"/>
                </a:gs>
                <a:gs pos="73000">
                  <a:srgbClr val="D4DEFF"/>
                </a:gs>
                <a:gs pos="73000">
                  <a:srgbClr val="D4DEFF"/>
                </a:gs>
                <a:gs pos="53000">
                  <a:srgbClr val="D4DEFF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2700000" scaled="1"/>
              <a:tileRect/>
            </a:gradFill>
            <a:ln w="0">
              <a:solidFill>
                <a:schemeClr val="accent1">
                  <a:shade val="50000"/>
                </a:schemeClr>
              </a:solidFill>
            </a:ln>
            <a:effectLst>
              <a:innerShdw blurRad="215900">
                <a:prstClr val="black">
                  <a:alpha val="50000"/>
                </a:prstClr>
              </a:innerShdw>
            </a:effectLst>
            <a:scene3d>
              <a:camera prst="orthographicFront"/>
              <a:lightRig rig="freezing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7" name="Picture 2" descr="C:\Users\Rod\AppData\Local\Microsoft\Windows\Temporary Internet Files\Low\Content.IE5\82U8XKQP\MP900385402[1].JP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r="8784"/>
            <a:stretch>
              <a:fillRect/>
            </a:stretch>
          </p:blipFill>
          <p:spPr bwMode="auto">
            <a:xfrm>
              <a:off x="7848600" y="228600"/>
              <a:ext cx="85725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68862" cy="1143000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gradFill flip="none" rotWithShape="1">
            <a:gsLst>
              <a:gs pos="73000">
                <a:srgbClr val="D4DEFF"/>
              </a:gs>
              <a:gs pos="73000">
                <a:srgbClr val="D4DEFF"/>
              </a:gs>
              <a:gs pos="73000">
                <a:srgbClr val="D4DEFF"/>
              </a:gs>
              <a:gs pos="73000">
                <a:srgbClr val="D4DEFF"/>
              </a:gs>
              <a:gs pos="53000">
                <a:srgbClr val="D4DEFF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  <a:tileRect/>
          </a:gradFill>
          <a:ln w="0">
            <a:solidFill>
              <a:schemeClr val="accent1">
                <a:shade val="50000"/>
              </a:schemeClr>
            </a:solidFill>
          </a:ln>
          <a:effectLst>
            <a:innerShdw blurRad="215900">
              <a:prstClr val="black">
                <a:alpha val="50000"/>
              </a:prstClr>
            </a:innerShdw>
          </a:effectLst>
          <a:scene3d>
            <a:camera prst="orthographicFront"/>
            <a:lightRig rig="freezing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3" name="Group 4"/>
          <p:cNvGrpSpPr>
            <a:grpSpLocks/>
          </p:cNvGrpSpPr>
          <p:nvPr userDrawn="1"/>
        </p:nvGrpSpPr>
        <p:grpSpPr bwMode="auto">
          <a:xfrm>
            <a:off x="0" y="152400"/>
            <a:ext cx="9144000" cy="914400"/>
            <a:chOff x="457200" y="228600"/>
            <a:chExt cx="8248650" cy="1143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457200" y="228600"/>
              <a:ext cx="8229600" cy="1143000"/>
            </a:xfrm>
            <a:prstGeom prst="rect">
              <a:avLst/>
            </a:prstGeom>
            <a:gradFill flip="none" rotWithShape="1">
              <a:gsLst>
                <a:gs pos="73000">
                  <a:srgbClr val="D4DEFF"/>
                </a:gs>
                <a:gs pos="73000">
                  <a:srgbClr val="D4DEFF"/>
                </a:gs>
                <a:gs pos="73000">
                  <a:srgbClr val="D4DEFF"/>
                </a:gs>
                <a:gs pos="73000">
                  <a:srgbClr val="D4DEFF"/>
                </a:gs>
                <a:gs pos="53000">
                  <a:srgbClr val="D4DEFF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2700000" scaled="1"/>
              <a:tileRect/>
            </a:gradFill>
            <a:ln w="0">
              <a:solidFill>
                <a:schemeClr val="accent1">
                  <a:shade val="50000"/>
                </a:schemeClr>
              </a:solidFill>
            </a:ln>
            <a:effectLst>
              <a:innerShdw blurRad="215900">
                <a:prstClr val="black">
                  <a:alpha val="50000"/>
                </a:prstClr>
              </a:innerShdw>
            </a:effectLst>
            <a:scene3d>
              <a:camera prst="orthographicFront"/>
              <a:lightRig rig="freezing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7" name="Picture 2" descr="C:\Users\Rod\AppData\Local\Microsoft\Windows\Temporary Internet Files\Low\Content.IE5\82U8XKQP\MP900385402[1].JP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r="8784"/>
            <a:stretch>
              <a:fillRect/>
            </a:stretch>
          </p:blipFill>
          <p:spPr bwMode="auto">
            <a:xfrm>
              <a:off x="7848600" y="228600"/>
              <a:ext cx="85725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68862" cy="1143000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7676C-7B52-49A6-BED6-3FF4E0A59B8E}" type="datetimeFigureOut">
              <a:rPr lang="en-US" smtClean="0"/>
              <a:pPr/>
              <a:t>8/6/2024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Time Management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7"/>
            <a:ext cx="9144000" cy="80247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 extrusionH="76200">
            <a:bevelT w="101600"/>
            <a:extrusionClr>
              <a:schemeClr val="tx2">
                <a:lumMod val="40000"/>
                <a:lumOff val="6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100" dirty="0"/>
          </a:p>
        </p:txBody>
      </p:sp>
      <p:pic>
        <p:nvPicPr>
          <p:cNvPr id="3" name="Picture 2" descr="C:\Users\Rod\AppData\Local\Microsoft\Windows\Temporary Internet Files\Low\Content.IE5\82U8XKQP\MP900385402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83386" y="0"/>
            <a:ext cx="659963" cy="802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81534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477001"/>
            <a:ext cx="9144000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 extrusionH="76200">
            <a:bevelT w="101600"/>
            <a:extrusionClr>
              <a:schemeClr val="tx2">
                <a:lumMod val="40000"/>
                <a:lumOff val="6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1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81000" y="101025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Click Here To Add Text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7893269" y="6526924"/>
            <a:ext cx="99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Arial" pitchFamily="34" charset="0"/>
                <a:cs typeface="Arial" pitchFamily="34" charset="0"/>
              </a:rPr>
              <a:t>Rod Lukey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7676C-7B52-49A6-BED6-3FF4E0A59B8E}" type="datetimeFigureOut">
              <a:rPr lang="en-US" smtClean="0"/>
              <a:pPr/>
              <a:t>8/6/2024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Time Management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C9C2C-F531-4235-8BAC-2DCD9F43F9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1" r:id="rId3"/>
    <p:sldLayoutId id="2147483649" r:id="rId4"/>
    <p:sldLayoutId id="2147483662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10" Type="http://schemas.openxmlformats.org/officeDocument/2006/relationships/image" Target="../media/image37.wmf"/><Relationship Id="rId4" Type="http://schemas.openxmlformats.org/officeDocument/2006/relationships/image" Target="../media/image31.jpeg"/><Relationship Id="rId9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8.png"/><Relationship Id="rId3" Type="http://schemas.openxmlformats.org/officeDocument/2006/relationships/image" Target="../media/image39.png"/><Relationship Id="rId7" Type="http://schemas.openxmlformats.org/officeDocument/2006/relationships/image" Target="../media/image43.wmf"/><Relationship Id="rId12" Type="http://schemas.openxmlformats.org/officeDocument/2006/relationships/image" Target="../media/image47.w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wmf"/><Relationship Id="rId11" Type="http://schemas.openxmlformats.org/officeDocument/2006/relationships/image" Target="../media/image46.png"/><Relationship Id="rId5" Type="http://schemas.openxmlformats.org/officeDocument/2006/relationships/image" Target="../media/image41.wmf"/><Relationship Id="rId10" Type="http://schemas.openxmlformats.org/officeDocument/2006/relationships/image" Target="../media/image45.png"/><Relationship Id="rId4" Type="http://schemas.openxmlformats.org/officeDocument/2006/relationships/image" Target="../media/image40.png"/><Relationship Id="rId9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49.wmf"/><Relationship Id="rId7" Type="http://schemas.openxmlformats.org/officeDocument/2006/relationships/image" Target="../media/image33.w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wmf"/><Relationship Id="rId11" Type="http://schemas.openxmlformats.org/officeDocument/2006/relationships/image" Target="../media/image35.png"/><Relationship Id="rId5" Type="http://schemas.openxmlformats.org/officeDocument/2006/relationships/image" Target="../media/image37.wmf"/><Relationship Id="rId10" Type="http://schemas.openxmlformats.org/officeDocument/2006/relationships/image" Target="../media/image52.wmf"/><Relationship Id="rId4" Type="http://schemas.openxmlformats.org/officeDocument/2006/relationships/image" Target="../media/image50.wmf"/><Relationship Id="rId9" Type="http://schemas.openxmlformats.org/officeDocument/2006/relationships/image" Target="../media/image3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31.jpeg"/><Relationship Id="rId4" Type="http://schemas.openxmlformats.org/officeDocument/2006/relationships/image" Target="../media/image37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Rod\AppData\Local\Microsoft\Windows\Temporary Internet Files\Low\Content.IE5\82U8XKQP\MP90038540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638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5638800" y="0"/>
            <a:ext cx="3505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196" name="TextBox 12"/>
          <p:cNvSpPr txBox="1">
            <a:spLocks noChangeArrowheads="1"/>
          </p:cNvSpPr>
          <p:nvPr/>
        </p:nvSpPr>
        <p:spPr bwMode="auto">
          <a:xfrm>
            <a:off x="4267200" y="3559175"/>
            <a:ext cx="4724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600" b="1" dirty="0">
                <a:latin typeface="Calibri" pitchFamily="34" charset="0"/>
              </a:rPr>
              <a:t>Time</a:t>
            </a:r>
            <a:r>
              <a:rPr lang="en-US" sz="4000" dirty="0">
                <a:latin typeface="Calibri" pitchFamily="34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4400" dirty="0">
                <a:solidFill>
                  <a:schemeClr val="bg1"/>
                </a:solidFill>
                <a:latin typeface="Calibri" pitchFamily="34" charset="0"/>
              </a:rPr>
              <a:t>Management</a:t>
            </a:r>
          </a:p>
        </p:txBody>
      </p:sp>
      <p:sp>
        <p:nvSpPr>
          <p:cNvPr id="8197" name="TextBox 15"/>
          <p:cNvSpPr txBox="1">
            <a:spLocks noChangeArrowheads="1"/>
          </p:cNvSpPr>
          <p:nvPr/>
        </p:nvSpPr>
        <p:spPr bwMode="auto">
          <a:xfrm>
            <a:off x="6629400" y="39688"/>
            <a:ext cx="2362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Rod Lukey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</a:t>
            </a:r>
          </a:p>
        </p:txBody>
      </p:sp>
      <p:pic>
        <p:nvPicPr>
          <p:cNvPr id="4" name="Picture 3" descr="A diagram of a family member&#10;&#10;Description automatically generated">
            <a:extLst>
              <a:ext uri="{FF2B5EF4-FFF2-40B4-BE49-F238E27FC236}">
                <a16:creationId xmlns:a16="http://schemas.microsoft.com/office/drawing/2014/main" id="{1582FA0D-5CAF-024C-541D-0BE9EC00A8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14337" r="3226" b="3943"/>
          <a:stretch/>
        </p:blipFill>
        <p:spPr>
          <a:xfrm>
            <a:off x="457200" y="1077817"/>
            <a:ext cx="8305800" cy="5441731"/>
          </a:xfrm>
          <a:prstGeom prst="rect">
            <a:avLst/>
          </a:prstGeom>
        </p:spPr>
      </p:pic>
      <p:pic>
        <p:nvPicPr>
          <p:cNvPr id="5" name="Picture 4" descr="A diagram of a family member&#10;&#10;Description automatically generated">
            <a:extLst>
              <a:ext uri="{FF2B5EF4-FFF2-40B4-BE49-F238E27FC236}">
                <a16:creationId xmlns:a16="http://schemas.microsoft.com/office/drawing/2014/main" id="{68869C81-8B66-4B6C-81EE-4912F06E8F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96" b="87097"/>
          <a:stretch/>
        </p:blipFill>
        <p:spPr>
          <a:xfrm>
            <a:off x="0" y="136334"/>
            <a:ext cx="3987800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3A8216-B9D9-7F96-7616-6484C209B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18" y="1524000"/>
            <a:ext cx="2400931" cy="60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01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Things Done®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6550223"/>
            <a:ext cx="662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GTD and Getting Things Done are registered trademarks of the David Allen Company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DF2E5-FCED-91FF-976C-E1CAC96E9AD9}"/>
              </a:ext>
            </a:extLst>
          </p:cNvPr>
          <p:cNvSpPr txBox="1">
            <a:spLocks/>
          </p:cNvSpPr>
          <p:nvPr/>
        </p:nvSpPr>
        <p:spPr>
          <a:xfrm>
            <a:off x="76200" y="1646237"/>
            <a:ext cx="4800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0">
              <a:spcBef>
                <a:spcPts val="1800"/>
              </a:spcBef>
              <a:buNone/>
            </a:pPr>
            <a:r>
              <a:rPr lang="en-US" sz="3200" b="1" dirty="0"/>
              <a:t>Horizon 5: Purpose and Principles</a:t>
            </a:r>
          </a:p>
          <a:p>
            <a:pPr marL="274320" indent="0">
              <a:spcBef>
                <a:spcPts val="1800"/>
              </a:spcBef>
              <a:buNone/>
            </a:pPr>
            <a:r>
              <a:rPr lang="en-US" sz="3200" dirty="0"/>
              <a:t>If you are not spending enough time with your </a:t>
            </a:r>
            <a:r>
              <a:rPr lang="en-US" sz="3200" dirty="0">
                <a:solidFill>
                  <a:srgbClr val="0070C0"/>
                </a:solidFill>
              </a:rPr>
              <a:t>family, your health, your spiritual life, etc.</a:t>
            </a:r>
            <a:r>
              <a:rPr lang="en-US" sz="3200" dirty="0"/>
              <a:t>, you will still have “incompletes” to deal with, make decisions about, and have projects and actions about, to get completely clear.</a:t>
            </a:r>
          </a:p>
        </p:txBody>
      </p:sp>
      <p:pic>
        <p:nvPicPr>
          <p:cNvPr id="9" name="Content Placeholder 4" descr="GTD_Book.jpg">
            <a:extLst>
              <a:ext uri="{FF2B5EF4-FFF2-40B4-BE49-F238E27FC236}">
                <a16:creationId xmlns:a16="http://schemas.microsoft.com/office/drawing/2014/main" id="{E3C95543-420C-AF94-A9E5-51CAAB756A1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1752599"/>
            <a:ext cx="2819400" cy="44222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9F89EF-C380-6830-826C-E15365EF7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34725"/>
            <a:ext cx="586740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444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5715000" cy="4525963"/>
          </a:xfrm>
        </p:spPr>
        <p:txBody>
          <a:bodyPr>
            <a:noAutofit/>
          </a:bodyPr>
          <a:lstStyle/>
          <a:p>
            <a:pPr marL="73152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systems are better for making progress than goals</a:t>
            </a:r>
          </a:p>
          <a:p>
            <a:pPr marL="73152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systems are the processes that lead to desired results, while goals are the results themselves</a:t>
            </a:r>
          </a:p>
          <a:p>
            <a:pPr marL="73152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You do not rise to the level of your goals, you fall to the level of your systems</a:t>
            </a:r>
          </a:p>
        </p:txBody>
      </p:sp>
      <p:pic>
        <p:nvPicPr>
          <p:cNvPr id="1026" name="Picture 2" descr="Atomic Habits (HB)">
            <a:extLst>
              <a:ext uri="{FF2B5EF4-FFF2-40B4-BE49-F238E27FC236}">
                <a16:creationId xmlns:a16="http://schemas.microsoft.com/office/drawing/2014/main" id="{39558B0B-ADE3-8861-4997-9D8689653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3999"/>
            <a:ext cx="2895600" cy="44240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black baseball cap with white text&#10;&#10;Description automatically generated">
            <a:extLst>
              <a:ext uri="{FF2B5EF4-FFF2-40B4-BE49-F238E27FC236}">
                <a16:creationId xmlns:a16="http://schemas.microsoft.com/office/drawing/2014/main" id="{ED7047AC-F8D6-682D-8A9E-39A45432C4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77" y="131236"/>
            <a:ext cx="1195471" cy="120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64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Introduction to GTD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9E04E9-A092-4E7B-B3FA-9D4F13DF7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371600"/>
            <a:ext cx="4705350" cy="490537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8FC1B5E-8127-4EC5-AF8A-5C650E343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95600"/>
            <a:ext cx="3429000" cy="26971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 knew there is got to be a better way to get things done.</a:t>
            </a:r>
          </a:p>
          <a:p>
            <a:endParaRPr lang="en-US" sz="900" dirty="0"/>
          </a:p>
          <a:p>
            <a:r>
              <a:rPr lang="en-US" dirty="0"/>
              <a:t>I Googled “getting things done”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3EC7778-E3BE-476A-98B0-0FBB4C043FEB}"/>
              </a:ext>
            </a:extLst>
          </p:cNvPr>
          <p:cNvSpPr txBox="1">
            <a:spLocks/>
          </p:cNvSpPr>
          <p:nvPr/>
        </p:nvSpPr>
        <p:spPr>
          <a:xfrm>
            <a:off x="457200" y="1295401"/>
            <a:ext cx="4495800" cy="1752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 felt like I had too much work and I did not feel in control.</a:t>
            </a:r>
          </a:p>
        </p:txBody>
      </p:sp>
    </p:spTree>
    <p:extLst>
      <p:ext uri="{BB962C8B-B14F-4D97-AF65-F5344CB8AC3E}">
        <p14:creationId xmlns:p14="http://schemas.microsoft.com/office/powerpoint/2010/main" val="2323582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Things Done®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6550223"/>
            <a:ext cx="662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GTD and Getting Things Done are registered trademarks of the David Allen Company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DF2E5-FCED-91FF-976C-E1CAC96E9AD9}"/>
              </a:ext>
            </a:extLst>
          </p:cNvPr>
          <p:cNvSpPr txBox="1">
            <a:spLocks/>
          </p:cNvSpPr>
          <p:nvPr/>
        </p:nvSpPr>
        <p:spPr>
          <a:xfrm>
            <a:off x="76200" y="1600200"/>
            <a:ext cx="4800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31520" indent="-457200">
              <a:spcBef>
                <a:spcPts val="1800"/>
              </a:spcBef>
            </a:pPr>
            <a:r>
              <a:rPr lang="en-US" sz="3200" dirty="0"/>
              <a:t>get more done with less stress</a:t>
            </a:r>
          </a:p>
          <a:p>
            <a:pPr marL="731520" indent="-457200">
              <a:spcBef>
                <a:spcPts val="1800"/>
              </a:spcBef>
            </a:pPr>
            <a:r>
              <a:rPr lang="en-US" sz="3200" dirty="0"/>
              <a:t>feel in control with less anxiety</a:t>
            </a:r>
          </a:p>
          <a:p>
            <a:pPr marL="731520" indent="-457200">
              <a:spcBef>
                <a:spcPts val="1800"/>
              </a:spcBef>
            </a:pPr>
            <a:r>
              <a:rPr lang="en-US" sz="3200" dirty="0"/>
              <a:t>tap into your creativity</a:t>
            </a:r>
          </a:p>
          <a:p>
            <a:pPr marL="731520" indent="-457200">
              <a:spcBef>
                <a:spcPts val="1800"/>
              </a:spcBef>
            </a:pPr>
            <a:r>
              <a:rPr lang="en-US" sz="3200" dirty="0"/>
              <a:t>make decisions with greater confidence</a:t>
            </a:r>
          </a:p>
        </p:txBody>
      </p:sp>
      <p:pic>
        <p:nvPicPr>
          <p:cNvPr id="9" name="Content Placeholder 4" descr="GTD_Book.jpg">
            <a:extLst>
              <a:ext uri="{FF2B5EF4-FFF2-40B4-BE49-F238E27FC236}">
                <a16:creationId xmlns:a16="http://schemas.microsoft.com/office/drawing/2014/main" id="{E3C95543-420C-AF94-A9E5-51CAAB756A1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1752599"/>
            <a:ext cx="2819400" cy="44222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Management Defined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3657600"/>
            <a:ext cx="3505200" cy="2523584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GTD focuses on managing your “actions” rather than your time.</a:t>
            </a:r>
          </a:p>
        </p:txBody>
      </p:sp>
      <p:pic>
        <p:nvPicPr>
          <p:cNvPr id="4" name="Content Placeholder 4" descr="GTD_Book.jpg">
            <a:extLst>
              <a:ext uri="{FF2B5EF4-FFF2-40B4-BE49-F238E27FC236}">
                <a16:creationId xmlns:a16="http://schemas.microsoft.com/office/drawing/2014/main" id="{B6AE4FB1-BF2E-BE70-5105-E95C832C84B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3885198"/>
            <a:ext cx="1360925" cy="21346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4DB74F9-F3D7-9F6F-9F97-18685EAA5D59}"/>
              </a:ext>
            </a:extLst>
          </p:cNvPr>
          <p:cNvSpPr txBox="1">
            <a:spLocks/>
          </p:cNvSpPr>
          <p:nvPr/>
        </p:nvSpPr>
        <p:spPr>
          <a:xfrm>
            <a:off x="609600" y="1600200"/>
            <a:ext cx="8229600" cy="2011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Time management refers to the development of </a:t>
            </a:r>
            <a:r>
              <a:rPr lang="en-US" b="1" dirty="0"/>
              <a:t>processes</a:t>
            </a:r>
            <a:r>
              <a:rPr lang="en-US" dirty="0"/>
              <a:t> and </a:t>
            </a:r>
            <a:r>
              <a:rPr lang="en-US" b="1" dirty="0"/>
              <a:t>tools</a:t>
            </a:r>
            <a:r>
              <a:rPr lang="en-US" dirty="0"/>
              <a:t> that increase efficiency and productivity. </a:t>
            </a:r>
          </a:p>
          <a:p>
            <a:r>
              <a:rPr lang="en-US" sz="1400" dirty="0"/>
              <a:t>TheBalance.com</a:t>
            </a:r>
          </a:p>
        </p:txBody>
      </p:sp>
    </p:spTree>
    <p:extLst>
      <p:ext uri="{BB962C8B-B14F-4D97-AF65-F5344CB8AC3E}">
        <p14:creationId xmlns:p14="http://schemas.microsoft.com/office/powerpoint/2010/main" val="2794518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Mind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dirty="0"/>
              <a:t>not good at prioritizing things stuck in RAM</a:t>
            </a:r>
          </a:p>
          <a:p>
            <a:r>
              <a:rPr lang="en-US" dirty="0"/>
              <a:t>thinks everything should be done immediately</a:t>
            </a:r>
          </a:p>
          <a:p>
            <a:r>
              <a:rPr lang="en-US" dirty="0"/>
              <a:t>sees broken commitments as personal failure</a:t>
            </a:r>
          </a:p>
          <a:p>
            <a:r>
              <a:rPr lang="en-US" dirty="0">
                <a:solidFill>
                  <a:srgbClr val="0070C0"/>
                </a:solidFill>
              </a:rPr>
              <a:t>SOLUTION: </a:t>
            </a:r>
            <a:r>
              <a:rPr lang="en-US" dirty="0"/>
              <a:t>get things out of our head, put them in a trusted place (inbox/collection bin)</a:t>
            </a:r>
          </a:p>
        </p:txBody>
      </p:sp>
    </p:spTree>
    <p:extLst>
      <p:ext uri="{BB962C8B-B14F-4D97-AF65-F5344CB8AC3E}">
        <p14:creationId xmlns:p14="http://schemas.microsoft.com/office/powerpoint/2010/main" val="255273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Stress!!!</a:t>
            </a:r>
          </a:p>
        </p:txBody>
      </p:sp>
      <p:pic>
        <p:nvPicPr>
          <p:cNvPr id="4" name="Picture 1" descr="GraphicsForPowerPoint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284" y="1066800"/>
            <a:ext cx="8733116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Stress!!!</a:t>
            </a:r>
            <a:endParaRPr lang="en-US" dirty="0"/>
          </a:p>
        </p:txBody>
      </p:sp>
      <p:pic>
        <p:nvPicPr>
          <p:cNvPr id="4" name="Picture 1" descr="GraphicsForPowerPoint-0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284" y="1066800"/>
            <a:ext cx="8733116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 of Mind</a:t>
            </a:r>
          </a:p>
        </p:txBody>
      </p:sp>
      <p:pic>
        <p:nvPicPr>
          <p:cNvPr id="4" name="Picture 1" descr="GraphicsForPowerPoint-0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284" y="1066800"/>
            <a:ext cx="8733116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B0956-9D48-4067-9286-DD35582ABC74}"/>
              </a:ext>
            </a:extLst>
          </p:cNvPr>
          <p:cNvSpPr>
            <a:spLocks/>
          </p:cNvSpPr>
          <p:nvPr/>
        </p:nvSpPr>
        <p:spPr bwMode="auto">
          <a:xfrm>
            <a:off x="2781300" y="5791200"/>
            <a:ext cx="3581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5763" indent="-385763" algn="ctr" defTabSz="685800">
              <a:spcBef>
                <a:spcPct val="20000"/>
              </a:spcBef>
            </a:pPr>
            <a:r>
              <a:rPr lang="en-US" sz="3600" dirty="0">
                <a:solidFill>
                  <a:prstClr val="black"/>
                </a:solidFill>
                <a:latin typeface="Calibri" pitchFamily="34" charset="0"/>
              </a:rPr>
              <a:t>Collection Bin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Will Cover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Leadership</a:t>
            </a:r>
          </a:p>
          <a:p>
            <a:r>
              <a:rPr lang="en-US" dirty="0">
                <a:solidFill>
                  <a:srgbClr val="0070C0"/>
                </a:solidFill>
              </a:rPr>
              <a:t>Life Fitness</a:t>
            </a:r>
          </a:p>
          <a:p>
            <a:r>
              <a:rPr lang="en-US" dirty="0">
                <a:solidFill>
                  <a:srgbClr val="0070C0"/>
                </a:solidFill>
              </a:rPr>
              <a:t>GTD System</a:t>
            </a:r>
          </a:p>
          <a:p>
            <a:r>
              <a:rPr lang="en-US" dirty="0">
                <a:solidFill>
                  <a:srgbClr val="0070C0"/>
                </a:solidFill>
              </a:rPr>
              <a:t>Procrastination</a:t>
            </a:r>
          </a:p>
          <a:p>
            <a:r>
              <a:rPr lang="en-US" dirty="0">
                <a:solidFill>
                  <a:srgbClr val="0070C0"/>
                </a:solidFill>
              </a:rPr>
              <a:t>Distractions</a:t>
            </a:r>
          </a:p>
          <a:p>
            <a:r>
              <a:rPr lang="en-US" dirty="0">
                <a:solidFill>
                  <a:srgbClr val="0070C0"/>
                </a:solidFill>
              </a:rPr>
              <a:t>Clutter</a:t>
            </a:r>
          </a:p>
          <a:p>
            <a:r>
              <a:rPr lang="en-US" dirty="0">
                <a:solidFill>
                  <a:srgbClr val="0070C0"/>
                </a:solidFill>
              </a:rPr>
              <a:t>TM Tips</a:t>
            </a:r>
          </a:p>
          <a:p>
            <a:r>
              <a:rPr lang="en-US" dirty="0">
                <a:solidFill>
                  <a:srgbClr val="0070C0"/>
                </a:solidFill>
              </a:rPr>
              <a:t>Next Steps</a:t>
            </a:r>
          </a:p>
        </p:txBody>
      </p:sp>
      <p:pic>
        <p:nvPicPr>
          <p:cNvPr id="2050" name="Picture 2" descr="Checklist - Free business and finance icons">
            <a:extLst>
              <a:ext uri="{FF2B5EF4-FFF2-40B4-BE49-F238E27FC236}">
                <a16:creationId xmlns:a16="http://schemas.microsoft.com/office/drawing/2014/main" id="{DAE57756-3DB5-09B8-208D-046585F1F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Stress</a:t>
            </a:r>
          </a:p>
        </p:txBody>
      </p:sp>
      <p:pic>
        <p:nvPicPr>
          <p:cNvPr id="4" name="Picture 1" descr="GraphicsForPowerPoint-07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284" y="1066800"/>
            <a:ext cx="8733116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GTD Tools</a:t>
            </a:r>
          </a:p>
        </p:txBody>
      </p:sp>
      <p:pic>
        <p:nvPicPr>
          <p:cNvPr id="43" name="Picture 26" descr="https://www.gardenschool.edu.my/wp-content/uploads/2012/02/calendar.jpg">
            <a:extLst>
              <a:ext uri="{FF2B5EF4-FFF2-40B4-BE49-F238E27FC236}">
                <a16:creationId xmlns:a16="http://schemas.microsoft.com/office/drawing/2014/main" id="{8F592F2E-E034-4548-8E8E-D857DD0B7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9023" y="2641493"/>
            <a:ext cx="1246657" cy="934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29" descr="https://encrypted-tbn2.gstatic.com/images?q=tbn:ANd9GcTFONP390s3LrGdUwHpN0scJ8PybFyp2Yi4FjmHaqNtskM9cm74">
            <a:extLst>
              <a:ext uri="{FF2B5EF4-FFF2-40B4-BE49-F238E27FC236}">
                <a16:creationId xmlns:a16="http://schemas.microsoft.com/office/drawing/2014/main" id="{D834CFA3-F3C1-4452-BB4F-3C2AB53456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14012" t="10380" r="16172" b="27325"/>
          <a:stretch/>
        </p:blipFill>
        <p:spPr bwMode="auto">
          <a:xfrm rot="16200000">
            <a:off x="1887467" y="3745482"/>
            <a:ext cx="898003" cy="1217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72157742-EC73-423F-8077-E1115E83C646}"/>
              </a:ext>
            </a:extLst>
          </p:cNvPr>
          <p:cNvSpPr>
            <a:spLocks/>
          </p:cNvSpPr>
          <p:nvPr/>
        </p:nvSpPr>
        <p:spPr bwMode="auto">
          <a:xfrm>
            <a:off x="6607381" y="2960789"/>
            <a:ext cx="1085627" cy="2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5763" indent="-385763" defTabSz="685800">
              <a:spcBef>
                <a:spcPct val="20000"/>
              </a:spcBef>
            </a:pPr>
            <a:r>
              <a:rPr lang="en-US" sz="1500" dirty="0">
                <a:solidFill>
                  <a:prstClr val="black"/>
                </a:solidFill>
                <a:latin typeface="Calibri" pitchFamily="34" charset="0"/>
              </a:rPr>
              <a:t>Calendar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7DEE179C-87DD-4A56-9B7C-9470F9149FF5}"/>
              </a:ext>
            </a:extLst>
          </p:cNvPr>
          <p:cNvSpPr>
            <a:spLocks/>
          </p:cNvSpPr>
          <p:nvPr/>
        </p:nvSpPr>
        <p:spPr bwMode="auto">
          <a:xfrm>
            <a:off x="3048333" y="4219503"/>
            <a:ext cx="842960" cy="2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5763" indent="-385763" defTabSz="685800">
              <a:spcBef>
                <a:spcPct val="20000"/>
              </a:spcBef>
            </a:pPr>
            <a:r>
              <a:rPr lang="en-US" sz="1500" dirty="0">
                <a:solidFill>
                  <a:prstClr val="black"/>
                </a:solidFill>
                <a:latin typeface="Calibri" pitchFamily="34" charset="0"/>
              </a:rPr>
              <a:t>Tickler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7CBA98EE-33A8-41E4-AD53-31CD83D58DAA}"/>
              </a:ext>
            </a:extLst>
          </p:cNvPr>
          <p:cNvSpPr>
            <a:spLocks/>
          </p:cNvSpPr>
          <p:nvPr/>
        </p:nvSpPr>
        <p:spPr bwMode="auto">
          <a:xfrm>
            <a:off x="3048333" y="5613255"/>
            <a:ext cx="1346290" cy="2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5763" indent="-385763" defTabSz="685800">
              <a:spcBef>
                <a:spcPct val="20000"/>
              </a:spcBef>
            </a:pPr>
            <a:r>
              <a:rPr lang="en-US" sz="1500" dirty="0">
                <a:solidFill>
                  <a:prstClr val="black"/>
                </a:solidFill>
                <a:latin typeface="Calibri" pitchFamily="34" charset="0"/>
              </a:rPr>
              <a:t>Reference </a:t>
            </a:r>
            <a:r>
              <a:rPr lang="en-US" sz="900" dirty="0">
                <a:solidFill>
                  <a:prstClr val="black"/>
                </a:solidFill>
                <a:latin typeface="Calibri" pitchFamily="34" charset="0"/>
              </a:rPr>
              <a:t>(A-Z)</a:t>
            </a:r>
          </a:p>
        </p:txBody>
      </p:sp>
      <p:pic>
        <p:nvPicPr>
          <p:cNvPr id="48" name="Picture 2" descr="C:\Users\Rod\AppData\Local\Microsoft\Windows\Temporary Internet Files\Content.IE5\LBX1872O\MC900371040[1].wmf">
            <a:extLst>
              <a:ext uri="{FF2B5EF4-FFF2-40B4-BE49-F238E27FC236}">
                <a16:creationId xmlns:a16="http://schemas.microsoft.com/office/drawing/2014/main" id="{1DE3A1BE-B9D3-4275-807C-489DB8A72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35574" y="1343170"/>
            <a:ext cx="840249" cy="94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14" descr="C:\Users\Rod\AppData\Local\Microsoft\Windows\Temporary Internet Files\Content.IE5\LBX1872O\MC910217619[1].wmf">
            <a:extLst>
              <a:ext uri="{FF2B5EF4-FFF2-40B4-BE49-F238E27FC236}">
                <a16:creationId xmlns:a16="http://schemas.microsoft.com/office/drawing/2014/main" id="{A0407ED4-0045-46B7-B8C6-78AB966DB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5008" y="5267486"/>
            <a:ext cx="945615" cy="980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10" descr="C:\Users\Rod\AppData\Local\Microsoft\Windows\Temporary Internet Files\Content.IE5\8HF55TCF\MC900185433[1].wmf">
            <a:extLst>
              <a:ext uri="{FF2B5EF4-FFF2-40B4-BE49-F238E27FC236}">
                <a16:creationId xmlns:a16="http://schemas.microsoft.com/office/drawing/2014/main" id="{CC36EC60-F92A-45A0-BE4D-2483EBABB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95449" y="1449269"/>
            <a:ext cx="571551" cy="868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15" descr="C:\Users\Rod\AppData\Local\Microsoft\Windows\Temporary Internet Files\Content.IE5\LNH1U2XE\MC900434929[1].png">
            <a:extLst>
              <a:ext uri="{FF2B5EF4-FFF2-40B4-BE49-F238E27FC236}">
                <a16:creationId xmlns:a16="http://schemas.microsoft.com/office/drawing/2014/main" id="{3FF5EF0C-1306-44F0-91B6-5E41F4BCA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751" y="2507312"/>
            <a:ext cx="1217690" cy="121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CFE5E6F2-6C6E-4F56-8A84-6180CA1B54B5}"/>
              </a:ext>
            </a:extLst>
          </p:cNvPr>
          <p:cNvSpPr>
            <a:spLocks/>
          </p:cNvSpPr>
          <p:nvPr/>
        </p:nvSpPr>
        <p:spPr bwMode="auto">
          <a:xfrm>
            <a:off x="3048333" y="1753780"/>
            <a:ext cx="707847" cy="2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5763" indent="-385763" defTabSz="685800">
              <a:spcBef>
                <a:spcPct val="20000"/>
              </a:spcBef>
            </a:pPr>
            <a:r>
              <a:rPr lang="en-US" sz="1500" dirty="0">
                <a:solidFill>
                  <a:prstClr val="black"/>
                </a:solidFill>
                <a:latin typeface="Calibri" pitchFamily="34" charset="0"/>
              </a:rPr>
              <a:t>Trash</a:t>
            </a:r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9264E371-A345-4D3C-A636-EF75AB15307E}"/>
              </a:ext>
            </a:extLst>
          </p:cNvPr>
          <p:cNvSpPr>
            <a:spLocks/>
          </p:cNvSpPr>
          <p:nvPr/>
        </p:nvSpPr>
        <p:spPr bwMode="auto">
          <a:xfrm>
            <a:off x="6607381" y="1753779"/>
            <a:ext cx="961802" cy="2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5763" indent="-385763" defTabSz="685800">
              <a:spcBef>
                <a:spcPct val="20000"/>
              </a:spcBef>
            </a:pPr>
            <a:r>
              <a:rPr lang="en-US" sz="1500" dirty="0">
                <a:solidFill>
                  <a:prstClr val="black"/>
                </a:solidFill>
                <a:latin typeface="Calibri" pitchFamily="34" charset="0"/>
              </a:rPr>
              <a:t>Projects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553233F8-9BAE-461E-9BFD-8F9F94B14AA6}"/>
              </a:ext>
            </a:extLst>
          </p:cNvPr>
          <p:cNvSpPr>
            <a:spLocks/>
          </p:cNvSpPr>
          <p:nvPr/>
        </p:nvSpPr>
        <p:spPr bwMode="auto">
          <a:xfrm>
            <a:off x="3048333" y="2960789"/>
            <a:ext cx="961802" cy="2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5763" indent="-385763" defTabSz="685800">
              <a:spcBef>
                <a:spcPct val="20000"/>
              </a:spcBef>
            </a:pPr>
            <a:r>
              <a:rPr lang="en-US" sz="1500" dirty="0">
                <a:solidFill>
                  <a:prstClr val="black"/>
                </a:solidFill>
                <a:latin typeface="Calibri" pitchFamily="34" charset="0"/>
              </a:rPr>
              <a:t>To Do List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59851CA-4BF6-4FBE-9A99-569EDFA72637}"/>
              </a:ext>
            </a:extLst>
          </p:cNvPr>
          <p:cNvGrpSpPr/>
          <p:nvPr/>
        </p:nvGrpSpPr>
        <p:grpSpPr>
          <a:xfrm>
            <a:off x="5309023" y="3902673"/>
            <a:ext cx="1272237" cy="900656"/>
            <a:chOff x="2425052" y="2177651"/>
            <a:chExt cx="951515" cy="673607"/>
          </a:xfrm>
        </p:grpSpPr>
        <p:pic>
          <p:nvPicPr>
            <p:cNvPr id="56" name="Picture 12" descr="C:\Users\Rod\AppData\Local\Microsoft\Windows\Temporary Internet Files\Content.IE5\STE3B57N\MC900432617[1].png">
              <a:extLst>
                <a:ext uri="{FF2B5EF4-FFF2-40B4-BE49-F238E27FC236}">
                  <a16:creationId xmlns:a16="http://schemas.microsoft.com/office/drawing/2014/main" id="{93862567-F9EE-4AD6-936D-50B15EAFC9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733027" y="2177651"/>
              <a:ext cx="643540" cy="643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38" descr="C:\Users\Rod\AppData\Local\Microsoft\Windows\Temporary Internet Files\Content.IE5\LBX1872O\MC900279910[1].wmf">
              <a:extLst>
                <a:ext uri="{FF2B5EF4-FFF2-40B4-BE49-F238E27FC236}">
                  <a16:creationId xmlns:a16="http://schemas.microsoft.com/office/drawing/2014/main" id="{AE1ADD4D-9003-4D9C-A37A-D222F3A850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425052" y="2206225"/>
              <a:ext cx="646526" cy="645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6E3476C6-8D22-4B4B-BC66-314EDA81A3BD}"/>
              </a:ext>
            </a:extLst>
          </p:cNvPr>
          <p:cNvSpPr>
            <a:spLocks/>
          </p:cNvSpPr>
          <p:nvPr/>
        </p:nvSpPr>
        <p:spPr bwMode="auto">
          <a:xfrm>
            <a:off x="6607381" y="4219502"/>
            <a:ext cx="1622219" cy="2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5763" indent="-385763" defTabSz="685800">
              <a:spcBef>
                <a:spcPct val="20000"/>
              </a:spcBef>
            </a:pPr>
            <a:r>
              <a:rPr lang="en-US" sz="1500" dirty="0">
                <a:solidFill>
                  <a:prstClr val="black"/>
                </a:solidFill>
                <a:latin typeface="Calibri" pitchFamily="34" charset="0"/>
              </a:rPr>
              <a:t>Parking Lot</a:t>
            </a:r>
          </a:p>
          <a:p>
            <a:pPr marL="385763" indent="-385763" defTabSz="685800">
              <a:spcBef>
                <a:spcPct val="20000"/>
              </a:spcBef>
            </a:pPr>
            <a:r>
              <a:rPr lang="en-US" sz="1500" dirty="0">
                <a:solidFill>
                  <a:prstClr val="black"/>
                </a:solidFill>
                <a:latin typeface="Calibri" pitchFamily="34" charset="0"/>
              </a:rPr>
              <a:t>(someday maybe)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3DECF0-BE57-239A-05DA-7F5DF11C035B}"/>
              </a:ext>
            </a:extLst>
          </p:cNvPr>
          <p:cNvSpPr txBox="1"/>
          <p:nvPr/>
        </p:nvSpPr>
        <p:spPr>
          <a:xfrm>
            <a:off x="685800" y="6550223"/>
            <a:ext cx="662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GTD and Getting Things Done are registered trademarks of the David Allen Company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Things Done®</a:t>
            </a:r>
          </a:p>
        </p:txBody>
      </p:sp>
      <p:pic>
        <p:nvPicPr>
          <p:cNvPr id="5" name="Content Placeholder 4" descr="GTD_Book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33726" y="1600200"/>
            <a:ext cx="2885548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GTD - 5 Easy Steps</a:t>
            </a:r>
          </a:p>
          <a:p>
            <a:r>
              <a:rPr lang="en-US" dirty="0"/>
              <a:t>Collect</a:t>
            </a:r>
          </a:p>
          <a:p>
            <a:r>
              <a:rPr lang="en-US" dirty="0"/>
              <a:t>Process</a:t>
            </a:r>
          </a:p>
          <a:p>
            <a:r>
              <a:rPr lang="en-US" dirty="0"/>
              <a:t>Organize</a:t>
            </a:r>
          </a:p>
          <a:p>
            <a:r>
              <a:rPr lang="en-US" dirty="0"/>
              <a:t>Review</a:t>
            </a:r>
          </a:p>
          <a:p>
            <a:r>
              <a:rPr lang="en-US" dirty="0"/>
              <a:t>Do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6550223"/>
            <a:ext cx="662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GTD and Getting Things Done are registered trademarks of the David Allen Company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triped Right Arrow 34"/>
          <p:cNvSpPr/>
          <p:nvPr/>
        </p:nvSpPr>
        <p:spPr>
          <a:xfrm rot="5400000">
            <a:off x="4114800" y="3733800"/>
            <a:ext cx="914400" cy="1524000"/>
          </a:xfrm>
          <a:prstGeom prst="stripedRightArrow">
            <a:avLst>
              <a:gd name="adj1" fmla="val 70304"/>
              <a:gd name="adj2" fmla="val 44167"/>
            </a:avLst>
          </a:prstGeom>
          <a:ln w="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C:\Users\Owner\AppData\Local\Microsoft\Windows\INetCache\IE\21UU5SP3\green-funnel-md[1].png"/>
          <p:cNvPicPr>
            <a:picLocks noChangeAspect="1" noChangeArrowheads="1"/>
          </p:cNvPicPr>
          <p:nvPr/>
        </p:nvPicPr>
        <p:blipFill>
          <a:blip r:embed="rId2" cstate="print">
            <a:lum contrast="-16000"/>
          </a:blip>
          <a:srcRect/>
          <a:stretch>
            <a:fillRect/>
          </a:stretch>
        </p:blipFill>
        <p:spPr bwMode="auto">
          <a:xfrm>
            <a:off x="571500" y="1750915"/>
            <a:ext cx="8001000" cy="2514600"/>
          </a:xfrm>
          <a:prstGeom prst="rect">
            <a:avLst/>
          </a:prstGeom>
          <a:noFill/>
        </p:spPr>
      </p:pic>
      <p:sp>
        <p:nvSpPr>
          <p:cNvPr id="28" name="Oval 27"/>
          <p:cNvSpPr/>
          <p:nvPr/>
        </p:nvSpPr>
        <p:spPr>
          <a:xfrm>
            <a:off x="1905000" y="5633566"/>
            <a:ext cx="5410200" cy="609600"/>
          </a:xfrm>
          <a:prstGeom prst="ellipse">
            <a:avLst/>
          </a:prstGeom>
          <a:solidFill>
            <a:schemeClr val="accent1">
              <a:alpha val="44000"/>
            </a:schemeClr>
          </a:solidFill>
          <a:ln>
            <a:solidFill>
              <a:schemeClr val="accent1">
                <a:shade val="50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 – GTD Step 1 </a:t>
            </a:r>
            <a:r>
              <a:rPr lang="en-US" sz="2400" dirty="0"/>
              <a:t>(get it out of your head)</a:t>
            </a:r>
          </a:p>
        </p:txBody>
      </p:sp>
      <p:pic>
        <p:nvPicPr>
          <p:cNvPr id="5" name="Picture 3" descr="C:\Users\Rod\AppData\Local\Microsoft\Windows\Temporary Internet Files\Content.IE5\3W3KBDNQ\MC900433869[1].pn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2316480" y="1524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etter"/>
          <p:cNvSpPr>
            <a:spLocks noEditPoints="1" noChangeArrowheads="1"/>
          </p:cNvSpPr>
          <p:nvPr/>
        </p:nvSpPr>
        <p:spPr bwMode="auto">
          <a:xfrm rot="572599">
            <a:off x="5056939" y="2644869"/>
            <a:ext cx="684940" cy="391789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5304 w 21600"/>
              <a:gd name="T17" fmla="*/ 9216 h 21600"/>
              <a:gd name="T18" fmla="*/ 17504 w 21600"/>
              <a:gd name="T19" fmla="*/ 183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4" y="0"/>
                </a:moveTo>
                <a:lnTo>
                  <a:pt x="21600" y="0"/>
                </a:lnTo>
                <a:lnTo>
                  <a:pt x="21600" y="21628"/>
                </a:lnTo>
                <a:lnTo>
                  <a:pt x="14" y="21628"/>
                </a:lnTo>
                <a:lnTo>
                  <a:pt x="14" y="0"/>
                </a:lnTo>
                <a:close/>
              </a:path>
              <a:path w="21600" h="21600" extrusionOk="0">
                <a:moveTo>
                  <a:pt x="18476" y="2035"/>
                </a:moveTo>
                <a:lnTo>
                  <a:pt x="20539" y="2035"/>
                </a:lnTo>
                <a:lnTo>
                  <a:pt x="20539" y="6559"/>
                </a:lnTo>
                <a:lnTo>
                  <a:pt x="18476" y="6559"/>
                </a:lnTo>
                <a:lnTo>
                  <a:pt x="18476" y="2035"/>
                </a:lnTo>
                <a:close/>
              </a:path>
              <a:path w="21600" h="21600" extrusionOk="0">
                <a:moveTo>
                  <a:pt x="884" y="2092"/>
                </a:moveTo>
                <a:lnTo>
                  <a:pt x="7425" y="2092"/>
                </a:lnTo>
                <a:lnTo>
                  <a:pt x="7425" y="2770"/>
                </a:lnTo>
                <a:lnTo>
                  <a:pt x="884" y="2770"/>
                </a:lnTo>
                <a:lnTo>
                  <a:pt x="884" y="2092"/>
                </a:lnTo>
                <a:close/>
              </a:path>
              <a:path w="21600" h="21600" extrusionOk="0">
                <a:moveTo>
                  <a:pt x="884" y="3109"/>
                </a:moveTo>
                <a:lnTo>
                  <a:pt x="7425" y="3109"/>
                </a:lnTo>
                <a:lnTo>
                  <a:pt x="7425" y="3788"/>
                </a:lnTo>
                <a:lnTo>
                  <a:pt x="884" y="3788"/>
                </a:lnTo>
                <a:lnTo>
                  <a:pt x="884" y="3109"/>
                </a:lnTo>
                <a:close/>
              </a:path>
              <a:path w="21600" h="21600" extrusionOk="0">
                <a:moveTo>
                  <a:pt x="884" y="4127"/>
                </a:moveTo>
                <a:lnTo>
                  <a:pt x="7425" y="4127"/>
                </a:lnTo>
                <a:lnTo>
                  <a:pt x="7425" y="4806"/>
                </a:lnTo>
                <a:lnTo>
                  <a:pt x="884" y="4806"/>
                </a:lnTo>
                <a:lnTo>
                  <a:pt x="884" y="4127"/>
                </a:lnTo>
                <a:close/>
              </a:path>
              <a:path w="21600" h="21600" extrusionOk="0">
                <a:moveTo>
                  <a:pt x="5127" y="5145"/>
                </a:moveTo>
                <a:lnTo>
                  <a:pt x="7425" y="5145"/>
                </a:lnTo>
                <a:lnTo>
                  <a:pt x="7425" y="5824"/>
                </a:lnTo>
                <a:lnTo>
                  <a:pt x="5127" y="5824"/>
                </a:lnTo>
                <a:lnTo>
                  <a:pt x="5127" y="514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0" y="990600"/>
            <a:ext cx="13716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Stuff</a:t>
            </a:r>
          </a:p>
        </p:txBody>
      </p:sp>
      <p:pic>
        <p:nvPicPr>
          <p:cNvPr id="8" name="Picture 5" descr="C:\Users\Rod\AppData\Local\Microsoft\Windows\Temporary Internet Files\Content.IE5\LH53XH8N\MC900433934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14478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Rod\AppData\Local\Microsoft\Windows\Temporary Internet Files\Content.IE5\8HF55TCF\MC900371064[1].wmf"/>
          <p:cNvPicPr>
            <a:picLocks noChangeAspect="1" noChangeArrowheads="1"/>
          </p:cNvPicPr>
          <p:nvPr/>
        </p:nvPicPr>
        <p:blipFill>
          <a:blip r:embed="rId5" cstate="print">
            <a:lum bright="30000" contrast="5000"/>
          </a:blip>
          <a:srcRect/>
          <a:stretch>
            <a:fillRect/>
          </a:stretch>
        </p:blipFill>
        <p:spPr bwMode="auto">
          <a:xfrm>
            <a:off x="3429000" y="2514600"/>
            <a:ext cx="838200" cy="737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:\Users\Rod\AppData\Local\Microsoft\Windows\Temporary Internet Files\Content.IE5\8HF55TCF\MC900432517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1676400"/>
            <a:ext cx="704850" cy="563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C:\Users\Rod\AppData\Local\Microsoft\Windows\Temporary Internet Files\Content.IE5\8HF55TCF\MC900232763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23310" y="1600200"/>
            <a:ext cx="762000" cy="648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C:\Users\Rod\AppData\Local\Microsoft\Windows\Temporary Internet Files\Content.IE5\STE3B57N\MC900434865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52600" y="5412442"/>
            <a:ext cx="948618" cy="948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C:\Users\Rod\AppData\Local\Microsoft\Windows\Temporary Internet Files\Content.IE5\LBX1872O\MC900432617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30140" y="1524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Rod\AppData\Local\Microsoft\Windows\Temporary Internet Files\Content.IE5\8HF55TCF\MC900433918[1].png"/>
          <p:cNvPicPr>
            <a:picLocks noChangeAspect="1" noChangeArrowheads="1"/>
          </p:cNvPicPr>
          <p:nvPr/>
        </p:nvPicPr>
        <p:blipFill>
          <a:blip r:embed="rId10" cstate="print">
            <a:lum bright="18000"/>
          </a:blip>
          <a:srcRect/>
          <a:stretch>
            <a:fillRect/>
          </a:stretch>
        </p:blipFill>
        <p:spPr bwMode="auto">
          <a:xfrm rot="198569">
            <a:off x="4069206" y="3231006"/>
            <a:ext cx="1091869" cy="1091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C:\Users\Rod\AppData\Local\Microsoft\Windows\Temporary Internet Files\Content.IE5\STE3B57N\MC900442124[1]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95450" y="1586983"/>
            <a:ext cx="624580" cy="62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C:\Users\Rod\AppData\Local\Microsoft\Windows\Temporary Internet Files\Content.IE5\STE3B57N\MC900007700[1]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25793" y="5443555"/>
            <a:ext cx="1295075" cy="102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3" descr="C:\Users\Rod\AppData\Local\Microsoft\Windows\Temporary Internet Files\Content.IE5\LNH1U2XE\MC900434824[1]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45443" y="5404966"/>
            <a:ext cx="1072034" cy="1072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4038600" y="42788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capture 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7819CB-DDAF-C9CD-6448-7256D3FCCE17}"/>
              </a:ext>
            </a:extLst>
          </p:cNvPr>
          <p:cNvSpPr txBox="1"/>
          <p:nvPr/>
        </p:nvSpPr>
        <p:spPr>
          <a:xfrm>
            <a:off x="685800" y="6550223"/>
            <a:ext cx="662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GTD and Getting Things Done are registered trademarks of the David Allen Company</a:t>
            </a:r>
          </a:p>
        </p:txBody>
      </p:sp>
      <p:pic>
        <p:nvPicPr>
          <p:cNvPr id="4" name="Picture 3" descr="C:\Users\Rod\AppData\Local\Microsoft\Windows\Temporary Internet Files\Content.IE5\3W3KBDNQ\MC900433869[1].png">
            <a:extLst>
              <a:ext uri="{FF2B5EF4-FFF2-40B4-BE49-F238E27FC236}">
                <a16:creationId xmlns:a16="http://schemas.microsoft.com/office/drawing/2014/main" id="{993F200C-D205-DC50-69C5-110A19A04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6642052" y="5242532"/>
            <a:ext cx="1164566" cy="1164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– GTD Step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447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What is it? - Is it actionable?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4B32E3-9EEC-D20C-C44E-A3AD7C53E9BE}"/>
              </a:ext>
            </a:extLst>
          </p:cNvPr>
          <p:cNvSpPr txBox="1"/>
          <p:nvPr/>
        </p:nvSpPr>
        <p:spPr>
          <a:xfrm>
            <a:off x="641130" y="2209740"/>
            <a:ext cx="8426669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Processing is “not” doing – stay focused</a:t>
            </a:r>
          </a:p>
          <a:p>
            <a:endParaRPr lang="en-US" sz="800" dirty="0"/>
          </a:p>
          <a:p>
            <a:r>
              <a:rPr lang="en-US" sz="2800" dirty="0"/>
              <a:t>Processing helps you clear your inbox and build your To Do list</a:t>
            </a:r>
          </a:p>
          <a:p>
            <a:endParaRPr lang="en-US" sz="800" dirty="0"/>
          </a:p>
          <a:p>
            <a:r>
              <a:rPr lang="en-US" sz="2800" dirty="0"/>
              <a:t>Follow the basic steps when processing your stuff: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one item at a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never back in the inbox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take from the top – don’t cherry pick from the middle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try to finish (clear the inbox)</a:t>
            </a:r>
          </a:p>
          <a:p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689F06-5E07-D0AD-41CA-BEC569785BBD}"/>
              </a:ext>
            </a:extLst>
          </p:cNvPr>
          <p:cNvSpPr txBox="1"/>
          <p:nvPr/>
        </p:nvSpPr>
        <p:spPr>
          <a:xfrm>
            <a:off x="685800" y="6550223"/>
            <a:ext cx="662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GTD and Getting Things Done are registered trademarks of the David Allen Company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5410200" y="4537653"/>
            <a:ext cx="3252569" cy="688830"/>
          </a:xfrm>
          <a:prstGeom prst="ellipse">
            <a:avLst/>
          </a:prstGeom>
          <a:solidFill>
            <a:schemeClr val="accent1">
              <a:alpha val="44000"/>
            </a:schemeClr>
          </a:solidFill>
          <a:ln>
            <a:solidFill>
              <a:schemeClr val="accent1">
                <a:shade val="50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Organize - GTD Step 3</a:t>
            </a:r>
          </a:p>
        </p:txBody>
      </p:sp>
      <p:pic>
        <p:nvPicPr>
          <p:cNvPr id="6" name="Picture 12" descr="C:\Users\Rod\AppData\Local\Microsoft\Windows\Temporary Internet Files\Content.IE5\STE3B57N\MC900432617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3027" y="2177651"/>
            <a:ext cx="643540" cy="64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057400" y="3826307"/>
            <a:ext cx="14568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Do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b="1" dirty="0"/>
              <a:t>It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b="1" dirty="0"/>
              <a:t>Now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63352" y="1686738"/>
            <a:ext cx="12898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  <a:cs typeface="+mn-cs"/>
              </a:rPr>
              <a:t>Pitch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67933" y="3826307"/>
            <a:ext cx="14568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Defer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3600" y="1689434"/>
            <a:ext cx="14618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Incubate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25324" y="1685791"/>
            <a:ext cx="14618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File</a:t>
            </a:r>
          </a:p>
        </p:txBody>
      </p:sp>
      <p:pic>
        <p:nvPicPr>
          <p:cNvPr id="15" name="Picture 32" descr="C:\Users\Rod\AppData\Local\Microsoft\Windows\Temporary Internet Files\Content.IE5\LNH1U2XE\MC90021204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555570"/>
            <a:ext cx="762000" cy="74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4" descr="C:\Users\Rod\AppData\Local\Microsoft\Windows\Temporary Internet Files\Content.IE5\LBX1872O\MC90003442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4495800"/>
            <a:ext cx="840283" cy="81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8" descr="C:\Users\Rod\AppData\Local\Microsoft\Windows\Temporary Internet Files\Content.IE5\LBX1872O\MC90027991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5052" y="2206225"/>
            <a:ext cx="646526" cy="64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C:\Users\Rod\AppData\Local\Microsoft\Windows\Temporary Internet Files\Content.IE5\LBX1872O\MC90037104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00" y="4495800"/>
            <a:ext cx="6791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4" descr="C:\Users\Rod\AppData\Local\Microsoft\Windows\Temporary Internet Files\Content.IE5\LBX1872O\MC910217619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23466" y="2107226"/>
            <a:ext cx="760004" cy="788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3" descr="C:\Users\Rod\AppData\Local\Microsoft\Windows\Temporary Internet Files\Content.IE5\8HF55TCF\MC900078793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71395" y="4507629"/>
            <a:ext cx="920138" cy="750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0" descr="C:\Users\Rod\AppData\Local\Microsoft\Windows\Temporary Internet Files\Content.IE5\8HF55TCF\MC900185433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76060" y="2118913"/>
            <a:ext cx="501692" cy="76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8" descr="C:\Users\Rod\AppData\Local\Microsoft\Windows\Temporary Internet Files\Content.IE5\LNH1U2XE\MC900352210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750109">
            <a:off x="2357484" y="4407924"/>
            <a:ext cx="693532" cy="752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8"/>
          <p:cNvSpPr txBox="1">
            <a:spLocks noChangeArrowheads="1"/>
          </p:cNvSpPr>
          <p:nvPr/>
        </p:nvSpPr>
        <p:spPr bwMode="auto">
          <a:xfrm>
            <a:off x="7010400" y="5285601"/>
            <a:ext cx="10825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Calibri" pitchFamily="34" charset="0"/>
              </a:rPr>
              <a:t>Tickler</a:t>
            </a:r>
          </a:p>
        </p:txBody>
      </p:sp>
      <p:sp>
        <p:nvSpPr>
          <p:cNvPr id="25" name="TextBox 29"/>
          <p:cNvSpPr txBox="1">
            <a:spLocks noChangeArrowheads="1"/>
          </p:cNvSpPr>
          <p:nvPr/>
        </p:nvSpPr>
        <p:spPr bwMode="auto">
          <a:xfrm>
            <a:off x="6229350" y="5285601"/>
            <a:ext cx="9429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Calendar</a:t>
            </a:r>
          </a:p>
        </p:txBody>
      </p:sp>
      <p:sp>
        <p:nvSpPr>
          <p:cNvPr id="26" name="TextBox 30"/>
          <p:cNvSpPr txBox="1">
            <a:spLocks noChangeArrowheads="1"/>
          </p:cNvSpPr>
          <p:nvPr/>
        </p:nvSpPr>
        <p:spPr bwMode="auto">
          <a:xfrm>
            <a:off x="7961033" y="5285601"/>
            <a:ext cx="87816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Projects</a:t>
            </a:r>
          </a:p>
        </p:txBody>
      </p:sp>
      <p:sp>
        <p:nvSpPr>
          <p:cNvPr id="27" name="TextBox 32"/>
          <p:cNvSpPr txBox="1">
            <a:spLocks noChangeArrowheads="1"/>
          </p:cNvSpPr>
          <p:nvPr/>
        </p:nvSpPr>
        <p:spPr bwMode="auto">
          <a:xfrm>
            <a:off x="2133600" y="2905938"/>
            <a:ext cx="13758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Calibri" pitchFamily="34" charset="0"/>
              </a:rPr>
              <a:t>Parking Lot</a:t>
            </a:r>
          </a:p>
          <a:p>
            <a:pPr algn="ctr"/>
            <a:r>
              <a:rPr lang="en-US" sz="1200" dirty="0">
                <a:latin typeface="Calibri" pitchFamily="34" charset="0"/>
              </a:rPr>
              <a:t>(Someday Maybe)</a:t>
            </a:r>
          </a:p>
        </p:txBody>
      </p:sp>
      <p:sp>
        <p:nvSpPr>
          <p:cNvPr id="28" name="TextBox 26"/>
          <p:cNvSpPr txBox="1">
            <a:spLocks noChangeArrowheads="1"/>
          </p:cNvSpPr>
          <p:nvPr/>
        </p:nvSpPr>
        <p:spPr bwMode="auto">
          <a:xfrm>
            <a:off x="3967952" y="2923401"/>
            <a:ext cx="12002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Calibri" pitchFamily="34" charset="0"/>
              </a:rPr>
              <a:t>Reference</a:t>
            </a:r>
          </a:p>
        </p:txBody>
      </p:sp>
      <p:sp>
        <p:nvSpPr>
          <p:cNvPr id="29" name="TextBox 33"/>
          <p:cNvSpPr txBox="1">
            <a:spLocks noChangeArrowheads="1"/>
          </p:cNvSpPr>
          <p:nvPr/>
        </p:nvSpPr>
        <p:spPr bwMode="auto">
          <a:xfrm>
            <a:off x="2132958" y="5253335"/>
            <a:ext cx="13051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Calibri" pitchFamily="34" charset="0"/>
              </a:rPr>
              <a:t>Two Minutes </a:t>
            </a:r>
          </a:p>
          <a:p>
            <a:pPr algn="ctr"/>
            <a:r>
              <a:rPr lang="en-US" sz="1200" dirty="0">
                <a:latin typeface="Calibri" pitchFamily="34" charset="0"/>
              </a:rPr>
              <a:t>or Less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0" y="2209026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Actionable</a:t>
            </a:r>
          </a:p>
        </p:txBody>
      </p:sp>
      <p:sp>
        <p:nvSpPr>
          <p:cNvPr id="31" name="Striped Right Arrow 30"/>
          <p:cNvSpPr/>
          <p:nvPr/>
        </p:nvSpPr>
        <p:spPr>
          <a:xfrm>
            <a:off x="1676400" y="2209026"/>
            <a:ext cx="381000" cy="381000"/>
          </a:xfrm>
          <a:prstGeom prst="stripedRightArrow">
            <a:avLst>
              <a:gd name="adj1" fmla="val 40304"/>
              <a:gd name="adj2" fmla="val 50000"/>
            </a:avLst>
          </a:prstGeom>
          <a:ln w="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0" y="45720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Actionable</a:t>
            </a:r>
          </a:p>
        </p:txBody>
      </p:sp>
      <p:sp>
        <p:nvSpPr>
          <p:cNvPr id="34" name="Striped Right Arrow 33"/>
          <p:cNvSpPr/>
          <p:nvPr/>
        </p:nvSpPr>
        <p:spPr>
          <a:xfrm>
            <a:off x="1219200" y="4572000"/>
            <a:ext cx="838200" cy="381000"/>
          </a:xfrm>
          <a:prstGeom prst="stripedRightArrow">
            <a:avLst>
              <a:gd name="adj1" fmla="val 40304"/>
              <a:gd name="adj2" fmla="val 50000"/>
            </a:avLst>
          </a:prstGeom>
          <a:ln w="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38" name="TextBox 26"/>
          <p:cNvSpPr txBox="1">
            <a:spLocks noChangeArrowheads="1"/>
          </p:cNvSpPr>
          <p:nvPr/>
        </p:nvSpPr>
        <p:spPr bwMode="auto">
          <a:xfrm>
            <a:off x="5644352" y="2923401"/>
            <a:ext cx="838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Trash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724733" y="3826307"/>
            <a:ext cx="14568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Delegate</a:t>
            </a:r>
          </a:p>
        </p:txBody>
      </p:sp>
      <p:pic>
        <p:nvPicPr>
          <p:cNvPr id="36" name="Picture 15" descr="C:\Users\Rod\AppData\Local\Microsoft\Windows\Temporary Internet Files\Content.IE5\LNH1U2XE\MC900434929[1]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19600"/>
            <a:ext cx="910719" cy="910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29"/>
          <p:cNvSpPr txBox="1">
            <a:spLocks noChangeArrowheads="1"/>
          </p:cNvSpPr>
          <p:nvPr/>
        </p:nvSpPr>
        <p:spPr bwMode="auto">
          <a:xfrm>
            <a:off x="5486400" y="5285601"/>
            <a:ext cx="60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Calibri" pitchFamily="34" charset="0"/>
              </a:rPr>
              <a:t>To Do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8D5CA8-882A-83BE-E801-F59522711DAA}"/>
              </a:ext>
            </a:extLst>
          </p:cNvPr>
          <p:cNvSpPr txBox="1"/>
          <p:nvPr/>
        </p:nvSpPr>
        <p:spPr>
          <a:xfrm>
            <a:off x="685800" y="6550223"/>
            <a:ext cx="662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GTD and Getting Things Done are registered trademarks of the David Allen Company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- GTD Step 4 (building to do list)</a:t>
            </a:r>
          </a:p>
        </p:txBody>
      </p:sp>
      <p:pic>
        <p:nvPicPr>
          <p:cNvPr id="18" name="Picture 2" descr="C:\Users\Rod\AppData\Local\Microsoft\Windows\Temporary Internet Files\Content.IE5\LBX1872O\MC90037104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7290" y="3894556"/>
            <a:ext cx="929005" cy="1042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8"/>
          <p:cNvSpPr txBox="1">
            <a:spLocks noChangeArrowheads="1"/>
          </p:cNvSpPr>
          <p:nvPr/>
        </p:nvSpPr>
        <p:spPr bwMode="auto">
          <a:xfrm>
            <a:off x="4960937" y="3105448"/>
            <a:ext cx="9826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Tickler</a:t>
            </a:r>
          </a:p>
        </p:txBody>
      </p:sp>
      <p:sp>
        <p:nvSpPr>
          <p:cNvPr id="25" name="TextBox 29"/>
          <p:cNvSpPr txBox="1">
            <a:spLocks noChangeArrowheads="1"/>
          </p:cNvSpPr>
          <p:nvPr/>
        </p:nvSpPr>
        <p:spPr bwMode="auto">
          <a:xfrm>
            <a:off x="3200400" y="3104472"/>
            <a:ext cx="838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Calendar</a:t>
            </a:r>
          </a:p>
        </p:txBody>
      </p:sp>
      <p:sp>
        <p:nvSpPr>
          <p:cNvPr id="26" name="TextBox 30"/>
          <p:cNvSpPr txBox="1">
            <a:spLocks noChangeArrowheads="1"/>
          </p:cNvSpPr>
          <p:nvPr/>
        </p:nvSpPr>
        <p:spPr bwMode="auto">
          <a:xfrm>
            <a:off x="4998720" y="5153925"/>
            <a:ext cx="8413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Projects</a:t>
            </a:r>
          </a:p>
        </p:txBody>
      </p:sp>
      <p:pic>
        <p:nvPicPr>
          <p:cNvPr id="14" name="Picture 12" descr="C:\Users\Rod\AppData\Local\Microsoft\Windows\Temporary Internet Files\Content.IE5\STE3B57N\MC90043261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143" y="3991394"/>
            <a:ext cx="91439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8" descr="C:\Users\Rod\AppData\Local\Microsoft\Windows\Temporary Internet Files\Content.IE5\LBX1872O\MC90027991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168" y="4020388"/>
            <a:ext cx="918643" cy="91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9"/>
          <p:cNvSpPr txBox="1">
            <a:spLocks noChangeArrowheads="1"/>
          </p:cNvSpPr>
          <p:nvPr/>
        </p:nvSpPr>
        <p:spPr bwMode="auto">
          <a:xfrm>
            <a:off x="2728396" y="5158629"/>
            <a:ext cx="17972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libri" pitchFamily="34" charset="0"/>
              </a:rPr>
              <a:t>Parking Lot</a:t>
            </a:r>
          </a:p>
          <a:p>
            <a:pPr algn="ctr"/>
            <a:r>
              <a:rPr lang="en-US" sz="1400" dirty="0">
                <a:latin typeface="Calibri" pitchFamily="34" charset="0"/>
              </a:rPr>
              <a:t>(someday maybe)</a:t>
            </a:r>
          </a:p>
        </p:txBody>
      </p:sp>
      <p:pic>
        <p:nvPicPr>
          <p:cNvPr id="3" name="Picture 29" descr="https://encrypted-tbn2.gstatic.com/images?q=tbn:ANd9GcTFONP390s3LrGdUwHpN0scJ8PybFyp2Yi4FjmHaqNtskM9cm74">
            <a:extLst>
              <a:ext uri="{FF2B5EF4-FFF2-40B4-BE49-F238E27FC236}">
                <a16:creationId xmlns:a16="http://schemas.microsoft.com/office/drawing/2014/main" id="{7C3D4571-E588-458C-A761-7DCBB9B8AD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l="14012" t="10380" r="16172" b="27325"/>
          <a:stretch/>
        </p:blipFill>
        <p:spPr bwMode="auto">
          <a:xfrm rot="16200000">
            <a:off x="4801475" y="1926754"/>
            <a:ext cx="898003" cy="1217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6" descr="https://www.gardenschool.edu.my/wp-content/uploads/2012/02/calendar.jpg">
            <a:extLst>
              <a:ext uri="{FF2B5EF4-FFF2-40B4-BE49-F238E27FC236}">
                <a16:creationId xmlns:a16="http://schemas.microsoft.com/office/drawing/2014/main" id="{0A2F8D2D-4DA3-4108-A7EF-5226257BB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5160" y="2088365"/>
            <a:ext cx="1246657" cy="934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65246C-2582-54AC-3520-5BEB515563A0}"/>
              </a:ext>
            </a:extLst>
          </p:cNvPr>
          <p:cNvSpPr txBox="1"/>
          <p:nvPr/>
        </p:nvSpPr>
        <p:spPr>
          <a:xfrm>
            <a:off x="685800" y="6550223"/>
            <a:ext cx="662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GTD and Getting Things Done are registered trademarks of the David Allen Company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- GTD Step 5</a:t>
            </a:r>
          </a:p>
        </p:txBody>
      </p:sp>
      <p:pic>
        <p:nvPicPr>
          <p:cNvPr id="37" name="Picture 36" descr="to-do-lis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1066800"/>
            <a:ext cx="5410200" cy="5410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95600" y="3276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Read my GTD book chapter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5600" y="2819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Set up my GTD system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5600" y="237386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Review morning routine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72AD53-37D9-76F3-1CB0-C4F86AF372F3}"/>
              </a:ext>
            </a:extLst>
          </p:cNvPr>
          <p:cNvSpPr txBox="1"/>
          <p:nvPr/>
        </p:nvSpPr>
        <p:spPr>
          <a:xfrm>
            <a:off x="685800" y="6550223"/>
            <a:ext cx="662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GTD and Getting Things Done are registered trademarks of the David Allen Company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Procrastination</a:t>
            </a:r>
          </a:p>
        </p:txBody>
      </p:sp>
      <p:pic>
        <p:nvPicPr>
          <p:cNvPr id="5" name="Content Placeholder 4" descr="procrastinatio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143000"/>
            <a:ext cx="7853741" cy="53340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Procrastinate?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The most creative and intelligent people are some of the best procrastinators</a:t>
            </a:r>
          </a:p>
          <a:p>
            <a:endParaRPr lang="en-US" sz="800" dirty="0"/>
          </a:p>
          <a:p>
            <a:r>
              <a:rPr lang="en-US" sz="2800" dirty="0"/>
              <a:t>Procrastinators create images of negative events that might happen in the future (too hard, too long, too expensive…)</a:t>
            </a:r>
          </a:p>
          <a:p>
            <a:endParaRPr lang="en-US" sz="800" dirty="0"/>
          </a:p>
          <a:p>
            <a:r>
              <a:rPr lang="en-US" sz="2800" dirty="0"/>
              <a:t>Procrastinators imagine things not being done perfectly and visualize the negative consequences</a:t>
            </a:r>
          </a:p>
          <a:p>
            <a:endParaRPr lang="en-US" sz="800" dirty="0"/>
          </a:p>
          <a:p>
            <a:r>
              <a:rPr lang="en-US" sz="2800" dirty="0">
                <a:solidFill>
                  <a:srgbClr val="0070C0"/>
                </a:solidFill>
              </a:rPr>
              <a:t>Get into the habit of dumbing things down by focusing on and starting on the very next action</a:t>
            </a:r>
          </a:p>
          <a:p>
            <a:endParaRPr lang="en-US" sz="800" dirty="0">
              <a:solidFill>
                <a:srgbClr val="0070C0"/>
              </a:solidFill>
            </a:endParaRPr>
          </a:p>
          <a:p>
            <a:r>
              <a:rPr lang="en-US" sz="2800" dirty="0">
                <a:solidFill>
                  <a:srgbClr val="0070C0"/>
                </a:solidFill>
              </a:rPr>
              <a:t>Countdown - 5, 4, 3, 2, 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and Timing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4876800" cy="3124200"/>
          </a:xfrm>
        </p:spPr>
        <p:txBody>
          <a:bodyPr>
            <a:noAutofit/>
          </a:bodyPr>
          <a:lstStyle/>
          <a:p>
            <a:pPr marL="73152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When the student is ready the teacher will appear</a:t>
            </a:r>
          </a:p>
          <a:p>
            <a:pPr marL="73152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When the student is truly ready the teacher will disappear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9A0CA7-EEDD-5DD1-049A-0A013C4E23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8125"/>
          <a:stretch/>
        </p:blipFill>
        <p:spPr>
          <a:xfrm>
            <a:off x="5029200" y="1752600"/>
            <a:ext cx="388591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890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Distractions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219200"/>
            <a:ext cx="9067800" cy="495002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000" dirty="0">
                <a:solidFill>
                  <a:srgbClr val="0070C0"/>
                </a:solidFill>
              </a:rPr>
              <a:t>“A study by the University of California, Irvine found that it takes an average of 23 minutes to get yourself back on track after being interrupted.”</a:t>
            </a:r>
          </a:p>
          <a:p>
            <a:pPr marL="457200" lvl="1" indent="0">
              <a:buNone/>
            </a:pPr>
            <a:r>
              <a:rPr lang="en-US" sz="3200" b="1" dirty="0"/>
              <a:t>Dealing with Distractions</a:t>
            </a:r>
          </a:p>
          <a:p>
            <a:pPr lvl="2"/>
            <a:r>
              <a:rPr lang="en-US" sz="3200" dirty="0"/>
              <a:t>quit looking for distractions and push yourself to refocus sooner</a:t>
            </a:r>
          </a:p>
          <a:p>
            <a:pPr lvl="2"/>
            <a:r>
              <a:rPr lang="en-US" sz="3200" dirty="0"/>
              <a:t>avoid the major contributors (e.g. cell phones, clutter, TV, etc.)</a:t>
            </a:r>
          </a:p>
          <a:p>
            <a:pPr lvl="2"/>
            <a:r>
              <a:rPr lang="en-US" sz="3200" dirty="0"/>
              <a:t>use the Pomodoro Method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824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419600"/>
            <a:ext cx="8686800" cy="1905000"/>
          </a:xfrm>
        </p:spPr>
        <p:txBody>
          <a:bodyPr>
            <a:normAutofit/>
          </a:bodyPr>
          <a:lstStyle/>
          <a:p>
            <a:r>
              <a:rPr lang="en-US" sz="3000" dirty="0"/>
              <a:t>bombards our mind with constant stimuli</a:t>
            </a:r>
          </a:p>
          <a:p>
            <a:r>
              <a:rPr lang="en-US" sz="3000" dirty="0"/>
              <a:t>draws our mind away from what we should focus on</a:t>
            </a:r>
          </a:p>
          <a:p>
            <a:r>
              <a:rPr lang="en-US" sz="3000" dirty="0"/>
              <a:t>signals our brains that our work is not complete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889D2A-8178-4EDA-93C9-07BD157247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033"/>
          <a:stretch/>
        </p:blipFill>
        <p:spPr>
          <a:xfrm>
            <a:off x="1524000" y="1371600"/>
            <a:ext cx="6096000" cy="284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7310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Cockpit of Control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6237"/>
            <a:ext cx="4495800" cy="3382963"/>
          </a:xfrm>
        </p:spPr>
        <p:txBody>
          <a:bodyPr/>
          <a:lstStyle/>
          <a:p>
            <a:r>
              <a:rPr lang="en-US" dirty="0"/>
              <a:t>I like this place</a:t>
            </a:r>
          </a:p>
          <a:p>
            <a:r>
              <a:rPr lang="en-US" dirty="0"/>
              <a:t>I want to be here</a:t>
            </a:r>
          </a:p>
          <a:p>
            <a:r>
              <a:rPr lang="en-US" dirty="0"/>
              <a:t>It makes me feel in control</a:t>
            </a:r>
          </a:p>
          <a:p>
            <a:r>
              <a:rPr lang="en-US" dirty="0"/>
              <a:t>I feel productive</a:t>
            </a:r>
          </a:p>
          <a:p>
            <a:r>
              <a:rPr lang="en-US" dirty="0"/>
              <a:t>I am happy with my tools</a:t>
            </a:r>
          </a:p>
        </p:txBody>
      </p:sp>
      <p:pic>
        <p:nvPicPr>
          <p:cNvPr id="5" name="Picture 2" descr="http://ak1.ostkcdn.com/images/products/6822894/Cappuccino-48-inch-long-Spacesaver-Nesting-Desk-L143533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9846" r="6250" b="16309"/>
          <a:stretch>
            <a:fillRect/>
          </a:stretch>
        </p:blipFill>
        <p:spPr bwMode="auto">
          <a:xfrm>
            <a:off x="304800" y="1752600"/>
            <a:ext cx="4038600" cy="3181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40918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1 of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7244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Get it out of your head and put it in a trusted place</a:t>
            </a:r>
          </a:p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Put a reminder in front of the door</a:t>
            </a:r>
          </a:p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Reduce clutter – clutter causes stress</a:t>
            </a:r>
          </a:p>
          <a:p>
            <a:r>
              <a:rPr lang="en-US" sz="2800" dirty="0"/>
              <a:t>Create a daily routine</a:t>
            </a:r>
          </a:p>
          <a:p>
            <a:r>
              <a:rPr lang="en-US" sz="2800" dirty="0"/>
              <a:t>Schedule it – become a master of your calendar</a:t>
            </a:r>
          </a:p>
          <a:p>
            <a:r>
              <a:rPr lang="en-US" sz="2800" dirty="0"/>
              <a:t>Make it easy (e.g. buy extra stuff)</a:t>
            </a:r>
          </a:p>
          <a:p>
            <a:r>
              <a:rPr lang="en-US" sz="2800" dirty="0"/>
              <a:t>Don’t make it perfect upfront</a:t>
            </a:r>
          </a:p>
          <a:p>
            <a:r>
              <a:rPr lang="en-US" sz="2800" dirty="0"/>
              <a:t>Stop saying “remind me to” or “I need to remember to” – capture it and put it in a trusted place or “do it now”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2 of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Try to finish your To Do list each day</a:t>
            </a:r>
          </a:p>
          <a:p>
            <a:r>
              <a:rPr lang="en-US" sz="2800" dirty="0"/>
              <a:t>Use your phone as a capture tool (e.g. “hey Siri create a note” “hey Siri add a reminder”)</a:t>
            </a:r>
          </a:p>
          <a:p>
            <a:r>
              <a:rPr lang="en-US" sz="2800" dirty="0"/>
              <a:t>Go to a different location (e.g. </a:t>
            </a:r>
            <a:r>
              <a:rPr lang="en-US" sz="2800"/>
              <a:t>library)</a:t>
            </a:r>
            <a:endParaRPr lang="en-US" sz="2800" dirty="0"/>
          </a:p>
          <a:p>
            <a:r>
              <a:rPr lang="en-US" sz="2800" dirty="0"/>
              <a:t>Use an inbox (collection bin)</a:t>
            </a:r>
          </a:p>
          <a:p>
            <a:r>
              <a:rPr lang="en-US" sz="2800" dirty="0"/>
              <a:t>For an energy boost complete something easy</a:t>
            </a:r>
          </a:p>
          <a:p>
            <a:r>
              <a:rPr lang="en-US" sz="2800" dirty="0"/>
              <a:t>If you can’t keep a commitment renegotiate it</a:t>
            </a:r>
          </a:p>
          <a:p>
            <a:r>
              <a:rPr lang="en-US" sz="2800" dirty="0"/>
              <a:t>Look at projects from a higher level</a:t>
            </a:r>
          </a:p>
          <a:p>
            <a:r>
              <a:rPr lang="en-US" sz="2800" dirty="0"/>
              <a:t>Share your system with someone else – don’t push it on them – everyone does it differently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Stick With It – It is Worth It</a:t>
            </a:r>
          </a:p>
        </p:txBody>
      </p:sp>
      <p:pic>
        <p:nvPicPr>
          <p:cNvPr id="4" name="Content Placeholder 3" descr="Machine-Gun-Salesman-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778" t="12387" r="13032" b="10541"/>
          <a:stretch>
            <a:fillRect/>
          </a:stretch>
        </p:blipFill>
        <p:spPr>
          <a:xfrm>
            <a:off x="846365" y="1066800"/>
            <a:ext cx="7535635" cy="5410200"/>
          </a:xfrm>
        </p:spPr>
      </p:pic>
      <p:sp>
        <p:nvSpPr>
          <p:cNvPr id="5" name="TextBox 4"/>
          <p:cNvSpPr txBox="1"/>
          <p:nvPr/>
        </p:nvSpPr>
        <p:spPr>
          <a:xfrm rot="2080785">
            <a:off x="7581924" y="466545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GTD</a:t>
            </a:r>
          </a:p>
        </p:txBody>
      </p:sp>
    </p:spTree>
    <p:extLst>
      <p:ext uri="{BB962C8B-B14F-4D97-AF65-F5344CB8AC3E}">
        <p14:creationId xmlns:p14="http://schemas.microsoft.com/office/powerpoint/2010/main" val="31828855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1752600"/>
          </a:xfrm>
        </p:spPr>
        <p:txBody>
          <a:bodyPr>
            <a:normAutofit/>
          </a:bodyPr>
          <a:lstStyle/>
          <a:p>
            <a:r>
              <a:rPr lang="en-US" sz="2800" dirty="0"/>
              <a:t>Are we at the right level of leadership</a:t>
            </a:r>
          </a:p>
          <a:p>
            <a:r>
              <a:rPr lang="en-US" sz="2800" dirty="0"/>
              <a:t>Are we at the right level of Life Fitness</a:t>
            </a:r>
          </a:p>
          <a:p>
            <a:r>
              <a:rPr lang="en-US" sz="2800" dirty="0"/>
              <a:t>Are we ready to commit to a time management system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6101270-C553-7398-3DC3-6E3D1A278232}"/>
              </a:ext>
            </a:extLst>
          </p:cNvPr>
          <p:cNvSpPr txBox="1">
            <a:spLocks/>
          </p:cNvSpPr>
          <p:nvPr/>
        </p:nvSpPr>
        <p:spPr>
          <a:xfrm>
            <a:off x="457200" y="3429000"/>
            <a:ext cx="8534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/>
              <a:t>Note</a:t>
            </a:r>
            <a:r>
              <a:rPr lang="en-US" sz="2800" dirty="0"/>
              <a:t>: Life Fitness components can feed your time management system (i.e. action management)</a:t>
            </a:r>
          </a:p>
        </p:txBody>
      </p:sp>
      <p:pic>
        <p:nvPicPr>
          <p:cNvPr id="5" name="Picture 4" descr="A black baseball cap with white text&#10;&#10;Description automatically generated">
            <a:extLst>
              <a:ext uri="{FF2B5EF4-FFF2-40B4-BE49-F238E27FC236}">
                <a16:creationId xmlns:a16="http://schemas.microsoft.com/office/drawing/2014/main" id="{C78A38BA-7770-F348-88CF-63556FDA1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131983"/>
            <a:ext cx="1195471" cy="120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587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Efficient – Less Stress</a:t>
            </a:r>
          </a:p>
        </p:txBody>
      </p:sp>
      <p:pic>
        <p:nvPicPr>
          <p:cNvPr id="4" name="Picture 7" descr="C:\Users\Rod\AppData\Local\Microsoft\Windows\Temporary Internet Files\Content.IE5\LNH1U2XE\MP90043305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133600"/>
            <a:ext cx="5562600" cy="369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609600"/>
          </a:xfrm>
        </p:spPr>
        <p:txBody>
          <a:bodyPr/>
          <a:lstStyle/>
          <a:p>
            <a:pPr algn="ctr"/>
            <a:r>
              <a:rPr lang="en-US" dirty="0"/>
              <a:t>Please clap now!</a:t>
            </a:r>
          </a:p>
        </p:txBody>
      </p:sp>
      <p:pic>
        <p:nvPicPr>
          <p:cNvPr id="4" name="Picture 2" descr="C:\Users\Rod\AppData\Local\Microsoft\Windows\Temporary Internet Files\Content.IE5\LNH1U2XE\MC90043248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133600"/>
            <a:ext cx="3668102" cy="3939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 Manage Do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73886C2-46D0-0E92-42DF-B489EA3D1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22" y="1242222"/>
            <a:ext cx="2255363" cy="230107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9C33719-F281-AF5A-7582-9E568A8D29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47" t="5211" r="8579"/>
          <a:stretch/>
        </p:blipFill>
        <p:spPr>
          <a:xfrm>
            <a:off x="3556322" y="1331123"/>
            <a:ext cx="2296555" cy="22172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8FD607C-471F-5847-E709-D4265C28B8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2399" y="1280321"/>
            <a:ext cx="2270601" cy="230107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F92A5D9-7002-2484-0C32-4772F72C57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993" y="3984158"/>
            <a:ext cx="2331557" cy="22782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5E08BCE-8428-3884-9495-10C7C263D8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8207" y="3886200"/>
            <a:ext cx="2354416" cy="231631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E6FFBD1-A416-AF61-B17D-16C3D7CCB7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7950" y="3938595"/>
            <a:ext cx="2392513" cy="225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21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 Manage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5105400" cy="4572000"/>
          </a:xfrm>
        </p:spPr>
        <p:txBody>
          <a:bodyPr>
            <a:noAutofit/>
          </a:bodyPr>
          <a:lstStyle/>
          <a:p>
            <a:pPr marL="274320">
              <a:spcBef>
                <a:spcPts val="1800"/>
              </a:spcBef>
            </a:pPr>
            <a:r>
              <a:rPr lang="en-US" sz="6000" dirty="0"/>
              <a:t>You’re not the boss of me. Don’t tell me what to do</a:t>
            </a:r>
          </a:p>
          <a:p>
            <a:pPr marL="274320">
              <a:spcBef>
                <a:spcPts val="1800"/>
              </a:spcBef>
            </a:pPr>
            <a:endParaRPr lang="en-US" sz="6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EAA83E-6A00-6E9A-C7E1-3FEBEDD95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637522"/>
            <a:ext cx="3276600" cy="435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28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 Manage Do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426ACDD0-17B1-40FD-73E3-4E95B50A0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454018"/>
            <a:ext cx="70866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/>
              <a:t>Lead </a:t>
            </a:r>
            <a:r>
              <a:rPr lang="en-US" altLang="en-US" sz="2000" dirty="0"/>
              <a:t>(plan, motivate, reflect, set goals, visionary, future-oriented, mission, direction)</a:t>
            </a: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F2EFA83E-664C-FC5C-4F2B-4A0BBD285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495800"/>
            <a:ext cx="66294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/>
              <a:t>Manage </a:t>
            </a:r>
            <a:r>
              <a:rPr lang="en-US" altLang="en-US" sz="2000" dirty="0"/>
              <a:t>(schedule, prioritize, evaluate, adjust, motivate, delegate, monitor, structure, process-oriented, achieve goals)</a:t>
            </a: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4C2FF7B5-8A4C-E4C2-03E6-B7F72D051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516563"/>
            <a:ext cx="5562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Do </a:t>
            </a:r>
            <a:r>
              <a:rPr lang="en-US" altLang="en-US" sz="2000"/>
              <a:t>(execute)</a:t>
            </a:r>
          </a:p>
        </p:txBody>
      </p:sp>
      <p:pic>
        <p:nvPicPr>
          <p:cNvPr id="13" name="Picture 12" descr="A blue baseball cap with white text&#10;&#10;Description automatically generated">
            <a:extLst>
              <a:ext uri="{FF2B5EF4-FFF2-40B4-BE49-F238E27FC236}">
                <a16:creationId xmlns:a16="http://schemas.microsoft.com/office/drawing/2014/main" id="{45FDBA20-682A-C15F-BFF2-EBADB8990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869" y="1553324"/>
            <a:ext cx="1484931" cy="1484931"/>
          </a:xfrm>
          <a:prstGeom prst="rect">
            <a:avLst/>
          </a:prstGeom>
        </p:spPr>
      </p:pic>
      <p:pic>
        <p:nvPicPr>
          <p:cNvPr id="15" name="Picture 14" descr="A black baseball cap with white text&#10;&#10;Description automatically generated">
            <a:extLst>
              <a:ext uri="{FF2B5EF4-FFF2-40B4-BE49-F238E27FC236}">
                <a16:creationId xmlns:a16="http://schemas.microsoft.com/office/drawing/2014/main" id="{A29162FC-D6D8-C7CB-0556-3D0E48B0A8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820" y="1497497"/>
            <a:ext cx="1476542" cy="1484931"/>
          </a:xfrm>
          <a:prstGeom prst="rect">
            <a:avLst/>
          </a:prstGeom>
        </p:spPr>
      </p:pic>
      <p:pic>
        <p:nvPicPr>
          <p:cNvPr id="17" name="Picture 16" descr="A white baseball cap with blue text&#10;&#10;Description automatically generated">
            <a:extLst>
              <a:ext uri="{FF2B5EF4-FFF2-40B4-BE49-F238E27FC236}">
                <a16:creationId xmlns:a16="http://schemas.microsoft.com/office/drawing/2014/main" id="{22D06C57-BD6C-3760-DB6F-BBD741355F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359" y="1514323"/>
            <a:ext cx="1476542" cy="146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431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 Manage Do</a:t>
            </a:r>
          </a:p>
        </p:txBody>
      </p:sp>
      <p:pic>
        <p:nvPicPr>
          <p:cNvPr id="3" name="Picture 2" descr="A group of pie charts&#10;&#10;Description automatically generated">
            <a:extLst>
              <a:ext uri="{FF2B5EF4-FFF2-40B4-BE49-F238E27FC236}">
                <a16:creationId xmlns:a16="http://schemas.microsoft.com/office/drawing/2014/main" id="{951D448F-678F-7F3D-96C4-07CB6BEF1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619600"/>
            <a:ext cx="6135984" cy="37050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3943776-B535-DB9E-2BDF-19C9A5BD8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1371600"/>
          </a:xfrm>
        </p:spPr>
        <p:txBody>
          <a:bodyPr>
            <a:noAutofit/>
          </a:bodyPr>
          <a:lstStyle/>
          <a:p>
            <a:pPr marL="274320" algn="ctr">
              <a:spcBef>
                <a:spcPts val="1800"/>
              </a:spcBef>
            </a:pPr>
            <a:r>
              <a:rPr lang="en-US" sz="3600" dirty="0"/>
              <a:t>Where are we and where do we want to be?</a:t>
            </a:r>
          </a:p>
          <a:p>
            <a:pPr marL="731520" indent="-457200" algn="ctr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87484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0FDA9D-C132-BB16-9D32-CE31C3B0D0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944" b="9799"/>
          <a:stretch/>
        </p:blipFill>
        <p:spPr>
          <a:xfrm>
            <a:off x="4689716" y="1440672"/>
            <a:ext cx="4301884" cy="47315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BC3131-8C23-9B51-9892-4331C41C499D}"/>
              </a:ext>
            </a:extLst>
          </p:cNvPr>
          <p:cNvSpPr txBox="1"/>
          <p:nvPr/>
        </p:nvSpPr>
        <p:spPr>
          <a:xfrm>
            <a:off x="457200" y="2057400"/>
            <a:ext cx="369228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Family</a:t>
            </a:r>
          </a:p>
          <a:p>
            <a:r>
              <a:rPr lang="en-US" sz="3200" dirty="0"/>
              <a:t>Career</a:t>
            </a:r>
          </a:p>
          <a:p>
            <a:r>
              <a:rPr lang="en-US" sz="3200" dirty="0"/>
              <a:t>Spiritual</a:t>
            </a:r>
          </a:p>
          <a:p>
            <a:r>
              <a:rPr lang="en-US" sz="3200" dirty="0"/>
              <a:t>Finances</a:t>
            </a:r>
          </a:p>
          <a:p>
            <a:r>
              <a:rPr lang="en-US" sz="3200" dirty="0"/>
              <a:t>Social Relationships</a:t>
            </a:r>
          </a:p>
          <a:p>
            <a:r>
              <a:rPr lang="en-US" sz="3200" dirty="0"/>
              <a:t>Intellect</a:t>
            </a:r>
          </a:p>
          <a:p>
            <a:r>
              <a:rPr lang="en-US" sz="3200" dirty="0"/>
              <a:t>Physical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C19C8C-6B40-386D-12EC-E0E9B1E1CC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164" b="11836"/>
          <a:stretch/>
        </p:blipFill>
        <p:spPr>
          <a:xfrm>
            <a:off x="0" y="152401"/>
            <a:ext cx="415886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040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</a:t>
            </a:r>
          </a:p>
        </p:txBody>
      </p:sp>
      <p:pic>
        <p:nvPicPr>
          <p:cNvPr id="9" name="Picture 8" descr="A drawing of a bird on a ladder&#10;&#10;Description automatically generated">
            <a:extLst>
              <a:ext uri="{FF2B5EF4-FFF2-40B4-BE49-F238E27FC236}">
                <a16:creationId xmlns:a16="http://schemas.microsoft.com/office/drawing/2014/main" id="{95379CAF-5547-8CB2-01D8-C50D83F391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79"/>
          <a:stretch/>
        </p:blipFill>
        <p:spPr>
          <a:xfrm>
            <a:off x="1828800" y="1152525"/>
            <a:ext cx="5486400" cy="5400675"/>
          </a:xfrm>
          <a:prstGeom prst="rect">
            <a:avLst/>
          </a:prstGeom>
        </p:spPr>
      </p:pic>
      <p:pic>
        <p:nvPicPr>
          <p:cNvPr id="15" name="Picture 14" descr="A book cover with a picture of two people&#10;&#10;Description automatically generated">
            <a:extLst>
              <a:ext uri="{FF2B5EF4-FFF2-40B4-BE49-F238E27FC236}">
                <a16:creationId xmlns:a16="http://schemas.microsoft.com/office/drawing/2014/main" id="{BD48A270-774A-60C6-EB07-977B65682D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2" b="48882"/>
          <a:stretch/>
        </p:blipFill>
        <p:spPr>
          <a:xfrm>
            <a:off x="0" y="174434"/>
            <a:ext cx="1837957" cy="887186"/>
          </a:xfrm>
          <a:prstGeom prst="rect">
            <a:avLst/>
          </a:prstGeom>
        </p:spPr>
      </p:pic>
      <p:pic>
        <p:nvPicPr>
          <p:cNvPr id="16" name="Picture 15" descr="A book cover with a picture of two people&#10;&#10;Description automatically generated">
            <a:extLst>
              <a:ext uri="{FF2B5EF4-FFF2-40B4-BE49-F238E27FC236}">
                <a16:creationId xmlns:a16="http://schemas.microsoft.com/office/drawing/2014/main" id="{31ECA0F7-9BF5-1E8D-75C9-AC7C4A6C1C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21" r="49424"/>
          <a:stretch/>
        </p:blipFill>
        <p:spPr>
          <a:xfrm>
            <a:off x="1837957" y="174434"/>
            <a:ext cx="2177638" cy="88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93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7656</TotalTime>
  <Words>1169</Words>
  <Application>Microsoft Office PowerPoint</Application>
  <PresentationFormat>On-screen Show (4:3)</PresentationFormat>
  <Paragraphs>272</Paragraphs>
  <Slides>38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Calibri</vt:lpstr>
      <vt:lpstr>Office Theme</vt:lpstr>
      <vt:lpstr>PowerPoint Presentation</vt:lpstr>
      <vt:lpstr>What We Will Cover</vt:lpstr>
      <vt:lpstr>Learning and Timing</vt:lpstr>
      <vt:lpstr>Lead Manage Do</vt:lpstr>
      <vt:lpstr>Lead Manage Do</vt:lpstr>
      <vt:lpstr>Lead Manage Do</vt:lpstr>
      <vt:lpstr>Lead Manage Do</vt:lpstr>
      <vt:lpstr>Lead</vt:lpstr>
      <vt:lpstr>Lead</vt:lpstr>
      <vt:lpstr>Lead</vt:lpstr>
      <vt:lpstr>Getting Things Done®</vt:lpstr>
      <vt:lpstr>Lead</vt:lpstr>
      <vt:lpstr>My Introduction to GTD</vt:lpstr>
      <vt:lpstr>Getting Things Done®</vt:lpstr>
      <vt:lpstr>Time Management Defined</vt:lpstr>
      <vt:lpstr>The Mind</vt:lpstr>
      <vt:lpstr>Stress!!!</vt:lpstr>
      <vt:lpstr>Stress!!!</vt:lpstr>
      <vt:lpstr>Out of Mind</vt:lpstr>
      <vt:lpstr>No Stress</vt:lpstr>
      <vt:lpstr>GTD Tools</vt:lpstr>
      <vt:lpstr>Getting Things Done®</vt:lpstr>
      <vt:lpstr>Collect – GTD Step 1 (get it out of your head)</vt:lpstr>
      <vt:lpstr>Process – GTD Step 2</vt:lpstr>
      <vt:lpstr>Organize - GTD Step 3</vt:lpstr>
      <vt:lpstr>Review - GTD Step 4 (building to do list)</vt:lpstr>
      <vt:lpstr>Do - GTD Step 5</vt:lpstr>
      <vt:lpstr>Procrastination</vt:lpstr>
      <vt:lpstr>Why do we Procrastinate?</vt:lpstr>
      <vt:lpstr>Distractions</vt:lpstr>
      <vt:lpstr>Clutter</vt:lpstr>
      <vt:lpstr>Cockpit of Control</vt:lpstr>
      <vt:lpstr>Tips 1 of 2</vt:lpstr>
      <vt:lpstr>Tips 2 of 2</vt:lpstr>
      <vt:lpstr>Stick With It – It is Worth It</vt:lpstr>
      <vt:lpstr>Next Steps</vt:lpstr>
      <vt:lpstr>More Efficient – Less Stress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Rod Lukey</cp:lastModifiedBy>
  <cp:revision>376</cp:revision>
  <dcterms:created xsi:type="dcterms:W3CDTF">2017-02-08T01:14:11Z</dcterms:created>
  <dcterms:modified xsi:type="dcterms:W3CDTF">2024-08-06T11:30:17Z</dcterms:modified>
</cp:coreProperties>
</file>