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 id="2147483931" r:id="rId5"/>
    <p:sldMasterId id="2147484010" r:id="rId6"/>
    <p:sldMasterId id="2147484069" r:id="rId7"/>
  </p:sldMasterIdLst>
  <p:notesMasterIdLst>
    <p:notesMasterId r:id="rId21"/>
  </p:notesMasterIdLst>
  <p:sldIdLst>
    <p:sldId id="652" r:id="rId8"/>
    <p:sldId id="267" r:id="rId9"/>
    <p:sldId id="663" r:id="rId10"/>
    <p:sldId id="371" r:id="rId11"/>
    <p:sldId id="662" r:id="rId12"/>
    <p:sldId id="657" r:id="rId13"/>
    <p:sldId id="665" r:id="rId14"/>
    <p:sldId id="666" r:id="rId15"/>
    <p:sldId id="378" r:id="rId16"/>
    <p:sldId id="660" r:id="rId17"/>
    <p:sldId id="664" r:id="rId18"/>
    <p:sldId id="658" r:id="rId19"/>
    <p:sldId id="6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D1841B-E95E-9860-301E-6A65901E049E}" name="Julie McGregor" initials="JM" userId="S::julie.mcgregor@stelizabeth.com::277eb63e-30ef-43fb-8605-f85ff9a6c7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BC3D"/>
    <a:srgbClr val="BED6B4"/>
    <a:srgbClr val="FFFF66"/>
    <a:srgbClr val="FFA605"/>
    <a:srgbClr val="0065BD"/>
    <a:srgbClr val="ADC8E9"/>
    <a:srgbClr val="FFE9C7"/>
    <a:srgbClr val="3C8A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16488-7949-4ECB-9BEE-C9C91AABDAC9}" v="4" dt="2024-08-29T20:23:06.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34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Arrasmith" userId="c7ce389a-6792-46bd-862f-daa432590970" providerId="ADAL" clId="{8C370025-A03F-45EA-B88E-FFF68723037D}"/>
    <pc:docChg chg="undo custSel addSld delSld modSld">
      <pc:chgData name="Lisa Arrasmith" userId="c7ce389a-6792-46bd-862f-daa432590970" providerId="ADAL" clId="{8C370025-A03F-45EA-B88E-FFF68723037D}" dt="2024-05-16T20:05:20.188" v="925" actId="20577"/>
      <pc:docMkLst>
        <pc:docMk/>
      </pc:docMkLst>
      <pc:sldChg chg="modSp add mod">
        <pc:chgData name="Lisa Arrasmith" userId="c7ce389a-6792-46bd-862f-daa432590970" providerId="ADAL" clId="{8C370025-A03F-45EA-B88E-FFF68723037D}" dt="2024-05-13T15:57:36.961" v="911" actId="20577"/>
        <pc:sldMkLst>
          <pc:docMk/>
          <pc:sldMk cId="2001927809" sldId="378"/>
        </pc:sldMkLst>
        <pc:spChg chg="mod">
          <ac:chgData name="Lisa Arrasmith" userId="c7ce389a-6792-46bd-862f-daa432590970" providerId="ADAL" clId="{8C370025-A03F-45EA-B88E-FFF68723037D}" dt="2024-05-13T15:57:36.961" v="911" actId="20577"/>
          <ac:spMkLst>
            <pc:docMk/>
            <pc:sldMk cId="2001927809" sldId="378"/>
            <ac:spMk id="3" creationId="{20C18DF7-D253-E7D7-0799-314EA4648029}"/>
          </ac:spMkLst>
        </pc:spChg>
      </pc:sldChg>
      <pc:sldChg chg="addSp delSp modSp mod modClrScheme chgLayout">
        <pc:chgData name="Lisa Arrasmith" userId="c7ce389a-6792-46bd-862f-daa432590970" providerId="ADAL" clId="{8C370025-A03F-45EA-B88E-FFF68723037D}" dt="2024-05-13T15:10:09.343" v="81" actId="26606"/>
        <pc:sldMkLst>
          <pc:docMk/>
          <pc:sldMk cId="2127844491" sldId="657"/>
        </pc:sldMkLst>
        <pc:spChg chg="mod">
          <ac:chgData name="Lisa Arrasmith" userId="c7ce389a-6792-46bd-862f-daa432590970" providerId="ADAL" clId="{8C370025-A03F-45EA-B88E-FFF68723037D}" dt="2024-05-13T15:10:09.343" v="81" actId="26606"/>
          <ac:spMkLst>
            <pc:docMk/>
            <pc:sldMk cId="2127844491" sldId="657"/>
            <ac:spMk id="2" creationId="{342B350D-9792-3971-3741-DFB115FD1D99}"/>
          </ac:spMkLst>
        </pc:spChg>
        <pc:spChg chg="mod">
          <ac:chgData name="Lisa Arrasmith" userId="c7ce389a-6792-46bd-862f-daa432590970" providerId="ADAL" clId="{8C370025-A03F-45EA-B88E-FFF68723037D}" dt="2024-05-13T15:10:09.343" v="81" actId="26606"/>
          <ac:spMkLst>
            <pc:docMk/>
            <pc:sldMk cId="2127844491" sldId="657"/>
            <ac:spMk id="3" creationId="{00000000-0000-0000-0000-000000000000}"/>
          </ac:spMkLst>
        </pc:spChg>
        <pc:spChg chg="add del mod">
          <ac:chgData name="Lisa Arrasmith" userId="c7ce389a-6792-46bd-862f-daa432590970" providerId="ADAL" clId="{8C370025-A03F-45EA-B88E-FFF68723037D}" dt="2024-05-13T15:10:09.343" v="81" actId="26606"/>
          <ac:spMkLst>
            <pc:docMk/>
            <pc:sldMk cId="2127844491" sldId="657"/>
            <ac:spMk id="8" creationId="{2791C7AE-06D2-B37B-01F7-F1DC4BCDD9A5}"/>
          </ac:spMkLst>
        </pc:spChg>
        <pc:spChg chg="add del mod">
          <ac:chgData name="Lisa Arrasmith" userId="c7ce389a-6792-46bd-862f-daa432590970" providerId="ADAL" clId="{8C370025-A03F-45EA-B88E-FFF68723037D}" dt="2024-05-13T15:10:09.343" v="81" actId="26606"/>
          <ac:spMkLst>
            <pc:docMk/>
            <pc:sldMk cId="2127844491" sldId="657"/>
            <ac:spMk id="10" creationId="{A35F3506-1BDD-E7CD-D6A7-5250258F8CB8}"/>
          </ac:spMkLst>
        </pc:spChg>
        <pc:spChg chg="add del mod">
          <ac:chgData name="Lisa Arrasmith" userId="c7ce389a-6792-46bd-862f-daa432590970" providerId="ADAL" clId="{8C370025-A03F-45EA-B88E-FFF68723037D}" dt="2024-05-13T15:10:09.343" v="81" actId="26606"/>
          <ac:spMkLst>
            <pc:docMk/>
            <pc:sldMk cId="2127844491" sldId="657"/>
            <ac:spMk id="12" creationId="{A35EEEB6-196F-195F-A269-0F3745EDC6A3}"/>
          </ac:spMkLst>
        </pc:spChg>
      </pc:sldChg>
      <pc:sldChg chg="addSp delSp modSp new del mod modClrScheme chgLayout">
        <pc:chgData name="Lisa Arrasmith" userId="c7ce389a-6792-46bd-862f-daa432590970" providerId="ADAL" clId="{8C370025-A03F-45EA-B88E-FFF68723037D}" dt="2024-05-13T15:14:56.720" v="161" actId="47"/>
        <pc:sldMkLst>
          <pc:docMk/>
          <pc:sldMk cId="2948566152" sldId="658"/>
        </pc:sldMkLst>
        <pc:spChg chg="add del mod">
          <ac:chgData name="Lisa Arrasmith" userId="c7ce389a-6792-46bd-862f-daa432590970" providerId="ADAL" clId="{8C370025-A03F-45EA-B88E-FFF68723037D}" dt="2024-05-13T15:11:06.646" v="102" actId="26606"/>
          <ac:spMkLst>
            <pc:docMk/>
            <pc:sldMk cId="2948566152" sldId="658"/>
            <ac:spMk id="2" creationId="{CFA5D57E-4C8D-D7F0-A226-31D8EFCA2140}"/>
          </ac:spMkLst>
        </pc:spChg>
        <pc:spChg chg="mod">
          <ac:chgData name="Lisa Arrasmith" userId="c7ce389a-6792-46bd-862f-daa432590970" providerId="ADAL" clId="{8C370025-A03F-45EA-B88E-FFF68723037D}" dt="2024-05-13T15:11:06.646" v="102" actId="26606"/>
          <ac:spMkLst>
            <pc:docMk/>
            <pc:sldMk cId="2948566152" sldId="658"/>
            <ac:spMk id="3" creationId="{5BE65339-1664-0684-CC71-CE5DA9EAD57C}"/>
          </ac:spMkLst>
        </pc:spChg>
        <pc:spChg chg="add del mod">
          <ac:chgData name="Lisa Arrasmith" userId="c7ce389a-6792-46bd-862f-daa432590970" providerId="ADAL" clId="{8C370025-A03F-45EA-B88E-FFF68723037D}" dt="2024-05-13T15:10:42.732" v="92" actId="26606"/>
          <ac:spMkLst>
            <pc:docMk/>
            <pc:sldMk cId="2948566152" sldId="658"/>
            <ac:spMk id="7" creationId="{C362D425-C858-B369-B717-C6F028A5E350}"/>
          </ac:spMkLst>
        </pc:spChg>
        <pc:spChg chg="add del mod">
          <ac:chgData name="Lisa Arrasmith" userId="c7ce389a-6792-46bd-862f-daa432590970" providerId="ADAL" clId="{8C370025-A03F-45EA-B88E-FFF68723037D}" dt="2024-05-13T15:10:42.732" v="92" actId="26606"/>
          <ac:spMkLst>
            <pc:docMk/>
            <pc:sldMk cId="2948566152" sldId="658"/>
            <ac:spMk id="8" creationId="{5912BE39-9FEF-6060-8A92-BF28EB9DA4A0}"/>
          </ac:spMkLst>
        </pc:spChg>
        <pc:spChg chg="add del mod">
          <ac:chgData name="Lisa Arrasmith" userId="c7ce389a-6792-46bd-862f-daa432590970" providerId="ADAL" clId="{8C370025-A03F-45EA-B88E-FFF68723037D}" dt="2024-05-13T15:10:14.752" v="89" actId="26606"/>
          <ac:spMkLst>
            <pc:docMk/>
            <pc:sldMk cId="2948566152" sldId="658"/>
            <ac:spMk id="9" creationId="{F5EA172A-517E-4590-9A2A-4DB1997892DD}"/>
          </ac:spMkLst>
        </pc:spChg>
        <pc:spChg chg="add del mod">
          <ac:chgData name="Lisa Arrasmith" userId="c7ce389a-6792-46bd-862f-daa432590970" providerId="ADAL" clId="{8C370025-A03F-45EA-B88E-FFF68723037D}" dt="2024-05-13T15:07:15.353" v="26" actId="26606"/>
          <ac:spMkLst>
            <pc:docMk/>
            <pc:sldMk cId="2948566152" sldId="658"/>
            <ac:spMk id="10" creationId="{91F07FFD-5D91-F32C-5EDB-B807D264F24D}"/>
          </ac:spMkLst>
        </pc:spChg>
        <pc:spChg chg="add del mod">
          <ac:chgData name="Lisa Arrasmith" userId="c7ce389a-6792-46bd-862f-daa432590970" providerId="ADAL" clId="{8C370025-A03F-45EA-B88E-FFF68723037D}" dt="2024-05-13T15:10:14.752" v="89" actId="26606"/>
          <ac:spMkLst>
            <pc:docMk/>
            <pc:sldMk cId="2948566152" sldId="658"/>
            <ac:spMk id="11" creationId="{FF7EC99D-7EB7-D1A2-1C7C-F4D2636D03A6}"/>
          </ac:spMkLst>
        </pc:spChg>
        <pc:spChg chg="add del mod">
          <ac:chgData name="Lisa Arrasmith" userId="c7ce389a-6792-46bd-862f-daa432590970" providerId="ADAL" clId="{8C370025-A03F-45EA-B88E-FFF68723037D}" dt="2024-05-13T15:07:15.353" v="26" actId="26606"/>
          <ac:spMkLst>
            <pc:docMk/>
            <pc:sldMk cId="2948566152" sldId="658"/>
            <ac:spMk id="12" creationId="{659B717F-0055-8350-26F8-58D40CE6A2A3}"/>
          </ac:spMkLst>
        </pc:spChg>
        <pc:spChg chg="add del mod">
          <ac:chgData name="Lisa Arrasmith" userId="c7ce389a-6792-46bd-862f-daa432590970" providerId="ADAL" clId="{8C370025-A03F-45EA-B88E-FFF68723037D}" dt="2024-05-13T15:10:14.752" v="89" actId="26606"/>
          <ac:spMkLst>
            <pc:docMk/>
            <pc:sldMk cId="2948566152" sldId="658"/>
            <ac:spMk id="13" creationId="{66A907E1-AF80-EE67-24C3-174F9E9BB8BC}"/>
          </ac:spMkLst>
        </pc:spChg>
        <pc:spChg chg="add del mod">
          <ac:chgData name="Lisa Arrasmith" userId="c7ce389a-6792-46bd-862f-daa432590970" providerId="ADAL" clId="{8C370025-A03F-45EA-B88E-FFF68723037D}" dt="2024-05-13T15:07:15.353" v="26" actId="26606"/>
          <ac:spMkLst>
            <pc:docMk/>
            <pc:sldMk cId="2948566152" sldId="658"/>
            <ac:spMk id="14" creationId="{C10125E7-E131-24B0-42B6-988A6AA43C5C}"/>
          </ac:spMkLst>
        </pc:spChg>
        <pc:spChg chg="add del mod">
          <ac:chgData name="Lisa Arrasmith" userId="c7ce389a-6792-46bd-862f-daa432590970" providerId="ADAL" clId="{8C370025-A03F-45EA-B88E-FFF68723037D}" dt="2024-05-13T15:10:14.752" v="89" actId="26606"/>
          <ac:spMkLst>
            <pc:docMk/>
            <pc:sldMk cId="2948566152" sldId="658"/>
            <ac:spMk id="15" creationId="{F6912FBC-4F02-80E6-6CD6-B1FC508AFC81}"/>
          </ac:spMkLst>
        </pc:spChg>
        <pc:spChg chg="add del mod">
          <ac:chgData name="Lisa Arrasmith" userId="c7ce389a-6792-46bd-862f-daa432590970" providerId="ADAL" clId="{8C370025-A03F-45EA-B88E-FFF68723037D}" dt="2024-05-13T15:07:15.353" v="26" actId="26606"/>
          <ac:spMkLst>
            <pc:docMk/>
            <pc:sldMk cId="2948566152" sldId="658"/>
            <ac:spMk id="16" creationId="{FC827BE9-5FDF-681F-BD61-0E7E653B41D3}"/>
          </ac:spMkLst>
        </pc:spChg>
        <pc:spChg chg="add del mod">
          <ac:chgData name="Lisa Arrasmith" userId="c7ce389a-6792-46bd-862f-daa432590970" providerId="ADAL" clId="{8C370025-A03F-45EA-B88E-FFF68723037D}" dt="2024-05-13T15:10:14.752" v="89" actId="26606"/>
          <ac:spMkLst>
            <pc:docMk/>
            <pc:sldMk cId="2948566152" sldId="658"/>
            <ac:spMk id="17" creationId="{AB6704A7-C436-314B-D235-950FB8F129C2}"/>
          </ac:spMkLst>
        </pc:spChg>
        <pc:spChg chg="add del mod">
          <ac:chgData name="Lisa Arrasmith" userId="c7ce389a-6792-46bd-862f-daa432590970" providerId="ADAL" clId="{8C370025-A03F-45EA-B88E-FFF68723037D}" dt="2024-05-13T15:07:15.353" v="26" actId="26606"/>
          <ac:spMkLst>
            <pc:docMk/>
            <pc:sldMk cId="2948566152" sldId="658"/>
            <ac:spMk id="18" creationId="{EE45A943-B572-B2EB-CE08-4E4FD5875BDA}"/>
          </ac:spMkLst>
        </pc:spChg>
        <pc:spChg chg="add del mod">
          <ac:chgData name="Lisa Arrasmith" userId="c7ce389a-6792-46bd-862f-daa432590970" providerId="ADAL" clId="{8C370025-A03F-45EA-B88E-FFF68723037D}" dt="2024-05-13T15:10:14.752" v="89" actId="26606"/>
          <ac:spMkLst>
            <pc:docMk/>
            <pc:sldMk cId="2948566152" sldId="658"/>
            <ac:spMk id="19" creationId="{BA4495E7-3C66-DC01-851E-3E9A39C41137}"/>
          </ac:spMkLst>
        </pc:spChg>
        <pc:spChg chg="add del mod">
          <ac:chgData name="Lisa Arrasmith" userId="c7ce389a-6792-46bd-862f-daa432590970" providerId="ADAL" clId="{8C370025-A03F-45EA-B88E-FFF68723037D}" dt="2024-05-13T15:07:15.353" v="26" actId="26606"/>
          <ac:spMkLst>
            <pc:docMk/>
            <pc:sldMk cId="2948566152" sldId="658"/>
            <ac:spMk id="20" creationId="{DF2FFBC4-E228-9235-0AA6-33139D906F63}"/>
          </ac:spMkLst>
        </pc:spChg>
        <pc:spChg chg="add del mod">
          <ac:chgData name="Lisa Arrasmith" userId="c7ce389a-6792-46bd-862f-daa432590970" providerId="ADAL" clId="{8C370025-A03F-45EA-B88E-FFF68723037D}" dt="2024-05-13T15:10:42.732" v="92" actId="26606"/>
          <ac:spMkLst>
            <pc:docMk/>
            <pc:sldMk cId="2948566152" sldId="658"/>
            <ac:spMk id="21" creationId="{AF39E4B9-5486-13C9-5A40-EF13453E8F74}"/>
          </ac:spMkLst>
        </pc:spChg>
        <pc:spChg chg="add del mod">
          <ac:chgData name="Lisa Arrasmith" userId="c7ce389a-6792-46bd-862f-daa432590970" providerId="ADAL" clId="{8C370025-A03F-45EA-B88E-FFF68723037D}" dt="2024-05-13T15:10:42.732" v="92" actId="26606"/>
          <ac:spMkLst>
            <pc:docMk/>
            <pc:sldMk cId="2948566152" sldId="658"/>
            <ac:spMk id="23" creationId="{426B778A-F930-D6C5-43AC-D610D55358C4}"/>
          </ac:spMkLst>
        </pc:spChg>
        <pc:spChg chg="add del mod">
          <ac:chgData name="Lisa Arrasmith" userId="c7ce389a-6792-46bd-862f-daa432590970" providerId="ADAL" clId="{8C370025-A03F-45EA-B88E-FFF68723037D}" dt="2024-05-13T15:10:42.732" v="92" actId="26606"/>
          <ac:spMkLst>
            <pc:docMk/>
            <pc:sldMk cId="2948566152" sldId="658"/>
            <ac:spMk id="24" creationId="{C7C1EFDC-807A-CE69-7763-3B8087E996DD}"/>
          </ac:spMkLst>
        </pc:spChg>
        <pc:spChg chg="add del mod">
          <ac:chgData name="Lisa Arrasmith" userId="c7ce389a-6792-46bd-862f-daa432590970" providerId="ADAL" clId="{8C370025-A03F-45EA-B88E-FFF68723037D}" dt="2024-05-13T15:10:42.732" v="92" actId="26606"/>
          <ac:spMkLst>
            <pc:docMk/>
            <pc:sldMk cId="2948566152" sldId="658"/>
            <ac:spMk id="25" creationId="{45598779-5F26-2DD9-6633-976C85BC652D}"/>
          </ac:spMkLst>
        </pc:spChg>
        <pc:spChg chg="add del mod">
          <ac:chgData name="Lisa Arrasmith" userId="c7ce389a-6792-46bd-862f-daa432590970" providerId="ADAL" clId="{8C370025-A03F-45EA-B88E-FFF68723037D}" dt="2024-05-13T15:11:04.215" v="95" actId="26606"/>
          <ac:spMkLst>
            <pc:docMk/>
            <pc:sldMk cId="2948566152" sldId="658"/>
            <ac:spMk id="29" creationId="{B5BF3362-9519-9402-44DF-9BDA08FE2AEB}"/>
          </ac:spMkLst>
        </pc:spChg>
        <pc:spChg chg="add del mod">
          <ac:chgData name="Lisa Arrasmith" userId="c7ce389a-6792-46bd-862f-daa432590970" providerId="ADAL" clId="{8C370025-A03F-45EA-B88E-FFF68723037D}" dt="2024-05-13T15:11:04.215" v="95" actId="26606"/>
          <ac:spMkLst>
            <pc:docMk/>
            <pc:sldMk cId="2948566152" sldId="658"/>
            <ac:spMk id="30" creationId="{1B2B5C6F-3C12-6FB8-42CC-CCD3C75BC87E}"/>
          </ac:spMkLst>
        </pc:spChg>
        <pc:spChg chg="add del mod">
          <ac:chgData name="Lisa Arrasmith" userId="c7ce389a-6792-46bd-862f-daa432590970" providerId="ADAL" clId="{8C370025-A03F-45EA-B88E-FFF68723037D}" dt="2024-05-13T15:11:04.215" v="95" actId="26606"/>
          <ac:spMkLst>
            <pc:docMk/>
            <pc:sldMk cId="2948566152" sldId="658"/>
            <ac:spMk id="31" creationId="{DC4A8EE4-16DE-60A1-DCD8-C6AEC74473C0}"/>
          </ac:spMkLst>
        </pc:spChg>
        <pc:spChg chg="add del mod">
          <ac:chgData name="Lisa Arrasmith" userId="c7ce389a-6792-46bd-862f-daa432590970" providerId="ADAL" clId="{8C370025-A03F-45EA-B88E-FFF68723037D}" dt="2024-05-13T15:11:04.215" v="95" actId="26606"/>
          <ac:spMkLst>
            <pc:docMk/>
            <pc:sldMk cId="2948566152" sldId="658"/>
            <ac:spMk id="32" creationId="{09105C73-612A-476E-A6F1-AAD653E92CFD}"/>
          </ac:spMkLst>
        </pc:spChg>
        <pc:spChg chg="add del mod">
          <ac:chgData name="Lisa Arrasmith" userId="c7ce389a-6792-46bd-862f-daa432590970" providerId="ADAL" clId="{8C370025-A03F-45EA-B88E-FFF68723037D}" dt="2024-05-13T15:11:04.215" v="95" actId="26606"/>
          <ac:spMkLst>
            <pc:docMk/>
            <pc:sldMk cId="2948566152" sldId="658"/>
            <ac:spMk id="33" creationId="{47601B56-BE6F-742B-DD55-8636569C9FEA}"/>
          </ac:spMkLst>
        </pc:spChg>
        <pc:spChg chg="add del mod">
          <ac:chgData name="Lisa Arrasmith" userId="c7ce389a-6792-46bd-862f-daa432590970" providerId="ADAL" clId="{8C370025-A03F-45EA-B88E-FFF68723037D}" dt="2024-05-13T15:11:04.215" v="95" actId="26606"/>
          <ac:spMkLst>
            <pc:docMk/>
            <pc:sldMk cId="2948566152" sldId="658"/>
            <ac:spMk id="34" creationId="{27EB0AEF-42F6-0ED6-5C31-1455D8E26764}"/>
          </ac:spMkLst>
        </pc:spChg>
        <pc:spChg chg="add del mod">
          <ac:chgData name="Lisa Arrasmith" userId="c7ce389a-6792-46bd-862f-daa432590970" providerId="ADAL" clId="{8C370025-A03F-45EA-B88E-FFF68723037D}" dt="2024-05-13T15:11:04.215" v="95" actId="26606"/>
          <ac:spMkLst>
            <pc:docMk/>
            <pc:sldMk cId="2948566152" sldId="658"/>
            <ac:spMk id="35" creationId="{CFA5D57E-4C8D-D7F0-A226-31D8EFCA2140}"/>
          </ac:spMkLst>
        </pc:spChg>
        <pc:spChg chg="add del mod">
          <ac:chgData name="Lisa Arrasmith" userId="c7ce389a-6792-46bd-862f-daa432590970" providerId="ADAL" clId="{8C370025-A03F-45EA-B88E-FFF68723037D}" dt="2024-05-13T15:11:05.335" v="98" actId="26606"/>
          <ac:spMkLst>
            <pc:docMk/>
            <pc:sldMk cId="2948566152" sldId="658"/>
            <ac:spMk id="37" creationId="{C362D425-C858-B369-B717-C6F028A5E350}"/>
          </ac:spMkLst>
        </pc:spChg>
        <pc:spChg chg="add del mod">
          <ac:chgData name="Lisa Arrasmith" userId="c7ce389a-6792-46bd-862f-daa432590970" providerId="ADAL" clId="{8C370025-A03F-45EA-B88E-FFF68723037D}" dt="2024-05-13T15:11:05.335" v="98" actId="26606"/>
          <ac:spMkLst>
            <pc:docMk/>
            <pc:sldMk cId="2948566152" sldId="658"/>
            <ac:spMk id="38" creationId="{5912BE39-9FEF-6060-8A92-BF28EB9DA4A0}"/>
          </ac:spMkLst>
        </pc:spChg>
        <pc:spChg chg="add del mod">
          <ac:chgData name="Lisa Arrasmith" userId="c7ce389a-6792-46bd-862f-daa432590970" providerId="ADAL" clId="{8C370025-A03F-45EA-B88E-FFF68723037D}" dt="2024-05-13T15:11:05.335" v="98" actId="26606"/>
          <ac:spMkLst>
            <pc:docMk/>
            <pc:sldMk cId="2948566152" sldId="658"/>
            <ac:spMk id="39" creationId="{AF39E4B9-5486-13C9-5A40-EF13453E8F74}"/>
          </ac:spMkLst>
        </pc:spChg>
        <pc:spChg chg="add del mod">
          <ac:chgData name="Lisa Arrasmith" userId="c7ce389a-6792-46bd-862f-daa432590970" providerId="ADAL" clId="{8C370025-A03F-45EA-B88E-FFF68723037D}" dt="2024-05-13T15:11:05.335" v="98" actId="26606"/>
          <ac:spMkLst>
            <pc:docMk/>
            <pc:sldMk cId="2948566152" sldId="658"/>
            <ac:spMk id="40" creationId="{426B778A-F930-D6C5-43AC-D610D55358C4}"/>
          </ac:spMkLst>
        </pc:spChg>
        <pc:spChg chg="add del mod">
          <ac:chgData name="Lisa Arrasmith" userId="c7ce389a-6792-46bd-862f-daa432590970" providerId="ADAL" clId="{8C370025-A03F-45EA-B88E-FFF68723037D}" dt="2024-05-13T15:11:05.335" v="98" actId="26606"/>
          <ac:spMkLst>
            <pc:docMk/>
            <pc:sldMk cId="2948566152" sldId="658"/>
            <ac:spMk id="41" creationId="{C7C1EFDC-807A-CE69-7763-3B8087E996DD}"/>
          </ac:spMkLst>
        </pc:spChg>
        <pc:spChg chg="add del mod">
          <ac:chgData name="Lisa Arrasmith" userId="c7ce389a-6792-46bd-862f-daa432590970" providerId="ADAL" clId="{8C370025-A03F-45EA-B88E-FFF68723037D}" dt="2024-05-13T15:11:05.335" v="98" actId="26606"/>
          <ac:spMkLst>
            <pc:docMk/>
            <pc:sldMk cId="2948566152" sldId="658"/>
            <ac:spMk id="42" creationId="{45598779-5F26-2DD9-6633-976C85BC652D}"/>
          </ac:spMkLst>
        </pc:spChg>
        <pc:spChg chg="add del mod">
          <ac:chgData name="Lisa Arrasmith" userId="c7ce389a-6792-46bd-862f-daa432590970" providerId="ADAL" clId="{8C370025-A03F-45EA-B88E-FFF68723037D}" dt="2024-05-13T15:11:06.623" v="101" actId="26606"/>
          <ac:spMkLst>
            <pc:docMk/>
            <pc:sldMk cId="2948566152" sldId="658"/>
            <ac:spMk id="46" creationId="{1B0E2C02-3800-6031-7D7C-0BB39F01A0A5}"/>
          </ac:spMkLst>
        </pc:spChg>
        <pc:spChg chg="add del mod">
          <ac:chgData name="Lisa Arrasmith" userId="c7ce389a-6792-46bd-862f-daa432590970" providerId="ADAL" clId="{8C370025-A03F-45EA-B88E-FFF68723037D}" dt="2024-05-13T15:11:06.623" v="101" actId="26606"/>
          <ac:spMkLst>
            <pc:docMk/>
            <pc:sldMk cId="2948566152" sldId="658"/>
            <ac:spMk id="47" creationId="{8041C850-DBD5-0BB2-209A-B069CEBBCBEC}"/>
          </ac:spMkLst>
        </pc:spChg>
        <pc:spChg chg="add del mod">
          <ac:chgData name="Lisa Arrasmith" userId="c7ce389a-6792-46bd-862f-daa432590970" providerId="ADAL" clId="{8C370025-A03F-45EA-B88E-FFF68723037D}" dt="2024-05-13T15:11:06.623" v="101" actId="26606"/>
          <ac:spMkLst>
            <pc:docMk/>
            <pc:sldMk cId="2948566152" sldId="658"/>
            <ac:spMk id="48" creationId="{F0516F3A-4D96-46CA-1823-9522811F5223}"/>
          </ac:spMkLst>
        </pc:spChg>
        <pc:spChg chg="add del mod">
          <ac:chgData name="Lisa Arrasmith" userId="c7ce389a-6792-46bd-862f-daa432590970" providerId="ADAL" clId="{8C370025-A03F-45EA-B88E-FFF68723037D}" dt="2024-05-13T15:11:06.623" v="101" actId="26606"/>
          <ac:spMkLst>
            <pc:docMk/>
            <pc:sldMk cId="2948566152" sldId="658"/>
            <ac:spMk id="49" creationId="{0E10F950-64B3-3227-ED19-EFB35CACAC93}"/>
          </ac:spMkLst>
        </pc:spChg>
        <pc:spChg chg="add del mod">
          <ac:chgData name="Lisa Arrasmith" userId="c7ce389a-6792-46bd-862f-daa432590970" providerId="ADAL" clId="{8C370025-A03F-45EA-B88E-FFF68723037D}" dt="2024-05-13T15:11:06.623" v="101" actId="26606"/>
          <ac:spMkLst>
            <pc:docMk/>
            <pc:sldMk cId="2948566152" sldId="658"/>
            <ac:spMk id="50" creationId="{BE293A1F-7CFF-A639-4F61-56C446FD2B66}"/>
          </ac:spMkLst>
        </pc:spChg>
        <pc:spChg chg="add del mod">
          <ac:chgData name="Lisa Arrasmith" userId="c7ce389a-6792-46bd-862f-daa432590970" providerId="ADAL" clId="{8C370025-A03F-45EA-B88E-FFF68723037D}" dt="2024-05-13T15:11:06.623" v="101" actId="26606"/>
          <ac:spMkLst>
            <pc:docMk/>
            <pc:sldMk cId="2948566152" sldId="658"/>
            <ac:spMk id="51" creationId="{44CF7761-6A1A-9C5F-B5D0-345A5D24B251}"/>
          </ac:spMkLst>
        </pc:spChg>
        <pc:spChg chg="add mod">
          <ac:chgData name="Lisa Arrasmith" userId="c7ce389a-6792-46bd-862f-daa432590970" providerId="ADAL" clId="{8C370025-A03F-45EA-B88E-FFF68723037D}" dt="2024-05-13T15:11:06.646" v="102" actId="26606"/>
          <ac:spMkLst>
            <pc:docMk/>
            <pc:sldMk cId="2948566152" sldId="658"/>
            <ac:spMk id="54" creationId="{B5BF3362-9519-9402-44DF-9BDA08FE2AEB}"/>
          </ac:spMkLst>
        </pc:spChg>
        <pc:spChg chg="add mod">
          <ac:chgData name="Lisa Arrasmith" userId="c7ce389a-6792-46bd-862f-daa432590970" providerId="ADAL" clId="{8C370025-A03F-45EA-B88E-FFF68723037D}" dt="2024-05-13T15:11:06.646" v="102" actId="26606"/>
          <ac:spMkLst>
            <pc:docMk/>
            <pc:sldMk cId="2948566152" sldId="658"/>
            <ac:spMk id="55" creationId="{1B2B5C6F-3C12-6FB8-42CC-CCD3C75BC87E}"/>
          </ac:spMkLst>
        </pc:spChg>
        <pc:spChg chg="add mod">
          <ac:chgData name="Lisa Arrasmith" userId="c7ce389a-6792-46bd-862f-daa432590970" providerId="ADAL" clId="{8C370025-A03F-45EA-B88E-FFF68723037D}" dt="2024-05-13T15:11:06.646" v="102" actId="26606"/>
          <ac:spMkLst>
            <pc:docMk/>
            <pc:sldMk cId="2948566152" sldId="658"/>
            <ac:spMk id="56" creationId="{DC4A8EE4-16DE-60A1-DCD8-C6AEC74473C0}"/>
          </ac:spMkLst>
        </pc:spChg>
        <pc:spChg chg="add mod">
          <ac:chgData name="Lisa Arrasmith" userId="c7ce389a-6792-46bd-862f-daa432590970" providerId="ADAL" clId="{8C370025-A03F-45EA-B88E-FFF68723037D}" dt="2024-05-13T15:11:06.646" v="102" actId="26606"/>
          <ac:spMkLst>
            <pc:docMk/>
            <pc:sldMk cId="2948566152" sldId="658"/>
            <ac:spMk id="57" creationId="{09105C73-612A-476E-A6F1-AAD653E92CFD}"/>
          </ac:spMkLst>
        </pc:spChg>
        <pc:spChg chg="add mod">
          <ac:chgData name="Lisa Arrasmith" userId="c7ce389a-6792-46bd-862f-daa432590970" providerId="ADAL" clId="{8C370025-A03F-45EA-B88E-FFF68723037D}" dt="2024-05-13T15:11:06.646" v="102" actId="26606"/>
          <ac:spMkLst>
            <pc:docMk/>
            <pc:sldMk cId="2948566152" sldId="658"/>
            <ac:spMk id="58" creationId="{47601B56-BE6F-742B-DD55-8636569C9FEA}"/>
          </ac:spMkLst>
        </pc:spChg>
        <pc:spChg chg="add mod">
          <ac:chgData name="Lisa Arrasmith" userId="c7ce389a-6792-46bd-862f-daa432590970" providerId="ADAL" clId="{8C370025-A03F-45EA-B88E-FFF68723037D}" dt="2024-05-13T15:11:19.244" v="143" actId="20577"/>
          <ac:spMkLst>
            <pc:docMk/>
            <pc:sldMk cId="2948566152" sldId="658"/>
            <ac:spMk id="59" creationId="{27EB0AEF-42F6-0ED6-5C31-1455D8E26764}"/>
          </ac:spMkLst>
        </pc:spChg>
        <pc:spChg chg="add mod">
          <ac:chgData name="Lisa Arrasmith" userId="c7ce389a-6792-46bd-862f-daa432590970" providerId="ADAL" clId="{8C370025-A03F-45EA-B88E-FFF68723037D}" dt="2024-05-13T15:11:44.065" v="160" actId="27636"/>
          <ac:spMkLst>
            <pc:docMk/>
            <pc:sldMk cId="2948566152" sldId="658"/>
            <ac:spMk id="60" creationId="{CFA5D57E-4C8D-D7F0-A226-31D8EFCA2140}"/>
          </ac:spMkLst>
        </pc:spChg>
        <pc:graphicFrameChg chg="add del mod">
          <ac:chgData name="Lisa Arrasmith" userId="c7ce389a-6792-46bd-862f-daa432590970" providerId="ADAL" clId="{8C370025-A03F-45EA-B88E-FFF68723037D}" dt="2024-05-13T15:07:15.353" v="26" actId="26606"/>
          <ac:graphicFrameMkLst>
            <pc:docMk/>
            <pc:sldMk cId="2948566152" sldId="658"/>
            <ac:graphicFrameMk id="5" creationId="{A3279572-84C4-4A95-DFB8-D7706A05461B}"/>
          </ac:graphicFrameMkLst>
        </pc:graphicFrameChg>
        <pc:graphicFrameChg chg="add del mod">
          <ac:chgData name="Lisa Arrasmith" userId="c7ce389a-6792-46bd-862f-daa432590970" providerId="ADAL" clId="{8C370025-A03F-45EA-B88E-FFF68723037D}" dt="2024-05-13T15:10:14.752" v="89" actId="26606"/>
          <ac:graphicFrameMkLst>
            <pc:docMk/>
            <pc:sldMk cId="2948566152" sldId="658"/>
            <ac:graphicFrameMk id="22" creationId="{2B9ECD59-278F-E7FF-07A2-E20A1A32D454}"/>
          </ac:graphicFrameMkLst>
        </pc:graphicFrameChg>
        <pc:graphicFrameChg chg="add del mod">
          <ac:chgData name="Lisa Arrasmith" userId="c7ce389a-6792-46bd-862f-daa432590970" providerId="ADAL" clId="{8C370025-A03F-45EA-B88E-FFF68723037D}" dt="2024-05-13T15:10:42.732" v="92" actId="26606"/>
          <ac:graphicFrameMkLst>
            <pc:docMk/>
            <pc:sldMk cId="2948566152" sldId="658"/>
            <ac:graphicFrameMk id="26" creationId="{B040D518-1CE5-B5C3-153F-6238750432B3}"/>
          </ac:graphicFrameMkLst>
        </pc:graphicFrameChg>
        <pc:graphicFrameChg chg="add del mod">
          <ac:chgData name="Lisa Arrasmith" userId="c7ce389a-6792-46bd-862f-daa432590970" providerId="ADAL" clId="{8C370025-A03F-45EA-B88E-FFF68723037D}" dt="2024-05-13T15:11:05.335" v="98" actId="26606"/>
          <ac:graphicFrameMkLst>
            <pc:docMk/>
            <pc:sldMk cId="2948566152" sldId="658"/>
            <ac:graphicFrameMk id="43" creationId="{B040D518-1CE5-B5C3-153F-6238750432B3}"/>
          </ac:graphicFrameMkLst>
        </pc:graphicFrameChg>
        <pc:graphicFrameChg chg="add del mod">
          <ac:chgData name="Lisa Arrasmith" userId="c7ce389a-6792-46bd-862f-daa432590970" providerId="ADAL" clId="{8C370025-A03F-45EA-B88E-FFF68723037D}" dt="2024-05-13T15:11:06.623" v="101" actId="26606"/>
          <ac:graphicFrameMkLst>
            <pc:docMk/>
            <pc:sldMk cId="2948566152" sldId="658"/>
            <ac:graphicFrameMk id="52" creationId="{D501889B-38DC-FA75-2AEF-E8CD811B84C6}"/>
          </ac:graphicFrameMkLst>
        </pc:graphicFrameChg>
        <pc:picChg chg="add del">
          <ac:chgData name="Lisa Arrasmith" userId="c7ce389a-6792-46bd-862f-daa432590970" providerId="ADAL" clId="{8C370025-A03F-45EA-B88E-FFF68723037D}" dt="2024-05-13T15:07:15.353" v="26" actId="26606"/>
          <ac:picMkLst>
            <pc:docMk/>
            <pc:sldMk cId="2948566152" sldId="658"/>
            <ac:picMk id="6" creationId="{D5D32B87-5098-CEF8-78D4-9D1C5C4A8A2E}"/>
          </ac:picMkLst>
        </pc:picChg>
        <pc:picChg chg="add del">
          <ac:chgData name="Lisa Arrasmith" userId="c7ce389a-6792-46bd-862f-daa432590970" providerId="ADAL" clId="{8C370025-A03F-45EA-B88E-FFF68723037D}" dt="2024-05-13T15:10:42.732" v="92" actId="26606"/>
          <ac:picMkLst>
            <pc:docMk/>
            <pc:sldMk cId="2948566152" sldId="658"/>
            <ac:picMk id="27" creationId="{F6D27C27-074C-512D-6E13-B27453A8ECD1}"/>
          </ac:picMkLst>
        </pc:picChg>
        <pc:picChg chg="add del">
          <ac:chgData name="Lisa Arrasmith" userId="c7ce389a-6792-46bd-862f-daa432590970" providerId="ADAL" clId="{8C370025-A03F-45EA-B88E-FFF68723037D}" dt="2024-05-13T15:11:05.335" v="98" actId="26606"/>
          <ac:picMkLst>
            <pc:docMk/>
            <pc:sldMk cId="2948566152" sldId="658"/>
            <ac:picMk id="44" creationId="{F6D27C27-074C-512D-6E13-B27453A8ECD1}"/>
          </ac:picMkLst>
        </pc:picChg>
      </pc:sldChg>
      <pc:sldChg chg="addSp delSp modSp new mod modClrScheme chgLayout">
        <pc:chgData name="Lisa Arrasmith" userId="c7ce389a-6792-46bd-862f-daa432590970" providerId="ADAL" clId="{8C370025-A03F-45EA-B88E-FFF68723037D}" dt="2024-05-16T20:05:20.188" v="925" actId="20577"/>
        <pc:sldMkLst>
          <pc:docMk/>
          <pc:sldMk cId="3989865089" sldId="658"/>
        </pc:sldMkLst>
        <pc:spChg chg="mod ord">
          <ac:chgData name="Lisa Arrasmith" userId="c7ce389a-6792-46bd-862f-daa432590970" providerId="ADAL" clId="{8C370025-A03F-45EA-B88E-FFF68723037D}" dt="2024-05-13T15:39:13.253" v="892" actId="26606"/>
          <ac:spMkLst>
            <pc:docMk/>
            <pc:sldMk cId="3989865089" sldId="658"/>
            <ac:spMk id="2" creationId="{B04C5A47-9BCB-7A0E-BC02-96FB101C7E94}"/>
          </ac:spMkLst>
        </pc:spChg>
        <pc:spChg chg="mod">
          <ac:chgData name="Lisa Arrasmith" userId="c7ce389a-6792-46bd-862f-daa432590970" providerId="ADAL" clId="{8C370025-A03F-45EA-B88E-FFF68723037D}" dt="2024-05-13T15:39:13.253" v="892" actId="26606"/>
          <ac:spMkLst>
            <pc:docMk/>
            <pc:sldMk cId="3989865089" sldId="658"/>
            <ac:spMk id="3" creationId="{50953F53-6373-EDC1-AA02-9469BA47BB8C}"/>
          </ac:spMkLst>
        </pc:spChg>
        <pc:spChg chg="mod ord">
          <ac:chgData name="Lisa Arrasmith" userId="c7ce389a-6792-46bd-862f-daa432590970" providerId="ADAL" clId="{8C370025-A03F-45EA-B88E-FFF68723037D}" dt="2024-05-13T15:39:13.253" v="892" actId="26606"/>
          <ac:spMkLst>
            <pc:docMk/>
            <pc:sldMk cId="3989865089" sldId="658"/>
            <ac:spMk id="4" creationId="{8A742619-A0F0-576F-0A75-129233FC504F}"/>
          </ac:spMkLst>
        </pc:spChg>
        <pc:spChg chg="add del mod ord">
          <ac:chgData name="Lisa Arrasmith" userId="c7ce389a-6792-46bd-862f-daa432590970" providerId="ADAL" clId="{8C370025-A03F-45EA-B88E-FFF68723037D}" dt="2024-05-13T15:39:13.253" v="892" actId="26606"/>
          <ac:spMkLst>
            <pc:docMk/>
            <pc:sldMk cId="3989865089" sldId="658"/>
            <ac:spMk id="5" creationId="{DE9F6AAD-CA12-0C5E-5569-F0DF25310BC2}"/>
          </ac:spMkLst>
        </pc:spChg>
        <pc:spChg chg="add del">
          <ac:chgData name="Lisa Arrasmith" userId="c7ce389a-6792-46bd-862f-daa432590970" providerId="ADAL" clId="{8C370025-A03F-45EA-B88E-FFF68723037D}" dt="2024-05-13T15:39:13.253" v="892" actId="26606"/>
          <ac:spMkLst>
            <pc:docMk/>
            <pc:sldMk cId="3989865089" sldId="658"/>
            <ac:spMk id="6" creationId="{151AB2BE-D514-53D0-8EF4-311D628CE98C}"/>
          </ac:spMkLst>
        </pc:spChg>
        <pc:spChg chg="mod">
          <ac:chgData name="Lisa Arrasmith" userId="c7ce389a-6792-46bd-862f-daa432590970" providerId="ADAL" clId="{8C370025-A03F-45EA-B88E-FFF68723037D}" dt="2024-05-13T15:39:13.253" v="892" actId="26606"/>
          <ac:spMkLst>
            <pc:docMk/>
            <pc:sldMk cId="3989865089" sldId="658"/>
            <ac:spMk id="7" creationId="{610D9D57-70AB-DFD5-97A0-A32623B03299}"/>
          </ac:spMkLst>
        </pc:spChg>
        <pc:spChg chg="mod">
          <ac:chgData name="Lisa Arrasmith" userId="c7ce389a-6792-46bd-862f-daa432590970" providerId="ADAL" clId="{8C370025-A03F-45EA-B88E-FFF68723037D}" dt="2024-05-16T20:05:20.188" v="925" actId="20577"/>
          <ac:spMkLst>
            <pc:docMk/>
            <pc:sldMk cId="3989865089" sldId="658"/>
            <ac:spMk id="8" creationId="{0628372D-0A93-8696-DAAB-6059B07977D4}"/>
          </ac:spMkLst>
        </pc:spChg>
        <pc:spChg chg="add mod">
          <ac:chgData name="Lisa Arrasmith" userId="c7ce389a-6792-46bd-862f-daa432590970" providerId="ADAL" clId="{8C370025-A03F-45EA-B88E-FFF68723037D}" dt="2024-05-13T15:39:13.253" v="892" actId="26606"/>
          <ac:spMkLst>
            <pc:docMk/>
            <pc:sldMk cId="3989865089" sldId="658"/>
            <ac:spMk id="12" creationId="{DE9F6AAD-CA12-0C5E-5569-F0DF25310BC2}"/>
          </ac:spMkLst>
        </pc:spChg>
        <pc:spChg chg="add del mod">
          <ac:chgData name="Lisa Arrasmith" userId="c7ce389a-6792-46bd-862f-daa432590970" providerId="ADAL" clId="{8C370025-A03F-45EA-B88E-FFF68723037D}" dt="2024-05-13T15:38:52.264" v="887" actId="26606"/>
          <ac:spMkLst>
            <pc:docMk/>
            <pc:sldMk cId="3989865089" sldId="658"/>
            <ac:spMk id="13" creationId="{8556C2DE-C532-5634-9616-2B75968D3722}"/>
          </ac:spMkLst>
        </pc:spChg>
        <pc:graphicFrameChg chg="add del mod">
          <ac:chgData name="Lisa Arrasmith" userId="c7ce389a-6792-46bd-862f-daa432590970" providerId="ADAL" clId="{8C370025-A03F-45EA-B88E-FFF68723037D}" dt="2024-05-13T15:39:13.229" v="891" actId="26606"/>
          <ac:graphicFrameMkLst>
            <pc:docMk/>
            <pc:sldMk cId="3989865089" sldId="658"/>
            <ac:graphicFrameMk id="10" creationId="{552CB3DB-AEC4-B127-5E43-27C81C981EE7}"/>
          </ac:graphicFrameMkLst>
        </pc:graphicFrameChg>
      </pc:sldChg>
    </pc:docChg>
  </pc:docChgLst>
  <pc:docChgLst>
    <pc:chgData name="Lisa Arrasmith" userId="S::lisa.arrasmith@stelizabeth.com::c7ce389a-6792-46bd-862f-daa432590970" providerId="AD" clId="Web-{3BE2B9FC-5A6C-4BD7-8303-5CF50A5174B3}"/>
    <pc:docChg chg="modSld">
      <pc:chgData name="Lisa Arrasmith" userId="S::lisa.arrasmith@stelizabeth.com::c7ce389a-6792-46bd-862f-daa432590970" providerId="AD" clId="Web-{3BE2B9FC-5A6C-4BD7-8303-5CF50A5174B3}" dt="2024-06-12T17:35:32.291" v="9" actId="20577"/>
      <pc:docMkLst>
        <pc:docMk/>
      </pc:docMkLst>
      <pc:sldChg chg="modSp">
        <pc:chgData name="Lisa Arrasmith" userId="S::lisa.arrasmith@stelizabeth.com::c7ce389a-6792-46bd-862f-daa432590970" providerId="AD" clId="Web-{3BE2B9FC-5A6C-4BD7-8303-5CF50A5174B3}" dt="2024-06-12T17:35:32.291" v="9" actId="20577"/>
        <pc:sldMkLst>
          <pc:docMk/>
          <pc:sldMk cId="3989865089" sldId="658"/>
        </pc:sldMkLst>
        <pc:spChg chg="mod">
          <ac:chgData name="Lisa Arrasmith" userId="S::lisa.arrasmith@stelizabeth.com::c7ce389a-6792-46bd-862f-daa432590970" providerId="AD" clId="Web-{3BE2B9FC-5A6C-4BD7-8303-5CF50A5174B3}" dt="2024-06-12T17:35:23.744" v="8" actId="20577"/>
          <ac:spMkLst>
            <pc:docMk/>
            <pc:sldMk cId="3989865089" sldId="658"/>
            <ac:spMk id="8" creationId="{0628372D-0A93-8696-DAAB-6059B07977D4}"/>
          </ac:spMkLst>
        </pc:spChg>
        <pc:spChg chg="mod">
          <ac:chgData name="Lisa Arrasmith" userId="S::lisa.arrasmith@stelizabeth.com::c7ce389a-6792-46bd-862f-daa432590970" providerId="AD" clId="Web-{3BE2B9FC-5A6C-4BD7-8303-5CF50A5174B3}" dt="2024-06-12T17:35:32.291" v="9" actId="20577"/>
          <ac:spMkLst>
            <pc:docMk/>
            <pc:sldMk cId="3989865089" sldId="658"/>
            <ac:spMk id="12" creationId="{DE9F6AAD-CA12-0C5E-5569-F0DF25310BC2}"/>
          </ac:spMkLst>
        </pc:spChg>
      </pc:sldChg>
    </pc:docChg>
  </pc:docChgLst>
  <pc:docChgLst>
    <pc:chgData name="Sara Mullins" userId="c91c1969-8de2-48f9-8f40-816e891a74e0" providerId="ADAL" clId="{B95C17A8-61D5-47E3-8B13-67309705EFD2}"/>
    <pc:docChg chg="modSld">
      <pc:chgData name="Sara Mullins" userId="c91c1969-8de2-48f9-8f40-816e891a74e0" providerId="ADAL" clId="{B95C17A8-61D5-47E3-8B13-67309705EFD2}" dt="2024-08-12T15:03:48.358" v="91" actId="20577"/>
      <pc:docMkLst>
        <pc:docMk/>
      </pc:docMkLst>
      <pc:sldChg chg="modSp mod">
        <pc:chgData name="Sara Mullins" userId="c91c1969-8de2-48f9-8f40-816e891a74e0" providerId="ADAL" clId="{B95C17A8-61D5-47E3-8B13-67309705EFD2}" dt="2024-08-12T15:03:48.358" v="91" actId="20577"/>
        <pc:sldMkLst>
          <pc:docMk/>
          <pc:sldMk cId="1219012095" sldId="371"/>
        </pc:sldMkLst>
        <pc:spChg chg="mod">
          <ac:chgData name="Sara Mullins" userId="c91c1969-8de2-48f9-8f40-816e891a74e0" providerId="ADAL" clId="{B95C17A8-61D5-47E3-8B13-67309705EFD2}" dt="2024-08-12T15:03:48.358" v="91" actId="20577"/>
          <ac:spMkLst>
            <pc:docMk/>
            <pc:sldMk cId="1219012095" sldId="371"/>
            <ac:spMk id="11" creationId="{E8AB655B-277F-6B76-6DB3-31A3F8B90CC6}"/>
          </ac:spMkLst>
        </pc:spChg>
      </pc:sldChg>
    </pc:docChg>
  </pc:docChgLst>
  <pc:docChgLst>
    <pc:chgData name="Lisa Arrasmith" userId="c7ce389a-6792-46bd-862f-daa432590970" providerId="ADAL" clId="{F644C148-8F03-42B8-B660-A16414117848}"/>
    <pc:docChg chg="undo custSel modSld sldOrd">
      <pc:chgData name="Lisa Arrasmith" userId="c7ce389a-6792-46bd-862f-daa432590970" providerId="ADAL" clId="{F644C148-8F03-42B8-B660-A16414117848}" dt="2024-08-16T16:08:07.404" v="296" actId="20577"/>
      <pc:docMkLst>
        <pc:docMk/>
      </pc:docMkLst>
      <pc:sldChg chg="modSp mod">
        <pc:chgData name="Lisa Arrasmith" userId="c7ce389a-6792-46bd-862f-daa432590970" providerId="ADAL" clId="{F644C148-8F03-42B8-B660-A16414117848}" dt="2024-08-16T16:06:29.377" v="209" actId="313"/>
        <pc:sldMkLst>
          <pc:docMk/>
          <pc:sldMk cId="2619111981" sldId="267"/>
        </pc:sldMkLst>
        <pc:spChg chg="mod">
          <ac:chgData name="Lisa Arrasmith" userId="c7ce389a-6792-46bd-862f-daa432590970" providerId="ADAL" clId="{F644C148-8F03-42B8-B660-A16414117848}" dt="2024-08-16T16:05:46.127" v="187" actId="20577"/>
          <ac:spMkLst>
            <pc:docMk/>
            <pc:sldMk cId="2619111981" sldId="267"/>
            <ac:spMk id="2" creationId="{CCAF7BEC-55D2-8599-DD43-2A8A5743F284}"/>
          </ac:spMkLst>
        </pc:spChg>
        <pc:spChg chg="mod">
          <ac:chgData name="Lisa Arrasmith" userId="c7ce389a-6792-46bd-862f-daa432590970" providerId="ADAL" clId="{F644C148-8F03-42B8-B660-A16414117848}" dt="2024-08-16T16:06:29.377" v="209" actId="313"/>
          <ac:spMkLst>
            <pc:docMk/>
            <pc:sldMk cId="2619111981" sldId="267"/>
            <ac:spMk id="5" creationId="{F3038646-7655-F207-69ED-9922A26C2F58}"/>
          </ac:spMkLst>
        </pc:spChg>
      </pc:sldChg>
      <pc:sldChg chg="modSp mod ord">
        <pc:chgData name="Lisa Arrasmith" userId="c7ce389a-6792-46bd-862f-daa432590970" providerId="ADAL" clId="{F644C148-8F03-42B8-B660-A16414117848}" dt="2024-08-16T16:07:30.084" v="272" actId="20577"/>
        <pc:sldMkLst>
          <pc:docMk/>
          <pc:sldMk cId="2001927809" sldId="378"/>
        </pc:sldMkLst>
        <pc:spChg chg="mod">
          <ac:chgData name="Lisa Arrasmith" userId="c7ce389a-6792-46bd-862f-daa432590970" providerId="ADAL" clId="{F644C148-8F03-42B8-B660-A16414117848}" dt="2024-08-16T16:07:30.084" v="272" actId="20577"/>
          <ac:spMkLst>
            <pc:docMk/>
            <pc:sldMk cId="2001927809" sldId="378"/>
            <ac:spMk id="3" creationId="{20C18DF7-D253-E7D7-0799-314EA4648029}"/>
          </ac:spMkLst>
        </pc:spChg>
      </pc:sldChg>
      <pc:sldChg chg="modSp mod">
        <pc:chgData name="Lisa Arrasmith" userId="c7ce389a-6792-46bd-862f-daa432590970" providerId="ADAL" clId="{F644C148-8F03-42B8-B660-A16414117848}" dt="2024-08-08T14:21:02.546" v="154" actId="255"/>
        <pc:sldMkLst>
          <pc:docMk/>
          <pc:sldMk cId="1255010497" sldId="652"/>
        </pc:sldMkLst>
        <pc:spChg chg="mod">
          <ac:chgData name="Lisa Arrasmith" userId="c7ce389a-6792-46bd-862f-daa432590970" providerId="ADAL" clId="{F644C148-8F03-42B8-B660-A16414117848}" dt="2024-08-08T14:21:02.546" v="154" actId="255"/>
          <ac:spMkLst>
            <pc:docMk/>
            <pc:sldMk cId="1255010497" sldId="652"/>
            <ac:spMk id="4" creationId="{AD2B41C9-4B2B-4999-B6FC-695533BF677B}"/>
          </ac:spMkLst>
        </pc:spChg>
        <pc:spChg chg="mod">
          <ac:chgData name="Lisa Arrasmith" userId="c7ce389a-6792-46bd-862f-daa432590970" providerId="ADAL" clId="{F644C148-8F03-42B8-B660-A16414117848}" dt="2024-08-08T14:20:08.918" v="148" actId="20577"/>
          <ac:spMkLst>
            <pc:docMk/>
            <pc:sldMk cId="1255010497" sldId="652"/>
            <ac:spMk id="5" creationId="{A2EDE8C1-518A-44A4-A11C-873D7DE24061}"/>
          </ac:spMkLst>
        </pc:spChg>
      </pc:sldChg>
      <pc:sldChg chg="modSp mod">
        <pc:chgData name="Lisa Arrasmith" userId="c7ce389a-6792-46bd-862f-daa432590970" providerId="ADAL" clId="{F644C148-8F03-42B8-B660-A16414117848}" dt="2024-08-16T16:08:07.404" v="296" actId="20577"/>
        <pc:sldMkLst>
          <pc:docMk/>
          <pc:sldMk cId="3989865089" sldId="658"/>
        </pc:sldMkLst>
        <pc:spChg chg="mod">
          <ac:chgData name="Lisa Arrasmith" userId="c7ce389a-6792-46bd-862f-daa432590970" providerId="ADAL" clId="{F644C148-8F03-42B8-B660-A16414117848}" dt="2024-08-16T16:08:07.404" v="296" actId="20577"/>
          <ac:spMkLst>
            <pc:docMk/>
            <pc:sldMk cId="3989865089" sldId="658"/>
            <ac:spMk id="8" creationId="{0628372D-0A93-8696-DAAB-6059B07977D4}"/>
          </ac:spMkLst>
        </pc:spChg>
      </pc:sldChg>
      <pc:sldChg chg="modSp mod">
        <pc:chgData name="Lisa Arrasmith" userId="c7ce389a-6792-46bd-862f-daa432590970" providerId="ADAL" clId="{F644C148-8F03-42B8-B660-A16414117848}" dt="2024-08-12T14:25:42.292" v="179" actId="20577"/>
        <pc:sldMkLst>
          <pc:docMk/>
          <pc:sldMk cId="3365997436" sldId="662"/>
        </pc:sldMkLst>
        <pc:spChg chg="mod">
          <ac:chgData name="Lisa Arrasmith" userId="c7ce389a-6792-46bd-862f-daa432590970" providerId="ADAL" clId="{F644C148-8F03-42B8-B660-A16414117848}" dt="2024-08-12T14:25:42.292" v="179" actId="20577"/>
          <ac:spMkLst>
            <pc:docMk/>
            <pc:sldMk cId="3365997436" sldId="662"/>
            <ac:spMk id="2" creationId="{CCAF7BEC-55D2-8599-DD43-2A8A5743F284}"/>
          </ac:spMkLst>
        </pc:spChg>
      </pc:sldChg>
      <pc:sldChg chg="ord">
        <pc:chgData name="Lisa Arrasmith" userId="c7ce389a-6792-46bd-862f-daa432590970" providerId="ADAL" clId="{F644C148-8F03-42B8-B660-A16414117848}" dt="2024-08-12T14:27:37.879" v="181"/>
        <pc:sldMkLst>
          <pc:docMk/>
          <pc:sldMk cId="2905420605" sldId="666"/>
        </pc:sldMkLst>
      </pc:sldChg>
    </pc:docChg>
  </pc:docChgLst>
  <pc:docChgLst>
    <pc:chgData name="Lisa Arrasmith" userId="S::lisa.arrasmith@stelizabeth.com::c7ce389a-6792-46bd-862f-daa432590970" providerId="AD" clId="Web-{2E65797F-9D35-42A2-9C0C-BAC9FC7782EA}"/>
    <pc:docChg chg="modSld">
      <pc:chgData name="Lisa Arrasmith" userId="S::lisa.arrasmith@stelizabeth.com::c7ce389a-6792-46bd-862f-daa432590970" providerId="AD" clId="Web-{2E65797F-9D35-42A2-9C0C-BAC9FC7782EA}" dt="2024-08-15T14:47:54.641" v="3" actId="20577"/>
      <pc:docMkLst>
        <pc:docMk/>
      </pc:docMkLst>
      <pc:sldChg chg="modSp">
        <pc:chgData name="Lisa Arrasmith" userId="S::lisa.arrasmith@stelizabeth.com::c7ce389a-6792-46bd-862f-daa432590970" providerId="AD" clId="Web-{2E65797F-9D35-42A2-9C0C-BAC9FC7782EA}" dt="2024-08-15T14:47:54.641" v="3" actId="20577"/>
        <pc:sldMkLst>
          <pc:docMk/>
          <pc:sldMk cId="2619111981" sldId="267"/>
        </pc:sldMkLst>
        <pc:spChg chg="mod">
          <ac:chgData name="Lisa Arrasmith" userId="S::lisa.arrasmith@stelizabeth.com::c7ce389a-6792-46bd-862f-daa432590970" providerId="AD" clId="Web-{2E65797F-9D35-42A2-9C0C-BAC9FC7782EA}" dt="2024-08-15T14:47:54.641" v="3" actId="20577"/>
          <ac:spMkLst>
            <pc:docMk/>
            <pc:sldMk cId="2619111981" sldId="267"/>
            <ac:spMk id="5123" creationId="{00000000-0000-0000-0000-000000000000}"/>
          </ac:spMkLst>
        </pc:spChg>
      </pc:sldChg>
    </pc:docChg>
  </pc:docChgLst>
  <pc:docChgLst>
    <pc:chgData name="Lisa Arrasmith" userId="c7ce389a-6792-46bd-862f-daa432590970" providerId="ADAL" clId="{533020D7-84ED-4547-BF53-0CB649BC42DF}"/>
    <pc:docChg chg="undo custSel addSld modSld">
      <pc:chgData name="Lisa Arrasmith" userId="c7ce389a-6792-46bd-862f-daa432590970" providerId="ADAL" clId="{533020D7-84ED-4547-BF53-0CB649BC42DF}" dt="2024-06-12T17:23:16.910" v="2459" actId="20577"/>
      <pc:docMkLst>
        <pc:docMk/>
      </pc:docMkLst>
      <pc:sldChg chg="modSp mod">
        <pc:chgData name="Lisa Arrasmith" userId="c7ce389a-6792-46bd-862f-daa432590970" providerId="ADAL" clId="{533020D7-84ED-4547-BF53-0CB649BC42DF}" dt="2024-06-12T17:03:54.473" v="2039" actId="20577"/>
        <pc:sldMkLst>
          <pc:docMk/>
          <pc:sldMk cId="2001927809" sldId="378"/>
        </pc:sldMkLst>
        <pc:spChg chg="mod">
          <ac:chgData name="Lisa Arrasmith" userId="c7ce389a-6792-46bd-862f-daa432590970" providerId="ADAL" clId="{533020D7-84ED-4547-BF53-0CB649BC42DF}" dt="2024-06-12T17:03:54.473" v="2039" actId="20577"/>
          <ac:spMkLst>
            <pc:docMk/>
            <pc:sldMk cId="2001927809" sldId="378"/>
            <ac:spMk id="3" creationId="{20C18DF7-D253-E7D7-0799-314EA4648029}"/>
          </ac:spMkLst>
        </pc:spChg>
        <pc:picChg chg="mod">
          <ac:chgData name="Lisa Arrasmith" userId="c7ce389a-6792-46bd-862f-daa432590970" providerId="ADAL" clId="{533020D7-84ED-4547-BF53-0CB649BC42DF}" dt="2024-06-12T16:10:24.027" v="996" actId="1076"/>
          <ac:picMkLst>
            <pc:docMk/>
            <pc:sldMk cId="2001927809" sldId="378"/>
            <ac:picMk id="2050" creationId="{CED77582-5C2B-4A9A-5537-1159BA7DDB1B}"/>
          </ac:picMkLst>
        </pc:picChg>
      </pc:sldChg>
      <pc:sldChg chg="modSp mod">
        <pc:chgData name="Lisa Arrasmith" userId="c7ce389a-6792-46bd-862f-daa432590970" providerId="ADAL" clId="{533020D7-84ED-4547-BF53-0CB649BC42DF}" dt="2024-06-12T17:11:57.469" v="2195" actId="20577"/>
        <pc:sldMkLst>
          <pc:docMk/>
          <pc:sldMk cId="3989865089" sldId="658"/>
        </pc:sldMkLst>
        <pc:spChg chg="mod">
          <ac:chgData name="Lisa Arrasmith" userId="c7ce389a-6792-46bd-862f-daa432590970" providerId="ADAL" clId="{533020D7-84ED-4547-BF53-0CB649BC42DF}" dt="2024-06-12T17:11:57.469" v="2195" actId="20577"/>
          <ac:spMkLst>
            <pc:docMk/>
            <pc:sldMk cId="3989865089" sldId="658"/>
            <ac:spMk id="7" creationId="{610D9D57-70AB-DFD5-97A0-A32623B03299}"/>
          </ac:spMkLst>
        </pc:spChg>
        <pc:spChg chg="mod">
          <ac:chgData name="Lisa Arrasmith" userId="c7ce389a-6792-46bd-862f-daa432590970" providerId="ADAL" clId="{533020D7-84ED-4547-BF53-0CB649BC42DF}" dt="2024-06-12T17:11:45.677" v="2175" actId="20577"/>
          <ac:spMkLst>
            <pc:docMk/>
            <pc:sldMk cId="3989865089" sldId="658"/>
            <ac:spMk id="8" creationId="{0628372D-0A93-8696-DAAB-6059B07977D4}"/>
          </ac:spMkLst>
        </pc:spChg>
        <pc:spChg chg="mod">
          <ac:chgData name="Lisa Arrasmith" userId="c7ce389a-6792-46bd-862f-daa432590970" providerId="ADAL" clId="{533020D7-84ED-4547-BF53-0CB649BC42DF}" dt="2024-06-12T17:10:28.860" v="2111" actId="20577"/>
          <ac:spMkLst>
            <pc:docMk/>
            <pc:sldMk cId="3989865089" sldId="658"/>
            <ac:spMk id="12" creationId="{DE9F6AAD-CA12-0C5E-5569-F0DF25310BC2}"/>
          </ac:spMkLst>
        </pc:spChg>
      </pc:sldChg>
      <pc:sldChg chg="modSp new mod">
        <pc:chgData name="Lisa Arrasmith" userId="c7ce389a-6792-46bd-862f-daa432590970" providerId="ADAL" clId="{533020D7-84ED-4547-BF53-0CB649BC42DF}" dt="2024-06-12T17:23:16.910" v="2459" actId="20577"/>
        <pc:sldMkLst>
          <pc:docMk/>
          <pc:sldMk cId="61296722" sldId="660"/>
        </pc:sldMkLst>
        <pc:spChg chg="mod">
          <ac:chgData name="Lisa Arrasmith" userId="c7ce389a-6792-46bd-862f-daa432590970" providerId="ADAL" clId="{533020D7-84ED-4547-BF53-0CB649BC42DF}" dt="2024-06-12T16:21:08.894" v="1717" actId="313"/>
          <ac:spMkLst>
            <pc:docMk/>
            <pc:sldMk cId="61296722" sldId="660"/>
            <ac:spMk id="2" creationId="{6669F0A9-974B-4F23-480B-FD3128DE19FA}"/>
          </ac:spMkLst>
        </pc:spChg>
        <pc:spChg chg="mod">
          <ac:chgData name="Lisa Arrasmith" userId="c7ce389a-6792-46bd-862f-daa432590970" providerId="ADAL" clId="{533020D7-84ED-4547-BF53-0CB649BC42DF}" dt="2024-06-12T15:47:43.982" v="67" actId="20577"/>
          <ac:spMkLst>
            <pc:docMk/>
            <pc:sldMk cId="61296722" sldId="660"/>
            <ac:spMk id="3" creationId="{D4098490-5414-4A81-9763-859D4BBF6399}"/>
          </ac:spMkLst>
        </pc:spChg>
        <pc:spChg chg="mod">
          <ac:chgData name="Lisa Arrasmith" userId="c7ce389a-6792-46bd-862f-daa432590970" providerId="ADAL" clId="{533020D7-84ED-4547-BF53-0CB649BC42DF}" dt="2024-06-12T17:21:05.927" v="2371" actId="13926"/>
          <ac:spMkLst>
            <pc:docMk/>
            <pc:sldMk cId="61296722" sldId="660"/>
            <ac:spMk id="5" creationId="{7D277E1A-77D8-9D80-AB40-0CCC5024CD9A}"/>
          </ac:spMkLst>
        </pc:spChg>
        <pc:spChg chg="mod">
          <ac:chgData name="Lisa Arrasmith" userId="c7ce389a-6792-46bd-862f-daa432590970" providerId="ADAL" clId="{533020D7-84ED-4547-BF53-0CB649BC42DF}" dt="2024-06-12T15:47:58.686" v="129" actId="20577"/>
          <ac:spMkLst>
            <pc:docMk/>
            <pc:sldMk cId="61296722" sldId="660"/>
            <ac:spMk id="7" creationId="{1FB9970B-4EA7-D608-66B1-9006154AAE1F}"/>
          </ac:spMkLst>
        </pc:spChg>
        <pc:spChg chg="mod">
          <ac:chgData name="Lisa Arrasmith" userId="c7ce389a-6792-46bd-862f-daa432590970" providerId="ADAL" clId="{533020D7-84ED-4547-BF53-0CB649BC42DF}" dt="2024-06-12T17:23:16.910" v="2459" actId="20577"/>
          <ac:spMkLst>
            <pc:docMk/>
            <pc:sldMk cId="61296722" sldId="660"/>
            <ac:spMk id="8" creationId="{627E8CB3-2084-1174-E035-BA87A207F7C8}"/>
          </ac:spMkLst>
        </pc:spChg>
      </pc:sldChg>
    </pc:docChg>
  </pc:docChgLst>
  <pc:docChgLst>
    <pc:chgData name="Lisa Arrasmith" userId="S::lisa.arrasmith@stelizabeth.com::c7ce389a-6792-46bd-862f-daa432590970" providerId="AD" clId="Web-{2BA16488-7949-4ECB-9BEE-C9C91AABDAC9}"/>
    <pc:docChg chg="sldOrd">
      <pc:chgData name="Lisa Arrasmith" userId="S::lisa.arrasmith@stelizabeth.com::c7ce389a-6792-46bd-862f-daa432590970" providerId="AD" clId="Web-{2BA16488-7949-4ECB-9BEE-C9C91AABDAC9}" dt="2024-08-29T20:23:06.148" v="3"/>
      <pc:docMkLst>
        <pc:docMk/>
      </pc:docMkLst>
      <pc:sldChg chg="ord">
        <pc:chgData name="Lisa Arrasmith" userId="S::lisa.arrasmith@stelizabeth.com::c7ce389a-6792-46bd-862f-daa432590970" providerId="AD" clId="Web-{2BA16488-7949-4ECB-9BEE-C9C91AABDAC9}" dt="2024-08-29T20:23:06.148" v="3"/>
        <pc:sldMkLst>
          <pc:docMk/>
          <pc:sldMk cId="1219012095" sldId="371"/>
        </pc:sldMkLst>
      </pc:sldChg>
      <pc:sldChg chg="ord">
        <pc:chgData name="Lisa Arrasmith" userId="S::lisa.arrasmith@stelizabeth.com::c7ce389a-6792-46bd-862f-daa432590970" providerId="AD" clId="Web-{2BA16488-7949-4ECB-9BEE-C9C91AABDAC9}" dt="2024-08-29T20:22:40.757" v="1"/>
        <pc:sldMkLst>
          <pc:docMk/>
          <pc:sldMk cId="2486719665" sldId="663"/>
        </pc:sldMkLst>
      </pc:sldChg>
    </pc:docChg>
  </pc:docChgLst>
  <pc:docChgLst>
    <pc:chgData name="Lisa Arrasmith" userId="S::lisa.arrasmith@stelizabeth.com::c7ce389a-6792-46bd-862f-daa432590970" providerId="AD" clId="Web-{EF6C484E-A97F-4770-B0DE-39F57BD63D1B}"/>
    <pc:docChg chg="modSld">
      <pc:chgData name="Lisa Arrasmith" userId="S::lisa.arrasmith@stelizabeth.com::c7ce389a-6792-46bd-862f-daa432590970" providerId="AD" clId="Web-{EF6C484E-A97F-4770-B0DE-39F57BD63D1B}" dt="2024-06-13T17:41:08.278" v="15" actId="20577"/>
      <pc:docMkLst>
        <pc:docMk/>
      </pc:docMkLst>
      <pc:sldChg chg="modSp">
        <pc:chgData name="Lisa Arrasmith" userId="S::lisa.arrasmith@stelizabeth.com::c7ce389a-6792-46bd-862f-daa432590970" providerId="AD" clId="Web-{EF6C484E-A97F-4770-B0DE-39F57BD63D1B}" dt="2024-06-13T17:41:08.278" v="15" actId="20577"/>
        <pc:sldMkLst>
          <pc:docMk/>
          <pc:sldMk cId="61296722" sldId="660"/>
        </pc:sldMkLst>
        <pc:spChg chg="mod">
          <ac:chgData name="Lisa Arrasmith" userId="S::lisa.arrasmith@stelizabeth.com::c7ce389a-6792-46bd-862f-daa432590970" providerId="AD" clId="Web-{EF6C484E-A97F-4770-B0DE-39F57BD63D1B}" dt="2024-06-13T17:41:08.278" v="15" actId="20577"/>
          <ac:spMkLst>
            <pc:docMk/>
            <pc:sldMk cId="61296722" sldId="660"/>
            <ac:spMk id="8" creationId="{627E8CB3-2084-1174-E035-BA87A207F7C8}"/>
          </ac:spMkLst>
        </pc:spChg>
      </pc:sldChg>
    </pc:docChg>
  </pc:docChgLst>
  <pc:docChgLst>
    <pc:chgData name="Alivia Eggleston" userId="S::alivia.eggleston@stelizabeth.com::fb62cd2d-3f1c-46ec-ac22-84e02b74afda" providerId="AD" clId="Web-{123A6FB5-D2AB-9653-57F3-7CD1899A2804}"/>
    <pc:docChg chg="addSld modSld">
      <pc:chgData name="Alivia Eggleston" userId="S::alivia.eggleston@stelizabeth.com::fb62cd2d-3f1c-46ec-ac22-84e02b74afda" providerId="AD" clId="Web-{123A6FB5-D2AB-9653-57F3-7CD1899A2804}" dt="2024-08-08T17:58:41.350" v="406" actId="14100"/>
      <pc:docMkLst>
        <pc:docMk/>
      </pc:docMkLst>
      <pc:sldChg chg="addSp delSp modSp add replId">
        <pc:chgData name="Alivia Eggleston" userId="S::alivia.eggleston@stelizabeth.com::fb62cd2d-3f1c-46ec-ac22-84e02b74afda" providerId="AD" clId="Web-{123A6FB5-D2AB-9653-57F3-7CD1899A2804}" dt="2024-08-08T17:58:41.350" v="406" actId="14100"/>
        <pc:sldMkLst>
          <pc:docMk/>
          <pc:sldMk cId="2972848810" sldId="661"/>
        </pc:sldMkLst>
        <pc:spChg chg="mod">
          <ac:chgData name="Alivia Eggleston" userId="S::alivia.eggleston@stelizabeth.com::fb62cd2d-3f1c-46ec-ac22-84e02b74afda" providerId="AD" clId="Web-{123A6FB5-D2AB-9653-57F3-7CD1899A2804}" dt="2024-08-08T16:40:41.184" v="32" actId="20577"/>
          <ac:spMkLst>
            <pc:docMk/>
            <pc:sldMk cId="2972848810" sldId="661"/>
            <ac:spMk id="3" creationId="{02FED9D0-6BEC-46D6-A23E-B68C5F969AA7}"/>
          </ac:spMkLst>
        </pc:spChg>
        <pc:spChg chg="mod">
          <ac:chgData name="Alivia Eggleston" userId="S::alivia.eggleston@stelizabeth.com::fb62cd2d-3f1c-46ec-ac22-84e02b74afda" providerId="AD" clId="Web-{123A6FB5-D2AB-9653-57F3-7CD1899A2804}" dt="2024-08-08T16:45:21.316" v="353" actId="20577"/>
          <ac:spMkLst>
            <pc:docMk/>
            <pc:sldMk cId="2972848810" sldId="661"/>
            <ac:spMk id="9" creationId="{988936AF-A740-A4A2-7A59-442472D3C993}"/>
          </ac:spMkLst>
        </pc:spChg>
        <pc:spChg chg="mod">
          <ac:chgData name="Alivia Eggleston" userId="S::alivia.eggleston@stelizabeth.com::fb62cd2d-3f1c-46ec-ac22-84e02b74afda" providerId="AD" clId="Web-{123A6FB5-D2AB-9653-57F3-7CD1899A2804}" dt="2024-08-08T16:45:45.786" v="383" actId="20577"/>
          <ac:spMkLst>
            <pc:docMk/>
            <pc:sldMk cId="2972848810" sldId="661"/>
            <ac:spMk id="11" creationId="{E8AB655B-277F-6B76-6DB3-31A3F8B90CC6}"/>
          </ac:spMkLst>
        </pc:spChg>
        <pc:spChg chg="add del mod">
          <ac:chgData name="Alivia Eggleston" userId="S::alivia.eggleston@stelizabeth.com::fb62cd2d-3f1c-46ec-ac22-84e02b74afda" providerId="AD" clId="Web-{123A6FB5-D2AB-9653-57F3-7CD1899A2804}" dt="2024-08-08T17:40:36.167" v="390"/>
          <ac:spMkLst>
            <pc:docMk/>
            <pc:sldMk cId="2972848810" sldId="661"/>
            <ac:spMk id="32" creationId="{D78F2023-8762-317C-CD16-81A3C22E2A03}"/>
          </ac:spMkLst>
        </pc:spChg>
        <pc:spChg chg="add del mod">
          <ac:chgData name="Alivia Eggleston" userId="S::alivia.eggleston@stelizabeth.com::fb62cd2d-3f1c-46ec-ac22-84e02b74afda" providerId="AD" clId="Web-{123A6FB5-D2AB-9653-57F3-7CD1899A2804}" dt="2024-08-08T17:41:53.189" v="401"/>
          <ac:spMkLst>
            <pc:docMk/>
            <pc:sldMk cId="2972848810" sldId="661"/>
            <ac:spMk id="114" creationId="{8568DD1A-16F4-53E1-5310-69E479544216}"/>
          </ac:spMkLst>
        </pc:spChg>
        <pc:graphicFrameChg chg="mod modGraphic">
          <ac:chgData name="Alivia Eggleston" userId="S::alivia.eggleston@stelizabeth.com::fb62cd2d-3f1c-46ec-ac22-84e02b74afda" providerId="AD" clId="Web-{123A6FB5-D2AB-9653-57F3-7CD1899A2804}" dt="2024-08-08T16:45:14.379" v="344" actId="1076"/>
          <ac:graphicFrameMkLst>
            <pc:docMk/>
            <pc:sldMk cId="2972848810" sldId="661"/>
            <ac:graphicFrameMk id="8" creationId="{0C9A6BD5-2887-713B-B185-CEE26FF4B244}"/>
          </ac:graphicFrameMkLst>
        </pc:graphicFrameChg>
        <pc:picChg chg="add del">
          <ac:chgData name="Alivia Eggleston" userId="S::alivia.eggleston@stelizabeth.com::fb62cd2d-3f1c-46ec-ac22-84e02b74afda" providerId="AD" clId="Web-{123A6FB5-D2AB-9653-57F3-7CD1899A2804}" dt="2024-08-08T17:40:45.527" v="393"/>
          <ac:picMkLst>
            <pc:docMk/>
            <pc:sldMk cId="2972848810" sldId="661"/>
            <ac:picMk id="7" creationId="{9830AF6E-CF27-7945-97D1-E79685894F49}"/>
          </ac:picMkLst>
        </pc:picChg>
        <pc:picChg chg="add mod">
          <ac:chgData name="Alivia Eggleston" userId="S::alivia.eggleston@stelizabeth.com::fb62cd2d-3f1c-46ec-ac22-84e02b74afda" providerId="AD" clId="Web-{123A6FB5-D2AB-9653-57F3-7CD1899A2804}" dt="2024-08-08T17:58:41.350" v="406" actId="14100"/>
          <ac:picMkLst>
            <pc:docMk/>
            <pc:sldMk cId="2972848810" sldId="661"/>
            <ac:picMk id="18" creationId="{C9AD6157-B68A-D239-F849-56FCEE7F5AD3}"/>
          </ac:picMkLst>
        </pc:picChg>
      </pc:sldChg>
    </pc:docChg>
  </pc:docChgLst>
  <pc:docChgLst>
    <pc:chgData name="Alivia Eggleston" userId="S::alivia.eggleston@stelizabeth.com::fb62cd2d-3f1c-46ec-ac22-84e02b74afda" providerId="AD" clId="Web-{5EA57D17-D22C-D6A3-2E1A-F46C9FF9E2DC}"/>
    <pc:docChg chg="addSld delSld modSld">
      <pc:chgData name="Alivia Eggleston" userId="S::alivia.eggleston@stelizabeth.com::fb62cd2d-3f1c-46ec-ac22-84e02b74afda" providerId="AD" clId="Web-{5EA57D17-D22C-D6A3-2E1A-F46C9FF9E2DC}" dt="2024-08-09T16:51:08.212" v="2644"/>
      <pc:docMkLst>
        <pc:docMk/>
      </pc:docMkLst>
      <pc:sldChg chg="modSp">
        <pc:chgData name="Alivia Eggleston" userId="S::alivia.eggleston@stelizabeth.com::fb62cd2d-3f1c-46ec-ac22-84e02b74afda" providerId="AD" clId="Web-{5EA57D17-D22C-D6A3-2E1A-F46C9FF9E2DC}" dt="2024-08-09T12:18:07.592" v="367" actId="20577"/>
        <pc:sldMkLst>
          <pc:docMk/>
          <pc:sldMk cId="2127844491" sldId="657"/>
        </pc:sldMkLst>
        <pc:spChg chg="mod">
          <ac:chgData name="Alivia Eggleston" userId="S::alivia.eggleston@stelizabeth.com::fb62cd2d-3f1c-46ec-ac22-84e02b74afda" providerId="AD" clId="Web-{5EA57D17-D22C-D6A3-2E1A-F46C9FF9E2DC}" dt="2024-08-09T12:17:58.154" v="361" actId="20577"/>
          <ac:spMkLst>
            <pc:docMk/>
            <pc:sldMk cId="2127844491" sldId="657"/>
            <ac:spMk id="2" creationId="{342B350D-9792-3971-3741-DFB115FD1D99}"/>
          </ac:spMkLst>
        </pc:spChg>
        <pc:spChg chg="mod">
          <ac:chgData name="Alivia Eggleston" userId="S::alivia.eggleston@stelizabeth.com::fb62cd2d-3f1c-46ec-ac22-84e02b74afda" providerId="AD" clId="Web-{5EA57D17-D22C-D6A3-2E1A-F46C9FF9E2DC}" dt="2024-08-09T12:18:07.592" v="367" actId="20577"/>
          <ac:spMkLst>
            <pc:docMk/>
            <pc:sldMk cId="2127844491" sldId="657"/>
            <ac:spMk id="3" creationId="{00000000-0000-0000-0000-000000000000}"/>
          </ac:spMkLst>
        </pc:spChg>
      </pc:sldChg>
      <pc:sldChg chg="addSp modSp del">
        <pc:chgData name="Alivia Eggleston" userId="S::alivia.eggleston@stelizabeth.com::fb62cd2d-3f1c-46ec-ac22-84e02b74afda" providerId="AD" clId="Web-{5EA57D17-D22C-D6A3-2E1A-F46C9FF9E2DC}" dt="2024-08-09T16:22:41.893" v="2430"/>
        <pc:sldMkLst>
          <pc:docMk/>
          <pc:sldMk cId="2972848810" sldId="661"/>
        </pc:sldMkLst>
        <pc:graphicFrameChg chg="mod ord modGraphic">
          <ac:chgData name="Alivia Eggleston" userId="S::alivia.eggleston@stelizabeth.com::fb62cd2d-3f1c-46ec-ac22-84e02b74afda" providerId="AD" clId="Web-{5EA57D17-D22C-D6A3-2E1A-F46C9FF9E2DC}" dt="2024-08-09T16:18:51.330" v="2219" actId="20577"/>
          <ac:graphicFrameMkLst>
            <pc:docMk/>
            <pc:sldMk cId="2972848810" sldId="661"/>
            <ac:graphicFrameMk id="8" creationId="{0C9A6BD5-2887-713B-B185-CEE26FF4B244}"/>
          </ac:graphicFrameMkLst>
        </pc:graphicFrameChg>
        <pc:picChg chg="add mod">
          <ac:chgData name="Alivia Eggleston" userId="S::alivia.eggleston@stelizabeth.com::fb62cd2d-3f1c-46ec-ac22-84e02b74afda" providerId="AD" clId="Web-{5EA57D17-D22C-D6A3-2E1A-F46C9FF9E2DC}" dt="2024-08-09T16:07:48.828" v="1927" actId="14100"/>
          <ac:picMkLst>
            <pc:docMk/>
            <pc:sldMk cId="2972848810" sldId="661"/>
            <ac:picMk id="150" creationId="{C95956B5-95D2-5F8E-D8E5-A175B8A5382F}"/>
          </ac:picMkLst>
        </pc:picChg>
      </pc:sldChg>
      <pc:sldChg chg="modSp add replId">
        <pc:chgData name="Alivia Eggleston" userId="S::alivia.eggleston@stelizabeth.com::fb62cd2d-3f1c-46ec-ac22-84e02b74afda" providerId="AD" clId="Web-{5EA57D17-D22C-D6A3-2E1A-F46C9FF9E2DC}" dt="2024-08-09T16:04:49.421" v="1921" actId="20577"/>
        <pc:sldMkLst>
          <pc:docMk/>
          <pc:sldMk cId="3365997436" sldId="662"/>
        </pc:sldMkLst>
        <pc:spChg chg="mod">
          <ac:chgData name="Alivia Eggleston" userId="S::alivia.eggleston@stelizabeth.com::fb62cd2d-3f1c-46ec-ac22-84e02b74afda" providerId="AD" clId="Web-{5EA57D17-D22C-D6A3-2E1A-F46C9FF9E2DC}" dt="2024-08-09T16:04:49.421" v="1921" actId="20577"/>
          <ac:spMkLst>
            <pc:docMk/>
            <pc:sldMk cId="3365997436" sldId="662"/>
            <ac:spMk id="2" creationId="{CCAF7BEC-55D2-8599-DD43-2A8A5743F284}"/>
          </ac:spMkLst>
        </pc:spChg>
        <pc:spChg chg="mod">
          <ac:chgData name="Alivia Eggleston" userId="S::alivia.eggleston@stelizabeth.com::fb62cd2d-3f1c-46ec-ac22-84e02b74afda" providerId="AD" clId="Web-{5EA57D17-D22C-D6A3-2E1A-F46C9FF9E2DC}" dt="2024-08-09T16:01:53.452" v="1880" actId="20577"/>
          <ac:spMkLst>
            <pc:docMk/>
            <pc:sldMk cId="3365997436" sldId="662"/>
            <ac:spMk id="5" creationId="{F3038646-7655-F207-69ED-9922A26C2F58}"/>
          </ac:spMkLst>
        </pc:spChg>
        <pc:spChg chg="mod">
          <ac:chgData name="Alivia Eggleston" userId="S::alivia.eggleston@stelizabeth.com::fb62cd2d-3f1c-46ec-ac22-84e02b74afda" providerId="AD" clId="Web-{5EA57D17-D22C-D6A3-2E1A-F46C9FF9E2DC}" dt="2024-08-08T19:07:32.715" v="19" actId="20577"/>
          <ac:spMkLst>
            <pc:docMk/>
            <pc:sldMk cId="3365997436" sldId="662"/>
            <ac:spMk id="5122" creationId="{00000000-0000-0000-0000-000000000000}"/>
          </ac:spMkLst>
        </pc:spChg>
        <pc:spChg chg="mod">
          <ac:chgData name="Alivia Eggleston" userId="S::alivia.eggleston@stelizabeth.com::fb62cd2d-3f1c-46ec-ac22-84e02b74afda" providerId="AD" clId="Web-{5EA57D17-D22C-D6A3-2E1A-F46C9FF9E2DC}" dt="2024-08-09T12:21:52.161" v="538" actId="20577"/>
          <ac:spMkLst>
            <pc:docMk/>
            <pc:sldMk cId="3365997436" sldId="662"/>
            <ac:spMk id="5123" creationId="{00000000-0000-0000-0000-000000000000}"/>
          </ac:spMkLst>
        </pc:spChg>
      </pc:sldChg>
      <pc:sldChg chg="add replId">
        <pc:chgData name="Alivia Eggleston" userId="S::alivia.eggleston@stelizabeth.com::fb62cd2d-3f1c-46ec-ac22-84e02b74afda" providerId="AD" clId="Web-{5EA57D17-D22C-D6A3-2E1A-F46C9FF9E2DC}" dt="2024-08-08T19:06:59.822" v="1"/>
        <pc:sldMkLst>
          <pc:docMk/>
          <pc:sldMk cId="2486719665" sldId="663"/>
        </pc:sldMkLst>
      </pc:sldChg>
      <pc:sldChg chg="modSp add replId">
        <pc:chgData name="Alivia Eggleston" userId="S::alivia.eggleston@stelizabeth.com::fb62cd2d-3f1c-46ec-ac22-84e02b74afda" providerId="AD" clId="Web-{5EA57D17-D22C-D6A3-2E1A-F46C9FF9E2DC}" dt="2024-08-09T16:27:30.519" v="2452" actId="20577"/>
        <pc:sldMkLst>
          <pc:docMk/>
          <pc:sldMk cId="1959604853" sldId="664"/>
        </pc:sldMkLst>
        <pc:spChg chg="mod">
          <ac:chgData name="Alivia Eggleston" userId="S::alivia.eggleston@stelizabeth.com::fb62cd2d-3f1c-46ec-ac22-84e02b74afda" providerId="AD" clId="Web-{5EA57D17-D22C-D6A3-2E1A-F46C9FF9E2DC}" dt="2024-08-09T16:27:30.519" v="2452" actId="20577"/>
          <ac:spMkLst>
            <pc:docMk/>
            <pc:sldMk cId="1959604853" sldId="664"/>
            <ac:spMk id="5" creationId="{7D277E1A-77D8-9D80-AB40-0CCC5024CD9A}"/>
          </ac:spMkLst>
        </pc:spChg>
        <pc:spChg chg="mod">
          <ac:chgData name="Alivia Eggleston" userId="S::alivia.eggleston@stelizabeth.com::fb62cd2d-3f1c-46ec-ac22-84e02b74afda" providerId="AD" clId="Web-{5EA57D17-D22C-D6A3-2E1A-F46C9FF9E2DC}" dt="2024-08-09T15:36:14.994" v="706" actId="20577"/>
          <ac:spMkLst>
            <pc:docMk/>
            <pc:sldMk cId="1959604853" sldId="664"/>
            <ac:spMk id="7" creationId="{1FB9970B-4EA7-D608-66B1-9006154AAE1F}"/>
          </ac:spMkLst>
        </pc:spChg>
        <pc:spChg chg="mod">
          <ac:chgData name="Alivia Eggleston" userId="S::alivia.eggleston@stelizabeth.com::fb62cd2d-3f1c-46ec-ac22-84e02b74afda" providerId="AD" clId="Web-{5EA57D17-D22C-D6A3-2E1A-F46C9FF9E2DC}" dt="2024-08-09T15:56:27.529" v="1818" actId="20577"/>
          <ac:spMkLst>
            <pc:docMk/>
            <pc:sldMk cId="1959604853" sldId="664"/>
            <ac:spMk id="8" creationId="{627E8CB3-2084-1174-E035-BA87A207F7C8}"/>
          </ac:spMkLst>
        </pc:spChg>
      </pc:sldChg>
      <pc:sldChg chg="addSp delSp modSp add replId">
        <pc:chgData name="Alivia Eggleston" userId="S::alivia.eggleston@stelizabeth.com::fb62cd2d-3f1c-46ec-ac22-84e02b74afda" providerId="AD" clId="Web-{5EA57D17-D22C-D6A3-2E1A-F46C9FF9E2DC}" dt="2024-08-09T16:22:33.722" v="2429" actId="20577"/>
        <pc:sldMkLst>
          <pc:docMk/>
          <pc:sldMk cId="2719557718" sldId="665"/>
        </pc:sldMkLst>
        <pc:spChg chg="mod">
          <ac:chgData name="Alivia Eggleston" userId="S::alivia.eggleston@stelizabeth.com::fb62cd2d-3f1c-46ec-ac22-84e02b74afda" providerId="AD" clId="Web-{5EA57D17-D22C-D6A3-2E1A-F46C9FF9E2DC}" dt="2024-08-09T16:21:01.393" v="2381" actId="20577"/>
          <ac:spMkLst>
            <pc:docMk/>
            <pc:sldMk cId="2719557718" sldId="665"/>
            <ac:spMk id="3" creationId="{02FED9D0-6BEC-46D6-A23E-B68C5F969AA7}"/>
          </ac:spMkLst>
        </pc:spChg>
        <pc:spChg chg="mod">
          <ac:chgData name="Alivia Eggleston" userId="S::alivia.eggleston@stelizabeth.com::fb62cd2d-3f1c-46ec-ac22-84e02b74afda" providerId="AD" clId="Web-{5EA57D17-D22C-D6A3-2E1A-F46C9FF9E2DC}" dt="2024-08-09T16:22:33.722" v="2429" actId="20577"/>
          <ac:spMkLst>
            <pc:docMk/>
            <pc:sldMk cId="2719557718" sldId="665"/>
            <ac:spMk id="9" creationId="{988936AF-A740-A4A2-7A59-442472D3C993}"/>
          </ac:spMkLst>
        </pc:spChg>
        <pc:spChg chg="mod">
          <ac:chgData name="Alivia Eggleston" userId="S::alivia.eggleston@stelizabeth.com::fb62cd2d-3f1c-46ec-ac22-84e02b74afda" providerId="AD" clId="Web-{5EA57D17-D22C-D6A3-2E1A-F46C9FF9E2DC}" dt="2024-08-09T16:21:50.065" v="2410" actId="20577"/>
          <ac:spMkLst>
            <pc:docMk/>
            <pc:sldMk cId="2719557718" sldId="665"/>
            <ac:spMk id="11" creationId="{E8AB655B-277F-6B76-6DB3-31A3F8B90CC6}"/>
          </ac:spMkLst>
        </pc:spChg>
        <pc:spChg chg="add del mod">
          <ac:chgData name="Alivia Eggleston" userId="S::alivia.eggleston@stelizabeth.com::fb62cd2d-3f1c-46ec-ac22-84e02b74afda" providerId="AD" clId="Web-{5EA57D17-D22C-D6A3-2E1A-F46C9FF9E2DC}" dt="2024-08-09T16:21:53.003" v="2411"/>
          <ac:spMkLst>
            <pc:docMk/>
            <pc:sldMk cId="2719557718" sldId="665"/>
            <ac:spMk id="1661" creationId="{B89DE73A-1F93-8B1B-BE82-0408B7BC860D}"/>
          </ac:spMkLst>
        </pc:spChg>
        <pc:graphicFrameChg chg="modGraphic">
          <ac:chgData name="Alivia Eggleston" userId="S::alivia.eggleston@stelizabeth.com::fb62cd2d-3f1c-46ec-ac22-84e02b74afda" providerId="AD" clId="Web-{5EA57D17-D22C-D6A3-2E1A-F46C9FF9E2DC}" dt="2024-08-09T16:20:53.909" v="2380" actId="20577"/>
          <ac:graphicFrameMkLst>
            <pc:docMk/>
            <pc:sldMk cId="2719557718" sldId="665"/>
            <ac:graphicFrameMk id="8" creationId="{0C9A6BD5-2887-713B-B185-CEE26FF4B244}"/>
          </ac:graphicFrameMkLst>
        </pc:graphicFrameChg>
        <pc:picChg chg="del">
          <ac:chgData name="Alivia Eggleston" userId="S::alivia.eggleston@stelizabeth.com::fb62cd2d-3f1c-46ec-ac22-84e02b74afda" providerId="AD" clId="Web-{5EA57D17-D22C-D6A3-2E1A-F46C9FF9E2DC}" dt="2024-08-09T16:21:06.503" v="2382"/>
          <ac:picMkLst>
            <pc:docMk/>
            <pc:sldMk cId="2719557718" sldId="665"/>
            <ac:picMk id="7" creationId="{9830AF6E-CF27-7945-97D1-E79685894F49}"/>
          </ac:picMkLst>
        </pc:picChg>
        <pc:picChg chg="add mod">
          <ac:chgData name="Alivia Eggleston" userId="S::alivia.eggleston@stelizabeth.com::fb62cd2d-3f1c-46ec-ac22-84e02b74afda" providerId="AD" clId="Web-{5EA57D17-D22C-D6A3-2E1A-F46C9FF9E2DC}" dt="2024-08-09T16:22:18.737" v="2415"/>
          <ac:picMkLst>
            <pc:docMk/>
            <pc:sldMk cId="2719557718" sldId="665"/>
            <ac:picMk id="1673" creationId="{00C22BC3-5C66-F3F4-2190-B9BDFAD22E3C}"/>
          </ac:picMkLst>
        </pc:picChg>
        <pc:picChg chg="add mod">
          <ac:chgData name="Alivia Eggleston" userId="S::alivia.eggleston@stelizabeth.com::fb62cd2d-3f1c-46ec-ac22-84e02b74afda" providerId="AD" clId="Web-{5EA57D17-D22C-D6A3-2E1A-F46C9FF9E2DC}" dt="2024-08-09T16:22:14.878" v="2414"/>
          <ac:picMkLst>
            <pc:docMk/>
            <pc:sldMk cId="2719557718" sldId="665"/>
            <ac:picMk id="1675" creationId="{DE5E401A-CE63-6CD0-2EF9-7F4672278EC0}"/>
          </ac:picMkLst>
        </pc:picChg>
      </pc:sldChg>
      <pc:sldChg chg="addSp delSp modSp add del replId">
        <pc:chgData name="Alivia Eggleston" userId="S::alivia.eggleston@stelizabeth.com::fb62cd2d-3f1c-46ec-ac22-84e02b74afda" providerId="AD" clId="Web-{5EA57D17-D22C-D6A3-2E1A-F46C9FF9E2DC}" dt="2024-08-09T16:18:22.705" v="2216"/>
        <pc:sldMkLst>
          <pc:docMk/>
          <pc:sldMk cId="3600278070" sldId="665"/>
        </pc:sldMkLst>
        <pc:spChg chg="mod">
          <ac:chgData name="Alivia Eggleston" userId="S::alivia.eggleston@stelizabeth.com::fb62cd2d-3f1c-46ec-ac22-84e02b74afda" providerId="AD" clId="Web-{5EA57D17-D22C-D6A3-2E1A-F46C9FF9E2DC}" dt="2024-08-09T16:16:09.189" v="2067" actId="20577"/>
          <ac:spMkLst>
            <pc:docMk/>
            <pc:sldMk cId="3600278070" sldId="665"/>
            <ac:spMk id="3" creationId="{02FED9D0-6BEC-46D6-A23E-B68C5F969AA7}"/>
          </ac:spMkLst>
        </pc:spChg>
        <pc:spChg chg="mod">
          <ac:chgData name="Alivia Eggleston" userId="S::alivia.eggleston@stelizabeth.com::fb62cd2d-3f1c-46ec-ac22-84e02b74afda" providerId="AD" clId="Web-{5EA57D17-D22C-D6A3-2E1A-F46C9FF9E2DC}" dt="2024-08-09T16:16:14.955" v="2074" actId="20577"/>
          <ac:spMkLst>
            <pc:docMk/>
            <pc:sldMk cId="3600278070" sldId="665"/>
            <ac:spMk id="9" creationId="{988936AF-A740-A4A2-7A59-442472D3C993}"/>
          </ac:spMkLst>
        </pc:spChg>
        <pc:spChg chg="mod">
          <ac:chgData name="Alivia Eggleston" userId="S::alivia.eggleston@stelizabeth.com::fb62cd2d-3f1c-46ec-ac22-84e02b74afda" providerId="AD" clId="Web-{5EA57D17-D22C-D6A3-2E1A-F46C9FF9E2DC}" dt="2024-08-09T16:16:27.095" v="2101" actId="20577"/>
          <ac:spMkLst>
            <pc:docMk/>
            <pc:sldMk cId="3600278070" sldId="665"/>
            <ac:spMk id="11" creationId="{E8AB655B-277F-6B76-6DB3-31A3F8B90CC6}"/>
          </ac:spMkLst>
        </pc:spChg>
        <pc:spChg chg="add mod">
          <ac:chgData name="Alivia Eggleston" userId="S::alivia.eggleston@stelizabeth.com::fb62cd2d-3f1c-46ec-ac22-84e02b74afda" providerId="AD" clId="Web-{5EA57D17-D22C-D6A3-2E1A-F46C9FF9E2DC}" dt="2024-08-09T16:16:27.798" v="2102"/>
          <ac:spMkLst>
            <pc:docMk/>
            <pc:sldMk cId="3600278070" sldId="665"/>
            <ac:spMk id="31" creationId="{D0144E2A-33A7-3D50-04BF-8D66030B4C1E}"/>
          </ac:spMkLst>
        </pc:spChg>
        <pc:graphicFrameChg chg="add del modGraphic">
          <ac:chgData name="Alivia Eggleston" userId="S::alivia.eggleston@stelizabeth.com::fb62cd2d-3f1c-46ec-ac22-84e02b74afda" providerId="AD" clId="Web-{5EA57D17-D22C-D6A3-2E1A-F46C9FF9E2DC}" dt="2024-08-09T16:18:20.799" v="2215" actId="20577"/>
          <ac:graphicFrameMkLst>
            <pc:docMk/>
            <pc:sldMk cId="3600278070" sldId="665"/>
            <ac:graphicFrameMk id="8" creationId="{0C9A6BD5-2887-713B-B185-CEE26FF4B244}"/>
          </ac:graphicFrameMkLst>
        </pc:graphicFrameChg>
        <pc:picChg chg="del">
          <ac:chgData name="Alivia Eggleston" userId="S::alivia.eggleston@stelizabeth.com::fb62cd2d-3f1c-46ec-ac22-84e02b74afda" providerId="AD" clId="Web-{5EA57D17-D22C-D6A3-2E1A-F46C9FF9E2DC}" dt="2024-08-09T16:16:27.798" v="2102"/>
          <ac:picMkLst>
            <pc:docMk/>
            <pc:sldMk cId="3600278070" sldId="665"/>
            <ac:picMk id="7" creationId="{9830AF6E-CF27-7945-97D1-E79685894F49}"/>
          </ac:picMkLst>
        </pc:picChg>
      </pc:sldChg>
      <pc:sldChg chg="addSp delSp modSp new mod modClrScheme chgLayout">
        <pc:chgData name="Alivia Eggleston" userId="S::alivia.eggleston@stelizabeth.com::fb62cd2d-3f1c-46ec-ac22-84e02b74afda" providerId="AD" clId="Web-{5EA57D17-D22C-D6A3-2E1A-F46C9FF9E2DC}" dt="2024-08-09T16:45:01.039" v="2642" actId="14100"/>
        <pc:sldMkLst>
          <pc:docMk/>
          <pc:sldMk cId="2905420605" sldId="666"/>
        </pc:sldMkLst>
        <pc:spChg chg="add del mod">
          <ac:chgData name="Alivia Eggleston" userId="S::alivia.eggleston@stelizabeth.com::fb62cd2d-3f1c-46ec-ac22-84e02b74afda" providerId="AD" clId="Web-{5EA57D17-D22C-D6A3-2E1A-F46C9FF9E2DC}" dt="2024-08-09T16:35:15.537" v="2510"/>
          <ac:spMkLst>
            <pc:docMk/>
            <pc:sldMk cId="2905420605" sldId="666"/>
            <ac:spMk id="2" creationId="{F3EF0614-1B75-1293-528F-960AAB042624}"/>
          </ac:spMkLst>
        </pc:spChg>
        <pc:spChg chg="mod">
          <ac:chgData name="Alivia Eggleston" userId="S::alivia.eggleston@stelizabeth.com::fb62cd2d-3f1c-46ec-ac22-84e02b74afda" providerId="AD" clId="Web-{5EA57D17-D22C-D6A3-2E1A-F46C9FF9E2DC}" dt="2024-08-09T16:45:01.039" v="2642" actId="14100"/>
          <ac:spMkLst>
            <pc:docMk/>
            <pc:sldMk cId="2905420605" sldId="666"/>
            <ac:spMk id="3" creationId="{C34C8F06-99F1-8051-1C0A-4C58C73A14DB}"/>
          </ac:spMkLst>
        </pc:spChg>
        <pc:spChg chg="mod">
          <ac:chgData name="Alivia Eggleston" userId="S::alivia.eggleston@stelizabeth.com::fb62cd2d-3f1c-46ec-ac22-84e02b74afda" providerId="AD" clId="Web-{5EA57D17-D22C-D6A3-2E1A-F46C9FF9E2DC}" dt="2024-08-09T16:41:20.147" v="2529"/>
          <ac:spMkLst>
            <pc:docMk/>
            <pc:sldMk cId="2905420605" sldId="666"/>
            <ac:spMk id="4" creationId="{AFC163C5-F95E-C806-8E7B-3A15C1B458D2}"/>
          </ac:spMkLst>
        </pc:spChg>
        <pc:spChg chg="mod ord">
          <ac:chgData name="Alivia Eggleston" userId="S::alivia.eggleston@stelizabeth.com::fb62cd2d-3f1c-46ec-ac22-84e02b74afda" providerId="AD" clId="Web-{5EA57D17-D22C-D6A3-2E1A-F46C9FF9E2DC}" dt="2024-08-09T16:44:23.663" v="2637" actId="1076"/>
          <ac:spMkLst>
            <pc:docMk/>
            <pc:sldMk cId="2905420605" sldId="666"/>
            <ac:spMk id="5" creationId="{4471474D-0203-007F-3906-374EBD8D0A0B}"/>
          </ac:spMkLst>
        </pc:spChg>
        <pc:spChg chg="del">
          <ac:chgData name="Alivia Eggleston" userId="S::alivia.eggleston@stelizabeth.com::fb62cd2d-3f1c-46ec-ac22-84e02b74afda" providerId="AD" clId="Web-{5EA57D17-D22C-D6A3-2E1A-F46C9FF9E2DC}" dt="2024-08-09T16:31:35.895" v="2460"/>
          <ac:spMkLst>
            <pc:docMk/>
            <pc:sldMk cId="2905420605" sldId="666"/>
            <ac:spMk id="6" creationId="{FCDDA52A-568C-3464-B624-982D953A8830}"/>
          </ac:spMkLst>
        </pc:spChg>
        <pc:spChg chg="del">
          <ac:chgData name="Alivia Eggleston" userId="S::alivia.eggleston@stelizabeth.com::fb62cd2d-3f1c-46ec-ac22-84e02b74afda" providerId="AD" clId="Web-{5EA57D17-D22C-D6A3-2E1A-F46C9FF9E2DC}" dt="2024-08-09T16:30:43.567" v="2455"/>
          <ac:spMkLst>
            <pc:docMk/>
            <pc:sldMk cId="2905420605" sldId="666"/>
            <ac:spMk id="7" creationId="{F8FCF0E9-AF6F-8DC7-440D-6A76FE282F49}"/>
          </ac:spMkLst>
        </pc:spChg>
        <pc:spChg chg="del">
          <ac:chgData name="Alivia Eggleston" userId="S::alivia.eggleston@stelizabeth.com::fb62cd2d-3f1c-46ec-ac22-84e02b74afda" providerId="AD" clId="Web-{5EA57D17-D22C-D6A3-2E1A-F46C9FF9E2DC}" dt="2024-08-09T16:30:38.489" v="2454"/>
          <ac:spMkLst>
            <pc:docMk/>
            <pc:sldMk cId="2905420605" sldId="666"/>
            <ac:spMk id="8" creationId="{BE4344D1-ECF5-44B9-AC30-31C7F085C14B}"/>
          </ac:spMkLst>
        </pc:spChg>
        <pc:spChg chg="add del mod">
          <ac:chgData name="Alivia Eggleston" userId="S::alivia.eggleston@stelizabeth.com::fb62cd2d-3f1c-46ec-ac22-84e02b74afda" providerId="AD" clId="Web-{5EA57D17-D22C-D6A3-2E1A-F46C9FF9E2DC}" dt="2024-08-09T16:31:21.801" v="2458"/>
          <ac:spMkLst>
            <pc:docMk/>
            <pc:sldMk cId="2905420605" sldId="666"/>
            <ac:spMk id="11" creationId="{3EC5F11E-C5CD-3672-E843-968932EFB019}"/>
          </ac:spMkLst>
        </pc:spChg>
        <pc:spChg chg="add del mod">
          <ac:chgData name="Alivia Eggleston" userId="S::alivia.eggleston@stelizabeth.com::fb62cd2d-3f1c-46ec-ac22-84e02b74afda" providerId="AD" clId="Web-{5EA57D17-D22C-D6A3-2E1A-F46C9FF9E2DC}" dt="2024-08-09T16:39:40.069" v="2516"/>
          <ac:spMkLst>
            <pc:docMk/>
            <pc:sldMk cId="2905420605" sldId="666"/>
            <ac:spMk id="14" creationId="{CABFA777-0FB7-B32C-E751-78D05886D35A}"/>
          </ac:spMkLst>
        </pc:spChg>
        <pc:spChg chg="add mod">
          <ac:chgData name="Alivia Eggleston" userId="S::alivia.eggleston@stelizabeth.com::fb62cd2d-3f1c-46ec-ac22-84e02b74afda" providerId="AD" clId="Web-{5EA57D17-D22C-D6A3-2E1A-F46C9FF9E2DC}" dt="2024-08-09T16:44:35.507" v="2639" actId="14100"/>
          <ac:spMkLst>
            <pc:docMk/>
            <pc:sldMk cId="2905420605" sldId="666"/>
            <ac:spMk id="15" creationId="{19429B17-4826-3715-0626-3447F4FB4752}"/>
          </ac:spMkLst>
        </pc:spChg>
        <pc:spChg chg="add del mod">
          <ac:chgData name="Alivia Eggleston" userId="S::alivia.eggleston@stelizabeth.com::fb62cd2d-3f1c-46ec-ac22-84e02b74afda" providerId="AD" clId="Web-{5EA57D17-D22C-D6A3-2E1A-F46C9FF9E2DC}" dt="2024-08-09T16:34:40.552" v="2499"/>
          <ac:spMkLst>
            <pc:docMk/>
            <pc:sldMk cId="2905420605" sldId="666"/>
            <ac:spMk id="17" creationId="{23B3C39C-2883-FB7D-2B63-986D97BAC09E}"/>
          </ac:spMkLst>
        </pc:spChg>
        <pc:spChg chg="add del mod">
          <ac:chgData name="Alivia Eggleston" userId="S::alivia.eggleston@stelizabeth.com::fb62cd2d-3f1c-46ec-ac22-84e02b74afda" providerId="AD" clId="Web-{5EA57D17-D22C-D6A3-2E1A-F46C9FF9E2DC}" dt="2024-08-09T16:34:40.552" v="2499"/>
          <ac:spMkLst>
            <pc:docMk/>
            <pc:sldMk cId="2905420605" sldId="666"/>
            <ac:spMk id="19" creationId="{CDBD8EBC-EAB2-7D2A-950A-F8F9930DBA5B}"/>
          </ac:spMkLst>
        </pc:spChg>
        <pc:spChg chg="add del mod">
          <ac:chgData name="Alivia Eggleston" userId="S::alivia.eggleston@stelizabeth.com::fb62cd2d-3f1c-46ec-ac22-84e02b74afda" providerId="AD" clId="Web-{5EA57D17-D22C-D6A3-2E1A-F46C9FF9E2DC}" dt="2024-08-09T16:42:45.757" v="2580" actId="20577"/>
          <ac:spMkLst>
            <pc:docMk/>
            <pc:sldMk cId="2905420605" sldId="666"/>
            <ac:spMk id="20" creationId="{D661E6CD-CDD5-5994-A632-3F550AF9C756}"/>
          </ac:spMkLst>
        </pc:spChg>
        <pc:spChg chg="add del mod">
          <ac:chgData name="Alivia Eggleston" userId="S::alivia.eggleston@stelizabeth.com::fb62cd2d-3f1c-46ec-ac22-84e02b74afda" providerId="AD" clId="Web-{5EA57D17-D22C-D6A3-2E1A-F46C9FF9E2DC}" dt="2024-08-09T16:34:40.552" v="2499"/>
          <ac:spMkLst>
            <pc:docMk/>
            <pc:sldMk cId="2905420605" sldId="666"/>
            <ac:spMk id="21" creationId="{1156CD5B-A535-E511-89F7-FFD7E3CE8AA0}"/>
          </ac:spMkLst>
        </pc:spChg>
        <pc:spChg chg="add mod">
          <ac:chgData name="Alivia Eggleston" userId="S::alivia.eggleston@stelizabeth.com::fb62cd2d-3f1c-46ec-ac22-84e02b74afda" providerId="AD" clId="Web-{5EA57D17-D22C-D6A3-2E1A-F46C9FF9E2DC}" dt="2024-08-09T16:44:40.539" v="2640" actId="1076"/>
          <ac:spMkLst>
            <pc:docMk/>
            <pc:sldMk cId="2905420605" sldId="666"/>
            <ac:spMk id="22" creationId="{759ABD73-9550-0B0D-1890-C02415961993}"/>
          </ac:spMkLst>
        </pc:spChg>
        <pc:spChg chg="add del mod">
          <ac:chgData name="Alivia Eggleston" userId="S::alivia.eggleston@stelizabeth.com::fb62cd2d-3f1c-46ec-ac22-84e02b74afda" providerId="AD" clId="Web-{5EA57D17-D22C-D6A3-2E1A-F46C9FF9E2DC}" dt="2024-08-09T16:34:40.552" v="2499"/>
          <ac:spMkLst>
            <pc:docMk/>
            <pc:sldMk cId="2905420605" sldId="666"/>
            <ac:spMk id="23" creationId="{20435183-D155-1661-3F39-5E27417F3EC9}"/>
          </ac:spMkLst>
        </pc:spChg>
        <pc:spChg chg="add mod">
          <ac:chgData name="Alivia Eggleston" userId="S::alivia.eggleston@stelizabeth.com::fb62cd2d-3f1c-46ec-ac22-84e02b74afda" providerId="AD" clId="Web-{5EA57D17-D22C-D6A3-2E1A-F46C9FF9E2DC}" dt="2024-08-09T16:43:47.976" v="2608" actId="20577"/>
          <ac:spMkLst>
            <pc:docMk/>
            <pc:sldMk cId="2905420605" sldId="666"/>
            <ac:spMk id="24" creationId="{984507A9-7F6F-20E0-AE09-1F7791EC357C}"/>
          </ac:spMkLst>
        </pc:spChg>
        <pc:spChg chg="add del mod">
          <ac:chgData name="Alivia Eggleston" userId="S::alivia.eggleston@stelizabeth.com::fb62cd2d-3f1c-46ec-ac22-84e02b74afda" providerId="AD" clId="Web-{5EA57D17-D22C-D6A3-2E1A-F46C9FF9E2DC}" dt="2024-08-09T16:34:50.255" v="2501"/>
          <ac:spMkLst>
            <pc:docMk/>
            <pc:sldMk cId="2905420605" sldId="666"/>
            <ac:spMk id="25" creationId="{F59D97AB-4417-E07C-0DAE-2272D1C77BCD}"/>
          </ac:spMkLst>
        </pc:spChg>
        <pc:spChg chg="add del mod">
          <ac:chgData name="Alivia Eggleston" userId="S::alivia.eggleston@stelizabeth.com::fb62cd2d-3f1c-46ec-ac22-84e02b74afda" providerId="AD" clId="Web-{5EA57D17-D22C-D6A3-2E1A-F46C9FF9E2DC}" dt="2024-08-09T16:34:50.255" v="2501"/>
          <ac:spMkLst>
            <pc:docMk/>
            <pc:sldMk cId="2905420605" sldId="666"/>
            <ac:spMk id="26" creationId="{9134093F-F5BF-F989-2429-7E6391360219}"/>
          </ac:spMkLst>
        </pc:spChg>
        <pc:spChg chg="add del mod">
          <ac:chgData name="Alivia Eggleston" userId="S::alivia.eggleston@stelizabeth.com::fb62cd2d-3f1c-46ec-ac22-84e02b74afda" providerId="AD" clId="Web-{5EA57D17-D22C-D6A3-2E1A-F46C9FF9E2DC}" dt="2024-08-09T16:34:54.099" v="2503"/>
          <ac:spMkLst>
            <pc:docMk/>
            <pc:sldMk cId="2905420605" sldId="666"/>
            <ac:spMk id="28" creationId="{249BC88F-379C-E617-42BD-EA331A1D5725}"/>
          </ac:spMkLst>
        </pc:spChg>
        <pc:spChg chg="add del mod">
          <ac:chgData name="Alivia Eggleston" userId="S::alivia.eggleston@stelizabeth.com::fb62cd2d-3f1c-46ec-ac22-84e02b74afda" providerId="AD" clId="Web-{5EA57D17-D22C-D6A3-2E1A-F46C9FF9E2DC}" dt="2024-08-09T16:34:54.099" v="2503"/>
          <ac:spMkLst>
            <pc:docMk/>
            <pc:sldMk cId="2905420605" sldId="666"/>
            <ac:spMk id="29" creationId="{D681D4C8-F93B-BA78-9FF4-AD425BF05BE4}"/>
          </ac:spMkLst>
        </pc:spChg>
        <pc:spChg chg="add del mod">
          <ac:chgData name="Alivia Eggleston" userId="S::alivia.eggleston@stelizabeth.com::fb62cd2d-3f1c-46ec-ac22-84e02b74afda" providerId="AD" clId="Web-{5EA57D17-D22C-D6A3-2E1A-F46C9FF9E2DC}" dt="2024-08-09T16:34:54.099" v="2503"/>
          <ac:spMkLst>
            <pc:docMk/>
            <pc:sldMk cId="2905420605" sldId="666"/>
            <ac:spMk id="30" creationId="{D2F3D347-01F2-878A-8CD2-D67A3A60AC96}"/>
          </ac:spMkLst>
        </pc:spChg>
        <pc:spChg chg="add del">
          <ac:chgData name="Alivia Eggleston" userId="S::alivia.eggleston@stelizabeth.com::fb62cd2d-3f1c-46ec-ac22-84e02b74afda" providerId="AD" clId="Web-{5EA57D17-D22C-D6A3-2E1A-F46C9FF9E2DC}" dt="2024-08-09T16:35:04.130" v="2505"/>
          <ac:spMkLst>
            <pc:docMk/>
            <pc:sldMk cId="2905420605" sldId="666"/>
            <ac:spMk id="32" creationId="{1604B1CC-D249-58E5-6BB9-7EA79FAEF52C}"/>
          </ac:spMkLst>
        </pc:spChg>
        <pc:spChg chg="add del">
          <ac:chgData name="Alivia Eggleston" userId="S::alivia.eggleston@stelizabeth.com::fb62cd2d-3f1c-46ec-ac22-84e02b74afda" providerId="AD" clId="Web-{5EA57D17-D22C-D6A3-2E1A-F46C9FF9E2DC}" dt="2024-08-09T16:35:04.130" v="2505"/>
          <ac:spMkLst>
            <pc:docMk/>
            <pc:sldMk cId="2905420605" sldId="666"/>
            <ac:spMk id="33" creationId="{AE829A89-5C69-1B95-6E3B-06D56F6CF400}"/>
          </ac:spMkLst>
        </pc:spChg>
        <pc:spChg chg="add del">
          <ac:chgData name="Alivia Eggleston" userId="S::alivia.eggleston@stelizabeth.com::fb62cd2d-3f1c-46ec-ac22-84e02b74afda" providerId="AD" clId="Web-{5EA57D17-D22C-D6A3-2E1A-F46C9FF9E2DC}" dt="2024-08-09T16:35:04.130" v="2505"/>
          <ac:spMkLst>
            <pc:docMk/>
            <pc:sldMk cId="2905420605" sldId="666"/>
            <ac:spMk id="34" creationId="{4E42C0C6-706A-1F4E-4571-D3A6E42DE483}"/>
          </ac:spMkLst>
        </pc:spChg>
        <pc:spChg chg="add del mod">
          <ac:chgData name="Alivia Eggleston" userId="S::alivia.eggleston@stelizabeth.com::fb62cd2d-3f1c-46ec-ac22-84e02b74afda" providerId="AD" clId="Web-{5EA57D17-D22C-D6A3-2E1A-F46C9FF9E2DC}" dt="2024-08-09T16:35:12.068" v="2507"/>
          <ac:spMkLst>
            <pc:docMk/>
            <pc:sldMk cId="2905420605" sldId="666"/>
            <ac:spMk id="36" creationId="{23B3C39C-2883-FB7D-2B63-986D97BAC09E}"/>
          </ac:spMkLst>
        </pc:spChg>
        <pc:spChg chg="add del mod">
          <ac:chgData name="Alivia Eggleston" userId="S::alivia.eggleston@stelizabeth.com::fb62cd2d-3f1c-46ec-ac22-84e02b74afda" providerId="AD" clId="Web-{5EA57D17-D22C-D6A3-2E1A-F46C9FF9E2DC}" dt="2024-08-09T16:35:12.068" v="2507"/>
          <ac:spMkLst>
            <pc:docMk/>
            <pc:sldMk cId="2905420605" sldId="666"/>
            <ac:spMk id="37" creationId="{CDBD8EBC-EAB2-7D2A-950A-F8F9930DBA5B}"/>
          </ac:spMkLst>
        </pc:spChg>
        <pc:spChg chg="add del mod">
          <ac:chgData name="Alivia Eggleston" userId="S::alivia.eggleston@stelizabeth.com::fb62cd2d-3f1c-46ec-ac22-84e02b74afda" providerId="AD" clId="Web-{5EA57D17-D22C-D6A3-2E1A-F46C9FF9E2DC}" dt="2024-08-09T16:35:12.068" v="2507"/>
          <ac:spMkLst>
            <pc:docMk/>
            <pc:sldMk cId="2905420605" sldId="666"/>
            <ac:spMk id="38" creationId="{1156CD5B-A535-E511-89F7-FFD7E3CE8AA0}"/>
          </ac:spMkLst>
        </pc:spChg>
        <pc:spChg chg="add del mod">
          <ac:chgData name="Alivia Eggleston" userId="S::alivia.eggleston@stelizabeth.com::fb62cd2d-3f1c-46ec-ac22-84e02b74afda" providerId="AD" clId="Web-{5EA57D17-D22C-D6A3-2E1A-F46C9FF9E2DC}" dt="2024-08-09T16:35:12.068" v="2507"/>
          <ac:spMkLst>
            <pc:docMk/>
            <pc:sldMk cId="2905420605" sldId="666"/>
            <ac:spMk id="39" creationId="{20435183-D155-1661-3F39-5E27417F3EC9}"/>
          </ac:spMkLst>
        </pc:spChg>
        <pc:spChg chg="add del mod">
          <ac:chgData name="Alivia Eggleston" userId="S::alivia.eggleston@stelizabeth.com::fb62cd2d-3f1c-46ec-ac22-84e02b74afda" providerId="AD" clId="Web-{5EA57D17-D22C-D6A3-2E1A-F46C9FF9E2DC}" dt="2024-08-09T16:35:15.521" v="2509"/>
          <ac:spMkLst>
            <pc:docMk/>
            <pc:sldMk cId="2905420605" sldId="666"/>
            <ac:spMk id="41" creationId="{249BC88F-379C-E617-42BD-EA331A1D5725}"/>
          </ac:spMkLst>
        </pc:spChg>
        <pc:spChg chg="add del mod">
          <ac:chgData name="Alivia Eggleston" userId="S::alivia.eggleston@stelizabeth.com::fb62cd2d-3f1c-46ec-ac22-84e02b74afda" providerId="AD" clId="Web-{5EA57D17-D22C-D6A3-2E1A-F46C9FF9E2DC}" dt="2024-08-09T16:35:15.521" v="2509"/>
          <ac:spMkLst>
            <pc:docMk/>
            <pc:sldMk cId="2905420605" sldId="666"/>
            <ac:spMk id="42" creationId="{D681D4C8-F93B-BA78-9FF4-AD425BF05BE4}"/>
          </ac:spMkLst>
        </pc:spChg>
        <pc:spChg chg="add del mod">
          <ac:chgData name="Alivia Eggleston" userId="S::alivia.eggleston@stelizabeth.com::fb62cd2d-3f1c-46ec-ac22-84e02b74afda" providerId="AD" clId="Web-{5EA57D17-D22C-D6A3-2E1A-F46C9FF9E2DC}" dt="2024-08-09T16:35:15.521" v="2509"/>
          <ac:spMkLst>
            <pc:docMk/>
            <pc:sldMk cId="2905420605" sldId="666"/>
            <ac:spMk id="43" creationId="{D2F3D347-01F2-878A-8CD2-D67A3A60AC96}"/>
          </ac:spMkLst>
        </pc:spChg>
        <pc:spChg chg="add del mod">
          <ac:chgData name="Alivia Eggleston" userId="S::alivia.eggleston@stelizabeth.com::fb62cd2d-3f1c-46ec-ac22-84e02b74afda" providerId="AD" clId="Web-{5EA57D17-D22C-D6A3-2E1A-F46C9FF9E2DC}" dt="2024-08-09T16:38:01.678" v="2511"/>
          <ac:spMkLst>
            <pc:docMk/>
            <pc:sldMk cId="2905420605" sldId="666"/>
            <ac:spMk id="45" creationId="{23B3C39C-2883-FB7D-2B63-986D97BAC09E}"/>
          </ac:spMkLst>
        </pc:spChg>
        <pc:spChg chg="add del mod">
          <ac:chgData name="Alivia Eggleston" userId="S::alivia.eggleston@stelizabeth.com::fb62cd2d-3f1c-46ec-ac22-84e02b74afda" providerId="AD" clId="Web-{5EA57D17-D22C-D6A3-2E1A-F46C9FF9E2DC}" dt="2024-08-09T16:38:22.678" v="2515"/>
          <ac:spMkLst>
            <pc:docMk/>
            <pc:sldMk cId="2905420605" sldId="666"/>
            <ac:spMk id="46" creationId="{CDBD8EBC-EAB2-7D2A-950A-F8F9930DBA5B}"/>
          </ac:spMkLst>
        </pc:spChg>
        <pc:spChg chg="add del mod">
          <ac:chgData name="Alivia Eggleston" userId="S::alivia.eggleston@stelizabeth.com::fb62cd2d-3f1c-46ec-ac22-84e02b74afda" providerId="AD" clId="Web-{5EA57D17-D22C-D6A3-2E1A-F46C9FF9E2DC}" dt="2024-08-09T16:38:07.006" v="2512"/>
          <ac:spMkLst>
            <pc:docMk/>
            <pc:sldMk cId="2905420605" sldId="666"/>
            <ac:spMk id="47" creationId="{1156CD5B-A535-E511-89F7-FFD7E3CE8AA0}"/>
          </ac:spMkLst>
        </pc:spChg>
        <pc:spChg chg="add del mod">
          <ac:chgData name="Alivia Eggleston" userId="S::alivia.eggleston@stelizabeth.com::fb62cd2d-3f1c-46ec-ac22-84e02b74afda" providerId="AD" clId="Web-{5EA57D17-D22C-D6A3-2E1A-F46C9FF9E2DC}" dt="2024-08-09T16:39:40.069" v="2516"/>
          <ac:spMkLst>
            <pc:docMk/>
            <pc:sldMk cId="2905420605" sldId="666"/>
            <ac:spMk id="48" creationId="{20435183-D155-1661-3F39-5E27417F3EC9}"/>
          </ac:spMkLst>
        </pc:spChg>
        <pc:spChg chg="add del mod">
          <ac:chgData name="Alivia Eggleston" userId="S::alivia.eggleston@stelizabeth.com::fb62cd2d-3f1c-46ec-ac22-84e02b74afda" providerId="AD" clId="Web-{5EA57D17-D22C-D6A3-2E1A-F46C9FF9E2DC}" dt="2024-08-09T16:40:19.241" v="2519"/>
          <ac:spMkLst>
            <pc:docMk/>
            <pc:sldMk cId="2905420605" sldId="666"/>
            <ac:spMk id="53" creationId="{70E7AAA2-3100-95EA-9FCD-846D2AB157CD}"/>
          </ac:spMkLst>
        </pc:spChg>
        <pc:spChg chg="add del mod">
          <ac:chgData name="Alivia Eggleston" userId="S::alivia.eggleston@stelizabeth.com::fb62cd2d-3f1c-46ec-ac22-84e02b74afda" providerId="AD" clId="Web-{5EA57D17-D22C-D6A3-2E1A-F46C9FF9E2DC}" dt="2024-08-09T16:40:22.506" v="2520"/>
          <ac:spMkLst>
            <pc:docMk/>
            <pc:sldMk cId="2905420605" sldId="666"/>
            <ac:spMk id="55" creationId="{20CAF629-3AF3-2800-C433-748BE31D336D}"/>
          </ac:spMkLst>
        </pc:spChg>
        <pc:spChg chg="add del mod">
          <ac:chgData name="Alivia Eggleston" userId="S::alivia.eggleston@stelizabeth.com::fb62cd2d-3f1c-46ec-ac22-84e02b74afda" providerId="AD" clId="Web-{5EA57D17-D22C-D6A3-2E1A-F46C9FF9E2DC}" dt="2024-08-09T16:40:25.319" v="2521"/>
          <ac:spMkLst>
            <pc:docMk/>
            <pc:sldMk cId="2905420605" sldId="666"/>
            <ac:spMk id="57" creationId="{189011E9-41DF-19D3-6D02-36FB9226B624}"/>
          </ac:spMkLst>
        </pc:spChg>
        <pc:picChg chg="add del mod ord">
          <ac:chgData name="Alivia Eggleston" userId="S::alivia.eggleston@stelizabeth.com::fb62cd2d-3f1c-46ec-ac22-84e02b74afda" providerId="AD" clId="Web-{5EA57D17-D22C-D6A3-2E1A-F46C9FF9E2DC}" dt="2024-08-09T16:30:58.833" v="2457"/>
          <ac:picMkLst>
            <pc:docMk/>
            <pc:sldMk cId="2905420605" sldId="666"/>
            <ac:picMk id="9" creationId="{99077924-0768-D862-9D62-9A1881568614}"/>
          </ac:picMkLst>
        </pc:picChg>
        <pc:picChg chg="add mod ord">
          <ac:chgData name="Alivia Eggleston" userId="S::alivia.eggleston@stelizabeth.com::fb62cd2d-3f1c-46ec-ac22-84e02b74afda" providerId="AD" clId="Web-{5EA57D17-D22C-D6A3-2E1A-F46C9FF9E2DC}" dt="2024-08-09T16:41:20.147" v="2529"/>
          <ac:picMkLst>
            <pc:docMk/>
            <pc:sldMk cId="2905420605" sldId="666"/>
            <ac:picMk id="12" creationId="{E1F184E0-C237-4F9B-A893-2D5931BDCE8B}"/>
          </ac:picMkLst>
        </pc:picChg>
      </pc:sldChg>
      <pc:sldChg chg="new del">
        <pc:chgData name="Alivia Eggleston" userId="S::alivia.eggleston@stelizabeth.com::fb62cd2d-3f1c-46ec-ac22-84e02b74afda" providerId="AD" clId="Web-{5EA57D17-D22C-D6A3-2E1A-F46C9FF9E2DC}" dt="2024-08-09T16:51:08.212" v="2644"/>
        <pc:sldMkLst>
          <pc:docMk/>
          <pc:sldMk cId="988422226" sldId="667"/>
        </pc:sldMkLst>
      </pc:sldChg>
    </pc:docChg>
  </pc:docChgLst>
  <pc:docChgLst>
    <pc:chgData name="Lisa Arrasmith" userId="c7ce389a-6792-46bd-862f-daa432590970" providerId="ADAL" clId="{5215F72F-E73C-4712-8052-0DDE90F772C8}"/>
    <pc:docChg chg="custSel addSld modSld">
      <pc:chgData name="Lisa Arrasmith" userId="c7ce389a-6792-46bd-862f-daa432590970" providerId="ADAL" clId="{5215F72F-E73C-4712-8052-0DDE90F772C8}" dt="2024-06-06T14:46:35.461" v="686" actId="14100"/>
      <pc:docMkLst>
        <pc:docMk/>
      </pc:docMkLst>
      <pc:sldChg chg="addSp delSp modSp new mod modClrScheme chgLayout">
        <pc:chgData name="Lisa Arrasmith" userId="c7ce389a-6792-46bd-862f-daa432590970" providerId="ADAL" clId="{5215F72F-E73C-4712-8052-0DDE90F772C8}" dt="2024-06-06T14:46:35.461" v="686" actId="14100"/>
        <pc:sldMkLst>
          <pc:docMk/>
          <pc:sldMk cId="770895780" sldId="659"/>
        </pc:sldMkLst>
        <pc:spChg chg="del">
          <ac:chgData name="Lisa Arrasmith" userId="c7ce389a-6792-46bd-862f-daa432590970" providerId="ADAL" clId="{5215F72F-E73C-4712-8052-0DDE90F772C8}" dt="2024-06-06T14:40:39.342" v="4" actId="26606"/>
          <ac:spMkLst>
            <pc:docMk/>
            <pc:sldMk cId="770895780" sldId="659"/>
            <ac:spMk id="2" creationId="{7D31F095-B8F8-E8EC-9D5D-8FE57A6C1BA8}"/>
          </ac:spMkLst>
        </pc:spChg>
        <pc:spChg chg="mod ord modVis">
          <ac:chgData name="Lisa Arrasmith" userId="c7ce389a-6792-46bd-862f-daa432590970" providerId="ADAL" clId="{5215F72F-E73C-4712-8052-0DDE90F772C8}" dt="2024-06-06T14:42:09.952" v="20" actId="26606"/>
          <ac:spMkLst>
            <pc:docMk/>
            <pc:sldMk cId="770895780" sldId="659"/>
            <ac:spMk id="3" creationId="{64517469-F5BC-2D71-4D8E-606B7F115E30}"/>
          </ac:spMkLst>
        </pc:spChg>
        <pc:spChg chg="del mod">
          <ac:chgData name="Lisa Arrasmith" userId="c7ce389a-6792-46bd-862f-daa432590970" providerId="ADAL" clId="{5215F72F-E73C-4712-8052-0DDE90F772C8}" dt="2024-06-06T14:40:39.342" v="4" actId="26606"/>
          <ac:spMkLst>
            <pc:docMk/>
            <pc:sldMk cId="770895780" sldId="659"/>
            <ac:spMk id="4" creationId="{A8FEC269-A6B8-6D05-E574-40AF0A99B313}"/>
          </ac:spMkLst>
        </pc:spChg>
        <pc:spChg chg="del">
          <ac:chgData name="Lisa Arrasmith" userId="c7ce389a-6792-46bd-862f-daa432590970" providerId="ADAL" clId="{5215F72F-E73C-4712-8052-0DDE90F772C8}" dt="2024-06-06T14:40:23.538" v="1" actId="931"/>
          <ac:spMkLst>
            <pc:docMk/>
            <pc:sldMk cId="770895780" sldId="659"/>
            <ac:spMk id="5" creationId="{DAA00661-16C3-B7F5-817E-2E720B628C3D}"/>
          </ac:spMkLst>
        </pc:spChg>
        <pc:spChg chg="del">
          <ac:chgData name="Lisa Arrasmith" userId="c7ce389a-6792-46bd-862f-daa432590970" providerId="ADAL" clId="{5215F72F-E73C-4712-8052-0DDE90F772C8}" dt="2024-06-06T14:40:39.342" v="4" actId="26606"/>
          <ac:spMkLst>
            <pc:docMk/>
            <pc:sldMk cId="770895780" sldId="659"/>
            <ac:spMk id="6" creationId="{61E3A832-A3A3-0CB5-93ED-1F0CA0139CB3}"/>
          </ac:spMkLst>
        </pc:spChg>
        <pc:spChg chg="del">
          <ac:chgData name="Lisa Arrasmith" userId="c7ce389a-6792-46bd-862f-daa432590970" providerId="ADAL" clId="{5215F72F-E73C-4712-8052-0DDE90F772C8}" dt="2024-06-06T14:40:39.342" v="4" actId="26606"/>
          <ac:spMkLst>
            <pc:docMk/>
            <pc:sldMk cId="770895780" sldId="659"/>
            <ac:spMk id="7" creationId="{E7347583-A65C-29B9-128F-6B7861A69A34}"/>
          </ac:spMkLst>
        </pc:spChg>
        <pc:spChg chg="add del mod">
          <ac:chgData name="Lisa Arrasmith" userId="c7ce389a-6792-46bd-862f-daa432590970" providerId="ADAL" clId="{5215F72F-E73C-4712-8052-0DDE90F772C8}" dt="2024-06-06T14:42:09.952" v="20" actId="26606"/>
          <ac:spMkLst>
            <pc:docMk/>
            <pc:sldMk cId="770895780" sldId="659"/>
            <ac:spMk id="11" creationId="{E965C7A7-33AD-7A9A-4175-5BE6536E0F7D}"/>
          </ac:spMkLst>
        </pc:spChg>
        <pc:spChg chg="add del mod">
          <ac:chgData name="Lisa Arrasmith" userId="c7ce389a-6792-46bd-862f-daa432590970" providerId="ADAL" clId="{5215F72F-E73C-4712-8052-0DDE90F772C8}" dt="2024-06-06T14:40:52.165" v="6" actId="26606"/>
          <ac:spMkLst>
            <pc:docMk/>
            <pc:sldMk cId="770895780" sldId="659"/>
            <ac:spMk id="14" creationId="{6ECB0726-F40E-15EF-EC68-34CF7030798E}"/>
          </ac:spMkLst>
        </pc:spChg>
        <pc:spChg chg="add mod">
          <ac:chgData name="Lisa Arrasmith" userId="c7ce389a-6792-46bd-862f-daa432590970" providerId="ADAL" clId="{5215F72F-E73C-4712-8052-0DDE90F772C8}" dt="2024-06-06T14:42:09.952" v="20" actId="26606"/>
          <ac:spMkLst>
            <pc:docMk/>
            <pc:sldMk cId="770895780" sldId="659"/>
            <ac:spMk id="16" creationId="{D051CA6A-CAB8-A192-47BB-D0A3D9A893A9}"/>
          </ac:spMkLst>
        </pc:spChg>
        <pc:spChg chg="add mod">
          <ac:chgData name="Lisa Arrasmith" userId="c7ce389a-6792-46bd-862f-daa432590970" providerId="ADAL" clId="{5215F72F-E73C-4712-8052-0DDE90F772C8}" dt="2024-06-06T14:42:36.505" v="66" actId="20577"/>
          <ac:spMkLst>
            <pc:docMk/>
            <pc:sldMk cId="770895780" sldId="659"/>
            <ac:spMk id="21" creationId="{18FF7A70-992A-6C7E-7D37-45F1B0FC05EB}"/>
          </ac:spMkLst>
        </pc:spChg>
        <pc:spChg chg="add mod">
          <ac:chgData name="Lisa Arrasmith" userId="c7ce389a-6792-46bd-862f-daa432590970" providerId="ADAL" clId="{5215F72F-E73C-4712-8052-0DDE90F772C8}" dt="2024-06-06T14:46:07.177" v="683" actId="27636"/>
          <ac:spMkLst>
            <pc:docMk/>
            <pc:sldMk cId="770895780" sldId="659"/>
            <ac:spMk id="23" creationId="{53A7E79F-2019-AF77-6A8E-CB6DE2DB7168}"/>
          </ac:spMkLst>
        </pc:spChg>
        <pc:spChg chg="add mod">
          <ac:chgData name="Lisa Arrasmith" userId="c7ce389a-6792-46bd-862f-daa432590970" providerId="ADAL" clId="{5215F72F-E73C-4712-8052-0DDE90F772C8}" dt="2024-06-06T14:46:35.461" v="686" actId="14100"/>
          <ac:spMkLst>
            <pc:docMk/>
            <pc:sldMk cId="770895780" sldId="659"/>
            <ac:spMk id="25" creationId="{79504BA0-26F7-FC7E-270E-B75FF206BDB0}"/>
          </ac:spMkLst>
        </pc:spChg>
        <pc:picChg chg="add mod">
          <ac:chgData name="Lisa Arrasmith" userId="c7ce389a-6792-46bd-862f-daa432590970" providerId="ADAL" clId="{5215F72F-E73C-4712-8052-0DDE90F772C8}" dt="2024-06-06T14:42:09.952" v="20" actId="26606"/>
          <ac:picMkLst>
            <pc:docMk/>
            <pc:sldMk cId="770895780" sldId="659"/>
            <ac:picMk id="9" creationId="{A8F3B063-216D-A1FF-7A70-2B86BA563502}"/>
          </ac:picMkLst>
        </pc:picChg>
      </pc:sldChg>
    </pc:docChg>
  </pc:docChgLst>
  <pc:docChgLst>
    <pc:chgData name="Lisa Arrasmith" userId="S::lisa.arrasmith@stelizabeth.com::c7ce389a-6792-46bd-862f-daa432590970" providerId="AD" clId="Web-{6E242CA5-7AD7-47B4-B808-E62649291C7C}"/>
    <pc:docChg chg="modSld">
      <pc:chgData name="Lisa Arrasmith" userId="S::lisa.arrasmith@stelizabeth.com::c7ce389a-6792-46bd-862f-daa432590970" providerId="AD" clId="Web-{6E242CA5-7AD7-47B4-B808-E62649291C7C}" dt="2024-06-12T18:40:04.909" v="15" actId="20577"/>
      <pc:docMkLst>
        <pc:docMk/>
      </pc:docMkLst>
      <pc:sldChg chg="modSp">
        <pc:chgData name="Lisa Arrasmith" userId="S::lisa.arrasmith@stelizabeth.com::c7ce389a-6792-46bd-862f-daa432590970" providerId="AD" clId="Web-{6E242CA5-7AD7-47B4-B808-E62649291C7C}" dt="2024-06-12T18:40:04.909" v="15" actId="20577"/>
        <pc:sldMkLst>
          <pc:docMk/>
          <pc:sldMk cId="61296722" sldId="660"/>
        </pc:sldMkLst>
        <pc:spChg chg="mod">
          <ac:chgData name="Lisa Arrasmith" userId="S::lisa.arrasmith@stelizabeth.com::c7ce389a-6792-46bd-862f-daa432590970" providerId="AD" clId="Web-{6E242CA5-7AD7-47B4-B808-E62649291C7C}" dt="2024-06-12T18:40:04.909" v="15" actId="20577"/>
          <ac:spMkLst>
            <pc:docMk/>
            <pc:sldMk cId="61296722" sldId="660"/>
            <ac:spMk id="8" creationId="{627E8CB3-2084-1174-E035-BA87A207F7C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E1CC9-1580-4985-B131-65527C4D3A6B}" type="doc">
      <dgm:prSet loTypeId="urn:microsoft.com/office/officeart/2005/8/layout/vList5" loCatId="list" qsTypeId="urn:microsoft.com/office/officeart/2005/8/quickstyle/simple5" qsCatId="simple" csTypeId="urn:microsoft.com/office/officeart/2005/8/colors/accent3_2" csCatId="accent3" phldr="1"/>
      <dgm:spPr/>
      <dgm:t>
        <a:bodyPr/>
        <a:lstStyle/>
        <a:p>
          <a:endParaRPr lang="en-US"/>
        </a:p>
      </dgm:t>
    </dgm:pt>
    <dgm:pt modelId="{69D4191E-9E82-4193-A949-ADE7878CFA5F}">
      <dgm:prSet phldrT="[Text]" custT="1"/>
      <dgm:spPr>
        <a:solidFill>
          <a:schemeClr val="tx1"/>
        </a:solidFill>
      </dgm:spPr>
      <dgm:t>
        <a:bodyPr/>
        <a:lstStyle/>
        <a:p>
          <a:r>
            <a:rPr lang="en-US" sz="1600" b="1">
              <a:latin typeface="Calibri" panose="020F0502020204030204" pitchFamily="34" charset="0"/>
              <a:cs typeface="Calibri" panose="020F0502020204030204" pitchFamily="34" charset="0"/>
            </a:rPr>
            <a:t>Adult Therapy/Testing</a:t>
          </a:r>
        </a:p>
      </dgm:t>
    </dgm:pt>
    <dgm:pt modelId="{D2ACA033-D5C6-44A8-B244-D64E371B94CC}" type="parTrans" cxnId="{65D36E4A-A90F-4F74-BC1E-0E1F58C5971A}">
      <dgm:prSet/>
      <dgm:spPr/>
      <dgm:t>
        <a:bodyPr/>
        <a:lstStyle/>
        <a:p>
          <a:endParaRPr lang="en-US"/>
        </a:p>
      </dgm:t>
    </dgm:pt>
    <dgm:pt modelId="{78C66FD2-EDA0-494B-B084-DD681703371E}" type="sibTrans" cxnId="{65D36E4A-A90F-4F74-BC1E-0E1F58C5971A}">
      <dgm:prSet/>
      <dgm:spPr/>
      <dgm:t>
        <a:bodyPr/>
        <a:lstStyle/>
        <a:p>
          <a:endParaRPr lang="en-US"/>
        </a:p>
      </dgm:t>
    </dgm:pt>
    <dgm:pt modelId="{E29A0F6B-FCFD-4181-895A-273EC59CB59C}">
      <dgm:prSet phldrT="[Text]" custT="1"/>
      <dgm:spPr>
        <a:solidFill>
          <a:schemeClr val="tx1"/>
        </a:solidFill>
      </dgm:spPr>
      <dgm:t>
        <a:bodyPr/>
        <a:lstStyle/>
        <a:p>
          <a:r>
            <a:rPr lang="en-US" sz="1600" b="1">
              <a:latin typeface="Calibri" panose="020F0502020204030204" pitchFamily="34" charset="0"/>
              <a:cs typeface="Calibri" panose="020F0502020204030204" pitchFamily="34" charset="0"/>
            </a:rPr>
            <a:t>Child &amp; Adolescent Therapy/Testing</a:t>
          </a:r>
        </a:p>
      </dgm:t>
    </dgm:pt>
    <dgm:pt modelId="{905048A5-1B78-4046-B074-6A2294CDA730}" type="parTrans" cxnId="{BB6B41DB-C9B5-4B50-B3F3-862FEFD80162}">
      <dgm:prSet/>
      <dgm:spPr/>
      <dgm:t>
        <a:bodyPr/>
        <a:lstStyle/>
        <a:p>
          <a:endParaRPr lang="en-US"/>
        </a:p>
      </dgm:t>
    </dgm:pt>
    <dgm:pt modelId="{C20F2FDB-935E-457A-AECC-CE588FF38649}" type="sibTrans" cxnId="{BB6B41DB-C9B5-4B50-B3F3-862FEFD80162}">
      <dgm:prSet/>
      <dgm:spPr/>
      <dgm:t>
        <a:bodyPr/>
        <a:lstStyle/>
        <a:p>
          <a:endParaRPr lang="en-US"/>
        </a:p>
      </dgm:t>
    </dgm:pt>
    <dgm:pt modelId="{DEDDD66B-242B-4723-8A4F-781BE6761A26}">
      <dgm:prSet phldrT="[Text]" custT="1"/>
      <dgm:spPr>
        <a:solidFill>
          <a:schemeClr val="tx1"/>
        </a:solidFill>
      </dgm:spPr>
      <dgm:t>
        <a:bodyPr/>
        <a:lstStyle/>
        <a:p>
          <a:r>
            <a:rPr lang="en-US" sz="1500" b="1">
              <a:latin typeface="Calibri" panose="020F0502020204030204" pitchFamily="34" charset="0"/>
              <a:cs typeface="Calibri" panose="020F0502020204030204" pitchFamily="34" charset="0"/>
            </a:rPr>
            <a:t>Adult Medication Management/ TMS </a:t>
          </a:r>
        </a:p>
      </dgm:t>
    </dgm:pt>
    <dgm:pt modelId="{970315C7-8C65-4CE0-873E-FD3E77B94895}" type="parTrans" cxnId="{BDC3402D-7F18-41A4-BEDC-85A410D1FD23}">
      <dgm:prSet/>
      <dgm:spPr/>
      <dgm:t>
        <a:bodyPr/>
        <a:lstStyle/>
        <a:p>
          <a:endParaRPr lang="en-US"/>
        </a:p>
      </dgm:t>
    </dgm:pt>
    <dgm:pt modelId="{D9111CDD-9F75-401A-A64F-EC72D3AEC200}" type="sibTrans" cxnId="{BDC3402D-7F18-41A4-BEDC-85A410D1FD23}">
      <dgm:prSet/>
      <dgm:spPr/>
      <dgm:t>
        <a:bodyPr/>
        <a:lstStyle/>
        <a:p>
          <a:endParaRPr lang="en-US"/>
        </a:p>
      </dgm:t>
    </dgm:pt>
    <dgm:pt modelId="{E69FF571-33B4-46D9-8DF8-08A959C73D3F}">
      <dgm:prSet phldrT="[Text]" custT="1"/>
      <dgm:spPr>
        <a:solidFill>
          <a:schemeClr val="tx1"/>
        </a:solidFill>
      </dgm:spPr>
      <dgm:t>
        <a:bodyPr/>
        <a:lstStyle/>
        <a:p>
          <a:r>
            <a:rPr lang="en-US" sz="1500" b="1">
              <a:latin typeface="Calibri" panose="020F0502020204030204" pitchFamily="34" charset="0"/>
              <a:cs typeface="Calibri" panose="020F0502020204030204" pitchFamily="34" charset="0"/>
            </a:rPr>
            <a:t>Child/Adolescent Medication Management</a:t>
          </a:r>
        </a:p>
      </dgm:t>
    </dgm:pt>
    <dgm:pt modelId="{BFEB468D-F842-4B1F-B7DC-32F636F7DFA8}" type="parTrans" cxnId="{AA655555-90DA-4749-98E0-334CC9AA004E}">
      <dgm:prSet/>
      <dgm:spPr/>
      <dgm:t>
        <a:bodyPr/>
        <a:lstStyle/>
        <a:p>
          <a:endParaRPr lang="en-US"/>
        </a:p>
      </dgm:t>
    </dgm:pt>
    <dgm:pt modelId="{44E3C075-1A61-419F-B7A4-036BE49CCF8E}" type="sibTrans" cxnId="{AA655555-90DA-4749-98E0-334CC9AA004E}">
      <dgm:prSet/>
      <dgm:spPr/>
      <dgm:t>
        <a:bodyPr/>
        <a:lstStyle/>
        <a:p>
          <a:endParaRPr lang="en-US"/>
        </a:p>
      </dgm:t>
    </dgm:pt>
    <dgm:pt modelId="{468C0F47-28C9-44E3-B3B4-C867906EAAA9}">
      <dgm:prSet phldrT="[Text]" custT="1"/>
      <dgm:spPr>
        <a:solidFill>
          <a:schemeClr val="tx1"/>
        </a:solidFill>
      </dgm:spPr>
      <dgm:t>
        <a:bodyPr/>
        <a:lstStyle/>
        <a:p>
          <a:r>
            <a:rPr lang="en-US" sz="1600" b="1">
              <a:latin typeface="Calibri" panose="020F0502020204030204" pitchFamily="34" charset="0"/>
              <a:cs typeface="Calibri" panose="020F0502020204030204" pitchFamily="34" charset="0"/>
            </a:rPr>
            <a:t>SUN Inpatient Psych/ Medical</a:t>
          </a:r>
        </a:p>
      </dgm:t>
    </dgm:pt>
    <dgm:pt modelId="{6B642CCA-603A-42A5-BD0B-64C231A690EB}" type="parTrans" cxnId="{44CBA42A-48B3-4D61-A60A-B8758F73EC8A}">
      <dgm:prSet/>
      <dgm:spPr/>
      <dgm:t>
        <a:bodyPr/>
        <a:lstStyle/>
        <a:p>
          <a:endParaRPr lang="en-US"/>
        </a:p>
      </dgm:t>
    </dgm:pt>
    <dgm:pt modelId="{B7C7EE78-1D7A-473D-8176-84903F58CFB7}" type="sibTrans" cxnId="{44CBA42A-48B3-4D61-A60A-B8758F73EC8A}">
      <dgm:prSet/>
      <dgm:spPr/>
      <dgm:t>
        <a:bodyPr/>
        <a:lstStyle/>
        <a:p>
          <a:endParaRPr lang="en-US"/>
        </a:p>
      </dgm:t>
    </dgm:pt>
    <dgm:pt modelId="{04B21CA5-FA89-42EE-967A-AA61631C8B4D}">
      <dgm:prSet custT="1"/>
      <dgm:spPr>
        <a:solidFill>
          <a:schemeClr val="tx1"/>
        </a:solidFill>
      </dgm:spPr>
      <dgm:t>
        <a:bodyPr/>
        <a:lstStyle/>
        <a:p>
          <a:r>
            <a:rPr lang="en-US" sz="1600" b="1">
              <a:latin typeface="Calibri" panose="020F0502020204030204" pitchFamily="34" charset="0"/>
              <a:cs typeface="Calibri" panose="020F0502020204030204" pitchFamily="34" charset="0"/>
            </a:rPr>
            <a:t>SEHC Psych Consultation</a:t>
          </a:r>
        </a:p>
      </dgm:t>
    </dgm:pt>
    <dgm:pt modelId="{C37E1509-8D8C-4049-B37C-6F259B07A423}" type="parTrans" cxnId="{667170ED-5A9B-4880-A650-B5F6487B9F4D}">
      <dgm:prSet/>
      <dgm:spPr/>
      <dgm:t>
        <a:bodyPr/>
        <a:lstStyle/>
        <a:p>
          <a:endParaRPr lang="en-US"/>
        </a:p>
      </dgm:t>
    </dgm:pt>
    <dgm:pt modelId="{B5AF728B-F44F-4044-9C03-8FF6D5064F6B}" type="sibTrans" cxnId="{667170ED-5A9B-4880-A650-B5F6487B9F4D}">
      <dgm:prSet/>
      <dgm:spPr/>
      <dgm:t>
        <a:bodyPr/>
        <a:lstStyle/>
        <a:p>
          <a:endParaRPr lang="en-US"/>
        </a:p>
      </dgm:t>
    </dgm:pt>
    <dgm:pt modelId="{830C5A51-787B-4E4C-AAA8-4518DA94C55B}">
      <dgm:prSet custT="1"/>
      <dgm:spPr>
        <a:solidFill>
          <a:srgbClr val="0065BD"/>
        </a:solidFill>
      </dgm:spPr>
      <dgm:t>
        <a:bodyPr/>
        <a:lstStyle/>
        <a:p>
          <a:r>
            <a:rPr lang="en-US" sz="1500" b="1">
              <a:latin typeface="Calibri" panose="020F0502020204030204" pitchFamily="34" charset="0"/>
              <a:cs typeface="Calibri" panose="020F0502020204030204" pitchFamily="34" charset="0"/>
            </a:rPr>
            <a:t>Nursing Home Psych Medication Management/Consult</a:t>
          </a:r>
        </a:p>
      </dgm:t>
    </dgm:pt>
    <dgm:pt modelId="{E2C2B05A-58EF-4D0A-9A6B-E09A04B83534}" type="parTrans" cxnId="{E19C206C-92A6-4DC9-8F16-4E69EC4E0F2F}">
      <dgm:prSet/>
      <dgm:spPr/>
      <dgm:t>
        <a:bodyPr/>
        <a:lstStyle/>
        <a:p>
          <a:endParaRPr lang="en-US"/>
        </a:p>
      </dgm:t>
    </dgm:pt>
    <dgm:pt modelId="{3A3AD0FF-2E6B-4E6E-9DD3-B7D970BD1AD9}" type="sibTrans" cxnId="{E19C206C-92A6-4DC9-8F16-4E69EC4E0F2F}">
      <dgm:prSet/>
      <dgm:spPr/>
      <dgm:t>
        <a:bodyPr/>
        <a:lstStyle/>
        <a:p>
          <a:endParaRPr lang="en-US"/>
        </a:p>
      </dgm:t>
    </dgm:pt>
    <dgm:pt modelId="{F91D6864-A9FF-408F-99B2-AB2D8004BDDF}">
      <dgm:prSet custT="1"/>
      <dgm:spPr>
        <a:solidFill>
          <a:schemeClr val="tx1"/>
        </a:solidFill>
      </dgm:spPr>
      <dgm:t>
        <a:bodyPr/>
        <a:lstStyle/>
        <a:p>
          <a:r>
            <a:rPr lang="en-US" sz="1600" b="1">
              <a:latin typeface="Calibri" panose="020F0502020204030204" pitchFamily="34" charset="0"/>
              <a:cs typeface="Calibri" panose="020F0502020204030204" pitchFamily="34" charset="0"/>
            </a:rPr>
            <a:t>Acute Psychiatric Intervention Clinic </a:t>
          </a:r>
        </a:p>
      </dgm:t>
    </dgm:pt>
    <dgm:pt modelId="{E50A41C6-BD72-46F6-BEF1-1D19E69F7057}" type="parTrans" cxnId="{E4732CE0-DE35-4556-9A07-307314D42928}">
      <dgm:prSet/>
      <dgm:spPr/>
      <dgm:t>
        <a:bodyPr/>
        <a:lstStyle/>
        <a:p>
          <a:endParaRPr lang="en-US"/>
        </a:p>
      </dgm:t>
    </dgm:pt>
    <dgm:pt modelId="{080F4DAD-317B-411B-B24B-E112011123AE}" type="sibTrans" cxnId="{E4732CE0-DE35-4556-9A07-307314D42928}">
      <dgm:prSet/>
      <dgm:spPr/>
      <dgm:t>
        <a:bodyPr/>
        <a:lstStyle/>
        <a:p>
          <a:endParaRPr lang="en-US"/>
        </a:p>
      </dgm:t>
    </dgm:pt>
    <dgm:pt modelId="{45D008CA-6F44-4967-8A29-9AE37B426597}">
      <dgm:prSet custT="1"/>
      <dgm:spPr>
        <a:solidFill>
          <a:schemeClr val="tx1"/>
        </a:solidFill>
      </dgm:spPr>
      <dgm:t>
        <a:bodyPr/>
        <a:lstStyle/>
        <a:p>
          <a:r>
            <a:rPr lang="en-US" sz="1500" b="1">
              <a:latin typeface="Calibri" panose="020F0502020204030204" pitchFamily="34" charset="0"/>
              <a:cs typeface="Calibri" panose="020F0502020204030204" pitchFamily="34" charset="0"/>
            </a:rPr>
            <a:t>Thomas More University Counseling Services</a:t>
          </a:r>
        </a:p>
      </dgm:t>
    </dgm:pt>
    <dgm:pt modelId="{EC0A0830-7AB4-48A6-98D0-ABF0BF066FD5}" type="parTrans" cxnId="{3BCE2A2E-D039-4E20-B50A-6C5740539B8A}">
      <dgm:prSet/>
      <dgm:spPr/>
      <dgm:t>
        <a:bodyPr/>
        <a:lstStyle/>
        <a:p>
          <a:endParaRPr lang="en-US"/>
        </a:p>
      </dgm:t>
    </dgm:pt>
    <dgm:pt modelId="{FDA8032C-3225-412D-8C8D-681543C1E68B}" type="sibTrans" cxnId="{3BCE2A2E-D039-4E20-B50A-6C5740539B8A}">
      <dgm:prSet/>
      <dgm:spPr/>
      <dgm:t>
        <a:bodyPr/>
        <a:lstStyle/>
        <a:p>
          <a:endParaRPr lang="en-US"/>
        </a:p>
      </dgm:t>
    </dgm:pt>
    <dgm:pt modelId="{A771A72A-4462-4D64-8BF7-E13D4802592B}" type="pres">
      <dgm:prSet presAssocID="{C8FE1CC9-1580-4985-B131-65527C4D3A6B}" presName="Name0" presStyleCnt="0">
        <dgm:presLayoutVars>
          <dgm:dir/>
          <dgm:animLvl val="lvl"/>
          <dgm:resizeHandles val="exact"/>
        </dgm:presLayoutVars>
      </dgm:prSet>
      <dgm:spPr/>
    </dgm:pt>
    <dgm:pt modelId="{9EF877FC-8CFC-4D54-84E4-8CA80A27A878}" type="pres">
      <dgm:prSet presAssocID="{69D4191E-9E82-4193-A949-ADE7878CFA5F}" presName="linNode" presStyleCnt="0"/>
      <dgm:spPr/>
    </dgm:pt>
    <dgm:pt modelId="{ED829200-F667-46C0-B00B-00F36001FD07}" type="pres">
      <dgm:prSet presAssocID="{69D4191E-9E82-4193-A949-ADE7878CFA5F}" presName="parentText" presStyleLbl="node1" presStyleIdx="0" presStyleCnt="9" custLinFactNeighborX="-29359" custLinFactNeighborY="5405">
        <dgm:presLayoutVars>
          <dgm:chMax val="1"/>
          <dgm:bulletEnabled val="1"/>
        </dgm:presLayoutVars>
      </dgm:prSet>
      <dgm:spPr/>
    </dgm:pt>
    <dgm:pt modelId="{FDD03CC6-16D7-4317-B7AC-6B8296F9827B}" type="pres">
      <dgm:prSet presAssocID="{78C66FD2-EDA0-494B-B084-DD681703371E}" presName="sp" presStyleCnt="0"/>
      <dgm:spPr/>
    </dgm:pt>
    <dgm:pt modelId="{23854007-EE4B-43E2-B040-6D6A4E0BA7F0}" type="pres">
      <dgm:prSet presAssocID="{E29A0F6B-FCFD-4181-895A-273EC59CB59C}" presName="linNode" presStyleCnt="0"/>
      <dgm:spPr/>
    </dgm:pt>
    <dgm:pt modelId="{1BA7D26F-9C03-43D2-B87D-2C31DB110C08}" type="pres">
      <dgm:prSet presAssocID="{E29A0F6B-FCFD-4181-895A-273EC59CB59C}" presName="parentText" presStyleLbl="node1" presStyleIdx="1" presStyleCnt="9" custLinFactNeighborX="81429" custLinFactNeighborY="-99595">
        <dgm:presLayoutVars>
          <dgm:chMax val="1"/>
          <dgm:bulletEnabled val="1"/>
        </dgm:presLayoutVars>
      </dgm:prSet>
      <dgm:spPr/>
    </dgm:pt>
    <dgm:pt modelId="{0E85CFC7-DD95-4CAE-BE1A-BA485180785F}" type="pres">
      <dgm:prSet presAssocID="{C20F2FDB-935E-457A-AECC-CE588FF38649}" presName="sp" presStyleCnt="0"/>
      <dgm:spPr/>
    </dgm:pt>
    <dgm:pt modelId="{D5EFC011-CEE4-4598-B7D2-E2FD6F256416}" type="pres">
      <dgm:prSet presAssocID="{DEDDD66B-242B-4723-8A4F-781BE6761A26}" presName="linNode" presStyleCnt="0"/>
      <dgm:spPr/>
    </dgm:pt>
    <dgm:pt modelId="{BFA35AB6-BD6C-4B60-B018-5576A65D100E}" type="pres">
      <dgm:prSet presAssocID="{DEDDD66B-242B-4723-8A4F-781BE6761A26}" presName="parentText" presStyleLbl="node1" presStyleIdx="2" presStyleCnt="9" custLinFactNeighborX="-29359" custLinFactNeighborY="-17958">
        <dgm:presLayoutVars>
          <dgm:chMax val="1"/>
          <dgm:bulletEnabled val="1"/>
        </dgm:presLayoutVars>
      </dgm:prSet>
      <dgm:spPr/>
    </dgm:pt>
    <dgm:pt modelId="{0EA6F495-FCF7-45A3-97DB-4BF2FF75B60B}" type="pres">
      <dgm:prSet presAssocID="{D9111CDD-9F75-401A-A64F-EC72D3AEC200}" presName="sp" presStyleCnt="0"/>
      <dgm:spPr/>
    </dgm:pt>
    <dgm:pt modelId="{B7F4716C-56C4-4C8F-BC57-368B3E8C1733}" type="pres">
      <dgm:prSet presAssocID="{E69FF571-33B4-46D9-8DF8-08A959C73D3F}" presName="linNode" presStyleCnt="0"/>
      <dgm:spPr/>
    </dgm:pt>
    <dgm:pt modelId="{66988F2B-B0D9-4851-BF42-116991BD47F1}" type="pres">
      <dgm:prSet presAssocID="{E69FF571-33B4-46D9-8DF8-08A959C73D3F}" presName="parentText" presStyleLbl="node1" presStyleIdx="3" presStyleCnt="9" custLinFactY="-22958" custLinFactNeighborX="83323" custLinFactNeighborY="-100000">
        <dgm:presLayoutVars>
          <dgm:chMax val="1"/>
          <dgm:bulletEnabled val="1"/>
        </dgm:presLayoutVars>
      </dgm:prSet>
      <dgm:spPr/>
    </dgm:pt>
    <dgm:pt modelId="{7E4C427A-54DA-4443-8587-CE0DA2E75518}" type="pres">
      <dgm:prSet presAssocID="{44E3C075-1A61-419F-B7A4-036BE49CCF8E}" presName="sp" presStyleCnt="0"/>
      <dgm:spPr/>
    </dgm:pt>
    <dgm:pt modelId="{A918BFCA-AB54-4E14-B987-DC60526E117F}" type="pres">
      <dgm:prSet presAssocID="{468C0F47-28C9-44E3-B3B4-C867906EAAA9}" presName="linNode" presStyleCnt="0"/>
      <dgm:spPr/>
    </dgm:pt>
    <dgm:pt modelId="{FBD07DC1-9B68-4B11-9545-B2EA916DC162}" type="pres">
      <dgm:prSet presAssocID="{468C0F47-28C9-44E3-B3B4-C867906EAAA9}" presName="parentText" presStyleLbl="node1" presStyleIdx="4" presStyleCnt="9" custLinFactNeighborX="-29359" custLinFactNeighborY="-57505">
        <dgm:presLayoutVars>
          <dgm:chMax val="1"/>
          <dgm:bulletEnabled val="1"/>
        </dgm:presLayoutVars>
      </dgm:prSet>
      <dgm:spPr/>
    </dgm:pt>
    <dgm:pt modelId="{DEC97CA1-15DB-4C6D-B7F0-6B057ABD945E}" type="pres">
      <dgm:prSet presAssocID="{B7C7EE78-1D7A-473D-8176-84903F58CFB7}" presName="sp" presStyleCnt="0"/>
      <dgm:spPr/>
    </dgm:pt>
    <dgm:pt modelId="{35A8B550-1F6A-4B40-87E9-0F1651C21ACF}" type="pres">
      <dgm:prSet presAssocID="{04B21CA5-FA89-42EE-967A-AA61631C8B4D}" presName="linNode" presStyleCnt="0"/>
      <dgm:spPr/>
    </dgm:pt>
    <dgm:pt modelId="{9D30F5C7-6FB6-43EB-B2C2-DD2CAF936C7B}" type="pres">
      <dgm:prSet presAssocID="{04B21CA5-FA89-42EE-967A-AA61631C8B4D}" presName="parentText" presStyleLbl="node1" presStyleIdx="5" presStyleCnt="9" custLinFactY="-62505" custLinFactNeighborX="84135" custLinFactNeighborY="-100000">
        <dgm:presLayoutVars>
          <dgm:chMax val="1"/>
          <dgm:bulletEnabled val="1"/>
        </dgm:presLayoutVars>
      </dgm:prSet>
      <dgm:spPr/>
    </dgm:pt>
    <dgm:pt modelId="{4F12277F-7219-4214-9A8A-C58C764CF31F}" type="pres">
      <dgm:prSet presAssocID="{B5AF728B-F44F-4044-9C03-8FF6D5064F6B}" presName="sp" presStyleCnt="0"/>
      <dgm:spPr/>
    </dgm:pt>
    <dgm:pt modelId="{926B714E-8BE7-44B4-A53D-E2B657224FC1}" type="pres">
      <dgm:prSet presAssocID="{830C5A51-787B-4E4C-AAA8-4518DA94C55B}" presName="linNode" presStyleCnt="0"/>
      <dgm:spPr/>
    </dgm:pt>
    <dgm:pt modelId="{627D213C-AAF6-4F69-B79E-97069728FB24}" type="pres">
      <dgm:prSet presAssocID="{830C5A51-787B-4E4C-AAA8-4518DA94C55B}" presName="parentText" presStyleLbl="node1" presStyleIdx="6" presStyleCnt="9" custLinFactNeighborX="-29359" custLinFactNeighborY="-68729">
        <dgm:presLayoutVars>
          <dgm:chMax val="1"/>
          <dgm:bulletEnabled val="1"/>
        </dgm:presLayoutVars>
      </dgm:prSet>
      <dgm:spPr/>
    </dgm:pt>
    <dgm:pt modelId="{49C467F2-9C72-4019-8EA2-24355805A26F}" type="pres">
      <dgm:prSet presAssocID="{3A3AD0FF-2E6B-4E6E-9DD3-B7D970BD1AD9}" presName="sp" presStyleCnt="0"/>
      <dgm:spPr/>
    </dgm:pt>
    <dgm:pt modelId="{F20E2595-84B6-4A66-A849-C035EDE9567F}" type="pres">
      <dgm:prSet presAssocID="{F91D6864-A9FF-408F-99B2-AB2D8004BDDF}" presName="linNode" presStyleCnt="0"/>
      <dgm:spPr/>
    </dgm:pt>
    <dgm:pt modelId="{9E4946A3-4217-44BE-9AF0-CEBDB62250E5}" type="pres">
      <dgm:prSet presAssocID="{F91D6864-A9FF-408F-99B2-AB2D8004BDDF}" presName="parentText" presStyleLbl="node1" presStyleIdx="7" presStyleCnt="9" custLinFactY="-73729" custLinFactNeighborX="83864" custLinFactNeighborY="-100000">
        <dgm:presLayoutVars>
          <dgm:chMax val="1"/>
          <dgm:bulletEnabled val="1"/>
        </dgm:presLayoutVars>
      </dgm:prSet>
      <dgm:spPr/>
    </dgm:pt>
    <dgm:pt modelId="{9FD16361-5E5D-4D3C-8A56-4EDC9AF592BF}" type="pres">
      <dgm:prSet presAssocID="{080F4DAD-317B-411B-B24B-E112011123AE}" presName="sp" presStyleCnt="0"/>
      <dgm:spPr/>
    </dgm:pt>
    <dgm:pt modelId="{101EDD1D-0655-41BD-800B-4FDC5EEDA852}" type="pres">
      <dgm:prSet presAssocID="{45D008CA-6F44-4967-8A29-9AE37B426597}" presName="linNode" presStyleCnt="0"/>
      <dgm:spPr/>
    </dgm:pt>
    <dgm:pt modelId="{94182627-FD24-4B7C-A01A-5006FFF48CE0}" type="pres">
      <dgm:prSet presAssocID="{45D008CA-6F44-4967-8A29-9AE37B426597}" presName="parentText" presStyleLbl="node1" presStyleIdx="8" presStyleCnt="9" custLinFactNeighborX="25159" custLinFactNeighborY="-71729">
        <dgm:presLayoutVars>
          <dgm:chMax val="1"/>
          <dgm:bulletEnabled val="1"/>
        </dgm:presLayoutVars>
      </dgm:prSet>
      <dgm:spPr/>
    </dgm:pt>
  </dgm:ptLst>
  <dgm:cxnLst>
    <dgm:cxn modelId="{DE3F7C01-E78F-4964-8FF3-E84FE5D9F399}" type="presOf" srcId="{45D008CA-6F44-4967-8A29-9AE37B426597}" destId="{94182627-FD24-4B7C-A01A-5006FFF48CE0}" srcOrd="0" destOrd="0" presId="urn:microsoft.com/office/officeart/2005/8/layout/vList5"/>
    <dgm:cxn modelId="{44CBA42A-48B3-4D61-A60A-B8758F73EC8A}" srcId="{C8FE1CC9-1580-4985-B131-65527C4D3A6B}" destId="{468C0F47-28C9-44E3-B3B4-C867906EAAA9}" srcOrd="4" destOrd="0" parTransId="{6B642CCA-603A-42A5-BD0B-64C231A690EB}" sibTransId="{B7C7EE78-1D7A-473D-8176-84903F58CFB7}"/>
    <dgm:cxn modelId="{BDC3402D-7F18-41A4-BEDC-85A410D1FD23}" srcId="{C8FE1CC9-1580-4985-B131-65527C4D3A6B}" destId="{DEDDD66B-242B-4723-8A4F-781BE6761A26}" srcOrd="2" destOrd="0" parTransId="{970315C7-8C65-4CE0-873E-FD3E77B94895}" sibTransId="{D9111CDD-9F75-401A-A64F-EC72D3AEC200}"/>
    <dgm:cxn modelId="{3BCE2A2E-D039-4E20-B50A-6C5740539B8A}" srcId="{C8FE1CC9-1580-4985-B131-65527C4D3A6B}" destId="{45D008CA-6F44-4967-8A29-9AE37B426597}" srcOrd="8" destOrd="0" parTransId="{EC0A0830-7AB4-48A6-98D0-ABF0BF066FD5}" sibTransId="{FDA8032C-3225-412D-8C8D-681543C1E68B}"/>
    <dgm:cxn modelId="{C115DF2F-9A9C-48DB-BC3D-026DD7EEF560}" type="presOf" srcId="{69D4191E-9E82-4193-A949-ADE7878CFA5F}" destId="{ED829200-F667-46C0-B00B-00F36001FD07}" srcOrd="0" destOrd="0" presId="urn:microsoft.com/office/officeart/2005/8/layout/vList5"/>
    <dgm:cxn modelId="{47A0A936-8E30-449D-B27D-221C5C72A7BD}" type="presOf" srcId="{C8FE1CC9-1580-4985-B131-65527C4D3A6B}" destId="{A771A72A-4462-4D64-8BF7-E13D4802592B}" srcOrd="0" destOrd="0" presId="urn:microsoft.com/office/officeart/2005/8/layout/vList5"/>
    <dgm:cxn modelId="{8B6B6446-8D21-47AF-9CDE-2112C3C70D37}" type="presOf" srcId="{E29A0F6B-FCFD-4181-895A-273EC59CB59C}" destId="{1BA7D26F-9C03-43D2-B87D-2C31DB110C08}" srcOrd="0" destOrd="0" presId="urn:microsoft.com/office/officeart/2005/8/layout/vList5"/>
    <dgm:cxn modelId="{65D36E4A-A90F-4F74-BC1E-0E1F58C5971A}" srcId="{C8FE1CC9-1580-4985-B131-65527C4D3A6B}" destId="{69D4191E-9E82-4193-A949-ADE7878CFA5F}" srcOrd="0" destOrd="0" parTransId="{D2ACA033-D5C6-44A8-B244-D64E371B94CC}" sibTransId="{78C66FD2-EDA0-494B-B084-DD681703371E}"/>
    <dgm:cxn modelId="{E19C206C-92A6-4DC9-8F16-4E69EC4E0F2F}" srcId="{C8FE1CC9-1580-4985-B131-65527C4D3A6B}" destId="{830C5A51-787B-4E4C-AAA8-4518DA94C55B}" srcOrd="6" destOrd="0" parTransId="{E2C2B05A-58EF-4D0A-9A6B-E09A04B83534}" sibTransId="{3A3AD0FF-2E6B-4E6E-9DD3-B7D970BD1AD9}"/>
    <dgm:cxn modelId="{AA655555-90DA-4749-98E0-334CC9AA004E}" srcId="{C8FE1CC9-1580-4985-B131-65527C4D3A6B}" destId="{E69FF571-33B4-46D9-8DF8-08A959C73D3F}" srcOrd="3" destOrd="0" parTransId="{BFEB468D-F842-4B1F-B7DC-32F636F7DFA8}" sibTransId="{44E3C075-1A61-419F-B7A4-036BE49CCF8E}"/>
    <dgm:cxn modelId="{E2479559-9313-4F57-B9CB-F783CEC7B952}" type="presOf" srcId="{E69FF571-33B4-46D9-8DF8-08A959C73D3F}" destId="{66988F2B-B0D9-4851-BF42-116991BD47F1}" srcOrd="0" destOrd="0" presId="urn:microsoft.com/office/officeart/2005/8/layout/vList5"/>
    <dgm:cxn modelId="{919FF67C-D6D8-401F-A764-990906800205}" type="presOf" srcId="{04B21CA5-FA89-42EE-967A-AA61631C8B4D}" destId="{9D30F5C7-6FB6-43EB-B2C2-DD2CAF936C7B}" srcOrd="0" destOrd="0" presId="urn:microsoft.com/office/officeart/2005/8/layout/vList5"/>
    <dgm:cxn modelId="{9450C9B5-D730-4419-9B46-33D6E9D17723}" type="presOf" srcId="{DEDDD66B-242B-4723-8A4F-781BE6761A26}" destId="{BFA35AB6-BD6C-4B60-B018-5576A65D100E}" srcOrd="0" destOrd="0" presId="urn:microsoft.com/office/officeart/2005/8/layout/vList5"/>
    <dgm:cxn modelId="{AB24D9C4-2F44-450F-8A91-DEDE46C94021}" type="presOf" srcId="{F91D6864-A9FF-408F-99B2-AB2D8004BDDF}" destId="{9E4946A3-4217-44BE-9AF0-CEBDB62250E5}" srcOrd="0" destOrd="0" presId="urn:microsoft.com/office/officeart/2005/8/layout/vList5"/>
    <dgm:cxn modelId="{4EA489CA-80F7-477F-B366-910DDBDB19B8}" type="presOf" srcId="{468C0F47-28C9-44E3-B3B4-C867906EAAA9}" destId="{FBD07DC1-9B68-4B11-9545-B2EA916DC162}" srcOrd="0" destOrd="0" presId="urn:microsoft.com/office/officeart/2005/8/layout/vList5"/>
    <dgm:cxn modelId="{BB6B41DB-C9B5-4B50-B3F3-862FEFD80162}" srcId="{C8FE1CC9-1580-4985-B131-65527C4D3A6B}" destId="{E29A0F6B-FCFD-4181-895A-273EC59CB59C}" srcOrd="1" destOrd="0" parTransId="{905048A5-1B78-4046-B074-6A2294CDA730}" sibTransId="{C20F2FDB-935E-457A-AECC-CE588FF38649}"/>
    <dgm:cxn modelId="{E4732CE0-DE35-4556-9A07-307314D42928}" srcId="{C8FE1CC9-1580-4985-B131-65527C4D3A6B}" destId="{F91D6864-A9FF-408F-99B2-AB2D8004BDDF}" srcOrd="7" destOrd="0" parTransId="{E50A41C6-BD72-46F6-BEF1-1D19E69F7057}" sibTransId="{080F4DAD-317B-411B-B24B-E112011123AE}"/>
    <dgm:cxn modelId="{667170ED-5A9B-4880-A650-B5F6487B9F4D}" srcId="{C8FE1CC9-1580-4985-B131-65527C4D3A6B}" destId="{04B21CA5-FA89-42EE-967A-AA61631C8B4D}" srcOrd="5" destOrd="0" parTransId="{C37E1509-8D8C-4049-B37C-6F259B07A423}" sibTransId="{B5AF728B-F44F-4044-9C03-8FF6D5064F6B}"/>
    <dgm:cxn modelId="{290C66FC-085E-4B53-907C-BB60BA746BB9}" type="presOf" srcId="{830C5A51-787B-4E4C-AAA8-4518DA94C55B}" destId="{627D213C-AAF6-4F69-B79E-97069728FB24}" srcOrd="0" destOrd="0" presId="urn:microsoft.com/office/officeart/2005/8/layout/vList5"/>
    <dgm:cxn modelId="{CE84B4A0-FA68-4FB6-9836-6BBD0D34A8BF}" type="presParOf" srcId="{A771A72A-4462-4D64-8BF7-E13D4802592B}" destId="{9EF877FC-8CFC-4D54-84E4-8CA80A27A878}" srcOrd="0" destOrd="0" presId="urn:microsoft.com/office/officeart/2005/8/layout/vList5"/>
    <dgm:cxn modelId="{F0BE6FAE-61AB-4236-8CE5-EC4C16C96951}" type="presParOf" srcId="{9EF877FC-8CFC-4D54-84E4-8CA80A27A878}" destId="{ED829200-F667-46C0-B00B-00F36001FD07}" srcOrd="0" destOrd="0" presId="urn:microsoft.com/office/officeart/2005/8/layout/vList5"/>
    <dgm:cxn modelId="{6209BCBC-4C26-4450-AA11-F4BC93233377}" type="presParOf" srcId="{A771A72A-4462-4D64-8BF7-E13D4802592B}" destId="{FDD03CC6-16D7-4317-B7AC-6B8296F9827B}" srcOrd="1" destOrd="0" presId="urn:microsoft.com/office/officeart/2005/8/layout/vList5"/>
    <dgm:cxn modelId="{649776BD-0955-44D3-B3D8-3E7DDD1ACB75}" type="presParOf" srcId="{A771A72A-4462-4D64-8BF7-E13D4802592B}" destId="{23854007-EE4B-43E2-B040-6D6A4E0BA7F0}" srcOrd="2" destOrd="0" presId="urn:microsoft.com/office/officeart/2005/8/layout/vList5"/>
    <dgm:cxn modelId="{FA941515-A736-4971-BA6F-42631B61956F}" type="presParOf" srcId="{23854007-EE4B-43E2-B040-6D6A4E0BA7F0}" destId="{1BA7D26F-9C03-43D2-B87D-2C31DB110C08}" srcOrd="0" destOrd="0" presId="urn:microsoft.com/office/officeart/2005/8/layout/vList5"/>
    <dgm:cxn modelId="{1AB09E1A-AE35-4C33-82BC-2FBD385B5E73}" type="presParOf" srcId="{A771A72A-4462-4D64-8BF7-E13D4802592B}" destId="{0E85CFC7-DD95-4CAE-BE1A-BA485180785F}" srcOrd="3" destOrd="0" presId="urn:microsoft.com/office/officeart/2005/8/layout/vList5"/>
    <dgm:cxn modelId="{0BC63DE2-03B7-4602-BA3C-B38CC1681DAD}" type="presParOf" srcId="{A771A72A-4462-4D64-8BF7-E13D4802592B}" destId="{D5EFC011-CEE4-4598-B7D2-E2FD6F256416}" srcOrd="4" destOrd="0" presId="urn:microsoft.com/office/officeart/2005/8/layout/vList5"/>
    <dgm:cxn modelId="{684BD8FA-FC4E-4D23-B23F-DA6986DE3FCB}" type="presParOf" srcId="{D5EFC011-CEE4-4598-B7D2-E2FD6F256416}" destId="{BFA35AB6-BD6C-4B60-B018-5576A65D100E}" srcOrd="0" destOrd="0" presId="urn:microsoft.com/office/officeart/2005/8/layout/vList5"/>
    <dgm:cxn modelId="{6423547C-EEFD-40F6-8FBE-86D896818DF8}" type="presParOf" srcId="{A771A72A-4462-4D64-8BF7-E13D4802592B}" destId="{0EA6F495-FCF7-45A3-97DB-4BF2FF75B60B}" srcOrd="5" destOrd="0" presId="urn:microsoft.com/office/officeart/2005/8/layout/vList5"/>
    <dgm:cxn modelId="{2F35B7BE-5475-438F-AF3B-EF7EBDED162C}" type="presParOf" srcId="{A771A72A-4462-4D64-8BF7-E13D4802592B}" destId="{B7F4716C-56C4-4C8F-BC57-368B3E8C1733}" srcOrd="6" destOrd="0" presId="urn:microsoft.com/office/officeart/2005/8/layout/vList5"/>
    <dgm:cxn modelId="{838EA254-24FD-4563-9594-5C3E221CDA39}" type="presParOf" srcId="{B7F4716C-56C4-4C8F-BC57-368B3E8C1733}" destId="{66988F2B-B0D9-4851-BF42-116991BD47F1}" srcOrd="0" destOrd="0" presId="urn:microsoft.com/office/officeart/2005/8/layout/vList5"/>
    <dgm:cxn modelId="{669C341F-8A97-4D6A-82AC-ED0C47DC5681}" type="presParOf" srcId="{A771A72A-4462-4D64-8BF7-E13D4802592B}" destId="{7E4C427A-54DA-4443-8587-CE0DA2E75518}" srcOrd="7" destOrd="0" presId="urn:microsoft.com/office/officeart/2005/8/layout/vList5"/>
    <dgm:cxn modelId="{D71C1334-9E08-4E57-8919-1DD65963EF68}" type="presParOf" srcId="{A771A72A-4462-4D64-8BF7-E13D4802592B}" destId="{A918BFCA-AB54-4E14-B987-DC60526E117F}" srcOrd="8" destOrd="0" presId="urn:microsoft.com/office/officeart/2005/8/layout/vList5"/>
    <dgm:cxn modelId="{A21D9ED1-E945-492E-A6B0-102BF67FB458}" type="presParOf" srcId="{A918BFCA-AB54-4E14-B987-DC60526E117F}" destId="{FBD07DC1-9B68-4B11-9545-B2EA916DC162}" srcOrd="0" destOrd="0" presId="urn:microsoft.com/office/officeart/2005/8/layout/vList5"/>
    <dgm:cxn modelId="{114C8993-A064-4546-9843-2175E8A71337}" type="presParOf" srcId="{A771A72A-4462-4D64-8BF7-E13D4802592B}" destId="{DEC97CA1-15DB-4C6D-B7F0-6B057ABD945E}" srcOrd="9" destOrd="0" presId="urn:microsoft.com/office/officeart/2005/8/layout/vList5"/>
    <dgm:cxn modelId="{81BF011D-83DC-4E98-9A51-07AF1F2B833A}" type="presParOf" srcId="{A771A72A-4462-4D64-8BF7-E13D4802592B}" destId="{35A8B550-1F6A-4B40-87E9-0F1651C21ACF}" srcOrd="10" destOrd="0" presId="urn:microsoft.com/office/officeart/2005/8/layout/vList5"/>
    <dgm:cxn modelId="{EDB0FAD4-D1E6-4195-8E3B-ACFE3EAC74F9}" type="presParOf" srcId="{35A8B550-1F6A-4B40-87E9-0F1651C21ACF}" destId="{9D30F5C7-6FB6-43EB-B2C2-DD2CAF936C7B}" srcOrd="0" destOrd="0" presId="urn:microsoft.com/office/officeart/2005/8/layout/vList5"/>
    <dgm:cxn modelId="{0BF52F87-9583-49BD-AC96-5567AA767C18}" type="presParOf" srcId="{A771A72A-4462-4D64-8BF7-E13D4802592B}" destId="{4F12277F-7219-4214-9A8A-C58C764CF31F}" srcOrd="11" destOrd="0" presId="urn:microsoft.com/office/officeart/2005/8/layout/vList5"/>
    <dgm:cxn modelId="{2EFDC6AA-4708-453A-A1B8-E56A0CDF0CAF}" type="presParOf" srcId="{A771A72A-4462-4D64-8BF7-E13D4802592B}" destId="{926B714E-8BE7-44B4-A53D-E2B657224FC1}" srcOrd="12" destOrd="0" presId="urn:microsoft.com/office/officeart/2005/8/layout/vList5"/>
    <dgm:cxn modelId="{3E4AABE9-D966-480D-9BD2-B6BEBD3463EC}" type="presParOf" srcId="{926B714E-8BE7-44B4-A53D-E2B657224FC1}" destId="{627D213C-AAF6-4F69-B79E-97069728FB24}" srcOrd="0" destOrd="0" presId="urn:microsoft.com/office/officeart/2005/8/layout/vList5"/>
    <dgm:cxn modelId="{E1FAFF5A-807B-47F6-8D8D-02A8337B8D49}" type="presParOf" srcId="{A771A72A-4462-4D64-8BF7-E13D4802592B}" destId="{49C467F2-9C72-4019-8EA2-24355805A26F}" srcOrd="13" destOrd="0" presId="urn:microsoft.com/office/officeart/2005/8/layout/vList5"/>
    <dgm:cxn modelId="{87B47303-A831-4C30-B728-4C2E26E3AE7E}" type="presParOf" srcId="{A771A72A-4462-4D64-8BF7-E13D4802592B}" destId="{F20E2595-84B6-4A66-A849-C035EDE9567F}" srcOrd="14" destOrd="0" presId="urn:microsoft.com/office/officeart/2005/8/layout/vList5"/>
    <dgm:cxn modelId="{AC581C7D-8CFB-480F-86E1-D87D21D4B8BC}" type="presParOf" srcId="{F20E2595-84B6-4A66-A849-C035EDE9567F}" destId="{9E4946A3-4217-44BE-9AF0-CEBDB62250E5}" srcOrd="0" destOrd="0" presId="urn:microsoft.com/office/officeart/2005/8/layout/vList5"/>
    <dgm:cxn modelId="{D70CABE8-2039-4DC6-945C-5E5914F4C805}" type="presParOf" srcId="{A771A72A-4462-4D64-8BF7-E13D4802592B}" destId="{9FD16361-5E5D-4D3C-8A56-4EDC9AF592BF}" srcOrd="15" destOrd="0" presId="urn:microsoft.com/office/officeart/2005/8/layout/vList5"/>
    <dgm:cxn modelId="{2CED6C96-C5C9-476D-8A46-A9AB3CE3CE7B}" type="presParOf" srcId="{A771A72A-4462-4D64-8BF7-E13D4802592B}" destId="{101EDD1D-0655-41BD-800B-4FDC5EEDA852}" srcOrd="16" destOrd="0" presId="urn:microsoft.com/office/officeart/2005/8/layout/vList5"/>
    <dgm:cxn modelId="{96EECCEB-61D1-4219-8F8E-4CC3074FD383}" type="presParOf" srcId="{101EDD1D-0655-41BD-800B-4FDC5EEDA852}" destId="{94182627-FD24-4B7C-A01A-5006FFF48CE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8FE1CC9-1580-4985-B131-65527C4D3A6B}" type="doc">
      <dgm:prSet loTypeId="urn:microsoft.com/office/officeart/2005/8/layout/vList5" loCatId="list" qsTypeId="urn:microsoft.com/office/officeart/2005/8/quickstyle/simple5" qsCatId="simple" csTypeId="urn:microsoft.com/office/officeart/2005/8/colors/accent3_2" csCatId="accent3" phldr="1"/>
      <dgm:spPr/>
      <dgm:t>
        <a:bodyPr/>
        <a:lstStyle/>
        <a:p>
          <a:endParaRPr lang="en-US"/>
        </a:p>
      </dgm:t>
    </dgm:pt>
    <dgm:pt modelId="{69D4191E-9E82-4193-A949-ADE7878CFA5F}">
      <dgm:prSet phldrT="[Text]" custT="1"/>
      <dgm:spPr>
        <a:solidFill>
          <a:schemeClr val="tx1"/>
        </a:solidFill>
      </dgm:spPr>
      <dgm:t>
        <a:bodyPr/>
        <a:lstStyle/>
        <a:p>
          <a:pPr rtl="0"/>
          <a:r>
            <a:rPr lang="en-US" sz="1600" b="1">
              <a:latin typeface="Calibri"/>
              <a:cs typeface="Calibri"/>
            </a:rPr>
            <a:t>Medication Assisted Treatment (MAT)</a:t>
          </a:r>
        </a:p>
      </dgm:t>
    </dgm:pt>
    <dgm:pt modelId="{D2ACA033-D5C6-44A8-B244-D64E371B94CC}" type="parTrans" cxnId="{65D36E4A-A90F-4F74-BC1E-0E1F58C5971A}">
      <dgm:prSet/>
      <dgm:spPr/>
      <dgm:t>
        <a:bodyPr/>
        <a:lstStyle/>
        <a:p>
          <a:endParaRPr lang="en-US"/>
        </a:p>
      </dgm:t>
    </dgm:pt>
    <dgm:pt modelId="{78C66FD2-EDA0-494B-B084-DD681703371E}" type="sibTrans" cxnId="{65D36E4A-A90F-4F74-BC1E-0E1F58C5971A}">
      <dgm:prSet/>
      <dgm:spPr/>
      <dgm:t>
        <a:bodyPr/>
        <a:lstStyle/>
        <a:p>
          <a:endParaRPr lang="en-US"/>
        </a:p>
      </dgm:t>
    </dgm:pt>
    <dgm:pt modelId="{E29A0F6B-FCFD-4181-895A-273EC59CB59C}">
      <dgm:prSet phldrT="[Text]" phldr="0" custT="1"/>
      <dgm:spPr>
        <a:solidFill>
          <a:schemeClr val="tx1"/>
        </a:solidFill>
      </dgm:spPr>
      <dgm:t>
        <a:bodyPr/>
        <a:lstStyle/>
        <a:p>
          <a:pPr rtl="0"/>
          <a:r>
            <a:rPr lang="en-US" sz="1600" b="1">
              <a:latin typeface="Calibri"/>
              <a:cs typeface="Calibri"/>
            </a:rPr>
            <a:t>Intensive Outpatient Treatment (IOP)</a:t>
          </a:r>
        </a:p>
      </dgm:t>
    </dgm:pt>
    <dgm:pt modelId="{905048A5-1B78-4046-B074-6A2294CDA730}" type="parTrans" cxnId="{BB6B41DB-C9B5-4B50-B3F3-862FEFD80162}">
      <dgm:prSet/>
      <dgm:spPr/>
      <dgm:t>
        <a:bodyPr/>
        <a:lstStyle/>
        <a:p>
          <a:endParaRPr lang="en-US"/>
        </a:p>
      </dgm:t>
    </dgm:pt>
    <dgm:pt modelId="{C20F2FDB-935E-457A-AECC-CE588FF38649}" type="sibTrans" cxnId="{BB6B41DB-C9B5-4B50-B3F3-862FEFD80162}">
      <dgm:prSet/>
      <dgm:spPr/>
      <dgm:t>
        <a:bodyPr/>
        <a:lstStyle/>
        <a:p>
          <a:endParaRPr lang="en-US"/>
        </a:p>
      </dgm:t>
    </dgm:pt>
    <dgm:pt modelId="{DEDDD66B-242B-4723-8A4F-781BE6761A26}">
      <dgm:prSet phldrT="[Text]" custT="1"/>
      <dgm:spPr>
        <a:solidFill>
          <a:schemeClr val="tx1"/>
        </a:solidFill>
      </dgm:spPr>
      <dgm:t>
        <a:bodyPr/>
        <a:lstStyle/>
        <a:p>
          <a:r>
            <a:rPr lang="en-US" sz="1500" b="1">
              <a:latin typeface="Calibri"/>
              <a:cs typeface="Calibri"/>
            </a:rPr>
            <a:t>Individual Therapy</a:t>
          </a:r>
        </a:p>
      </dgm:t>
    </dgm:pt>
    <dgm:pt modelId="{970315C7-8C65-4CE0-873E-FD3E77B94895}" type="parTrans" cxnId="{BDC3402D-7F18-41A4-BEDC-85A410D1FD23}">
      <dgm:prSet/>
      <dgm:spPr/>
      <dgm:t>
        <a:bodyPr/>
        <a:lstStyle/>
        <a:p>
          <a:endParaRPr lang="en-US"/>
        </a:p>
      </dgm:t>
    </dgm:pt>
    <dgm:pt modelId="{D9111CDD-9F75-401A-A64F-EC72D3AEC200}" type="sibTrans" cxnId="{BDC3402D-7F18-41A4-BEDC-85A410D1FD23}">
      <dgm:prSet/>
      <dgm:spPr/>
      <dgm:t>
        <a:bodyPr/>
        <a:lstStyle/>
        <a:p>
          <a:endParaRPr lang="en-US"/>
        </a:p>
      </dgm:t>
    </dgm:pt>
    <dgm:pt modelId="{E69FF571-33B4-46D9-8DF8-08A959C73D3F}">
      <dgm:prSet phldrT="[Text]" custT="1"/>
      <dgm:spPr>
        <a:solidFill>
          <a:schemeClr val="tx1"/>
        </a:solidFill>
      </dgm:spPr>
      <dgm:t>
        <a:bodyPr/>
        <a:lstStyle/>
        <a:p>
          <a:pPr rtl="0"/>
          <a:r>
            <a:rPr lang="en-US" sz="1500" b="1">
              <a:latin typeface="Calibri"/>
              <a:cs typeface="Calibri"/>
            </a:rPr>
            <a:t>Group Therapy </a:t>
          </a:r>
        </a:p>
      </dgm:t>
    </dgm:pt>
    <dgm:pt modelId="{BFEB468D-F842-4B1F-B7DC-32F636F7DFA8}" type="parTrans" cxnId="{AA655555-90DA-4749-98E0-334CC9AA004E}">
      <dgm:prSet/>
      <dgm:spPr/>
      <dgm:t>
        <a:bodyPr/>
        <a:lstStyle/>
        <a:p>
          <a:endParaRPr lang="en-US"/>
        </a:p>
      </dgm:t>
    </dgm:pt>
    <dgm:pt modelId="{44E3C075-1A61-419F-B7A4-036BE49CCF8E}" type="sibTrans" cxnId="{AA655555-90DA-4749-98E0-334CC9AA004E}">
      <dgm:prSet/>
      <dgm:spPr/>
      <dgm:t>
        <a:bodyPr/>
        <a:lstStyle/>
        <a:p>
          <a:endParaRPr lang="en-US"/>
        </a:p>
      </dgm:t>
    </dgm:pt>
    <dgm:pt modelId="{468C0F47-28C9-44E3-B3B4-C867906EAAA9}">
      <dgm:prSet phldrT="[Text]" custT="1"/>
      <dgm:spPr>
        <a:solidFill>
          <a:schemeClr val="tx1"/>
        </a:solidFill>
      </dgm:spPr>
      <dgm:t>
        <a:bodyPr/>
        <a:lstStyle/>
        <a:p>
          <a:pPr rtl="0"/>
          <a:r>
            <a:rPr lang="en-US" sz="1600" b="1">
              <a:latin typeface="Calibri"/>
              <a:cs typeface="Calibri"/>
            </a:rPr>
            <a:t>MAT Groups</a:t>
          </a:r>
        </a:p>
      </dgm:t>
    </dgm:pt>
    <dgm:pt modelId="{6B642CCA-603A-42A5-BD0B-64C231A690EB}" type="parTrans" cxnId="{44CBA42A-48B3-4D61-A60A-B8758F73EC8A}">
      <dgm:prSet/>
      <dgm:spPr/>
      <dgm:t>
        <a:bodyPr/>
        <a:lstStyle/>
        <a:p>
          <a:endParaRPr lang="en-US"/>
        </a:p>
      </dgm:t>
    </dgm:pt>
    <dgm:pt modelId="{B7C7EE78-1D7A-473D-8176-84903F58CFB7}" type="sibTrans" cxnId="{44CBA42A-48B3-4D61-A60A-B8758F73EC8A}">
      <dgm:prSet/>
      <dgm:spPr/>
      <dgm:t>
        <a:bodyPr/>
        <a:lstStyle/>
        <a:p>
          <a:endParaRPr lang="en-US"/>
        </a:p>
      </dgm:t>
    </dgm:pt>
    <dgm:pt modelId="{04B21CA5-FA89-42EE-967A-AA61631C8B4D}">
      <dgm:prSet custT="1"/>
      <dgm:spPr>
        <a:solidFill>
          <a:schemeClr val="tx1"/>
        </a:solidFill>
      </dgm:spPr>
      <dgm:t>
        <a:bodyPr/>
        <a:lstStyle/>
        <a:p>
          <a:pPr rtl="0"/>
          <a:r>
            <a:rPr lang="en-US" sz="1600" b="1">
              <a:latin typeface="Calibri"/>
              <a:cs typeface="Calibri"/>
            </a:rPr>
            <a:t>Targeted Case Management</a:t>
          </a:r>
        </a:p>
      </dgm:t>
    </dgm:pt>
    <dgm:pt modelId="{C37E1509-8D8C-4049-B37C-6F259B07A423}" type="parTrans" cxnId="{667170ED-5A9B-4880-A650-B5F6487B9F4D}">
      <dgm:prSet/>
      <dgm:spPr/>
      <dgm:t>
        <a:bodyPr/>
        <a:lstStyle/>
        <a:p>
          <a:endParaRPr lang="en-US"/>
        </a:p>
      </dgm:t>
    </dgm:pt>
    <dgm:pt modelId="{B5AF728B-F44F-4044-9C03-8FF6D5064F6B}" type="sibTrans" cxnId="{667170ED-5A9B-4880-A650-B5F6487B9F4D}">
      <dgm:prSet/>
      <dgm:spPr/>
      <dgm:t>
        <a:bodyPr/>
        <a:lstStyle/>
        <a:p>
          <a:endParaRPr lang="en-US"/>
        </a:p>
      </dgm:t>
    </dgm:pt>
    <dgm:pt modelId="{830C5A51-787B-4E4C-AAA8-4518DA94C55B}">
      <dgm:prSet custT="1"/>
      <dgm:spPr>
        <a:solidFill>
          <a:srgbClr val="0065BD"/>
        </a:solidFill>
      </dgm:spPr>
      <dgm:t>
        <a:bodyPr/>
        <a:lstStyle/>
        <a:p>
          <a:pPr rtl="0"/>
          <a:r>
            <a:rPr lang="en-US" sz="1500" b="1">
              <a:latin typeface="Calibri"/>
              <a:cs typeface="Calibri"/>
            </a:rPr>
            <a:t>Peer Support Specialists</a:t>
          </a:r>
        </a:p>
      </dgm:t>
    </dgm:pt>
    <dgm:pt modelId="{E2C2B05A-58EF-4D0A-9A6B-E09A04B83534}" type="parTrans" cxnId="{E19C206C-92A6-4DC9-8F16-4E69EC4E0F2F}">
      <dgm:prSet/>
      <dgm:spPr/>
      <dgm:t>
        <a:bodyPr/>
        <a:lstStyle/>
        <a:p>
          <a:endParaRPr lang="en-US"/>
        </a:p>
      </dgm:t>
    </dgm:pt>
    <dgm:pt modelId="{3A3AD0FF-2E6B-4E6E-9DD3-B7D970BD1AD9}" type="sibTrans" cxnId="{E19C206C-92A6-4DC9-8F16-4E69EC4E0F2F}">
      <dgm:prSet/>
      <dgm:spPr/>
      <dgm:t>
        <a:bodyPr/>
        <a:lstStyle/>
        <a:p>
          <a:endParaRPr lang="en-US"/>
        </a:p>
      </dgm:t>
    </dgm:pt>
    <dgm:pt modelId="{F91D6864-A9FF-408F-99B2-AB2D8004BDDF}">
      <dgm:prSet custT="1"/>
      <dgm:spPr>
        <a:solidFill>
          <a:schemeClr val="tx1"/>
        </a:solidFill>
      </dgm:spPr>
      <dgm:t>
        <a:bodyPr/>
        <a:lstStyle/>
        <a:p>
          <a:pPr rtl="0"/>
          <a:r>
            <a:rPr lang="en-US" sz="1600" b="1">
              <a:latin typeface="Calibri"/>
              <a:cs typeface="Calibri"/>
            </a:rPr>
            <a:t>Psychiatry/Behavioral Health</a:t>
          </a:r>
        </a:p>
      </dgm:t>
    </dgm:pt>
    <dgm:pt modelId="{E50A41C6-BD72-46F6-BEF1-1D19E69F7057}" type="parTrans" cxnId="{E4732CE0-DE35-4556-9A07-307314D42928}">
      <dgm:prSet/>
      <dgm:spPr/>
      <dgm:t>
        <a:bodyPr/>
        <a:lstStyle/>
        <a:p>
          <a:endParaRPr lang="en-US"/>
        </a:p>
      </dgm:t>
    </dgm:pt>
    <dgm:pt modelId="{080F4DAD-317B-411B-B24B-E112011123AE}" type="sibTrans" cxnId="{E4732CE0-DE35-4556-9A07-307314D42928}">
      <dgm:prSet/>
      <dgm:spPr/>
      <dgm:t>
        <a:bodyPr/>
        <a:lstStyle/>
        <a:p>
          <a:endParaRPr lang="en-US"/>
        </a:p>
      </dgm:t>
    </dgm:pt>
    <dgm:pt modelId="{45D008CA-6F44-4967-8A29-9AE37B426597}">
      <dgm:prSet custT="1"/>
      <dgm:spPr>
        <a:solidFill>
          <a:schemeClr val="tx1"/>
        </a:solidFill>
      </dgm:spPr>
      <dgm:t>
        <a:bodyPr/>
        <a:lstStyle/>
        <a:p>
          <a:pPr rtl="0"/>
          <a:r>
            <a:rPr lang="en-US" sz="1500" b="1">
              <a:latin typeface="Calibri"/>
              <a:cs typeface="Calibri"/>
            </a:rPr>
            <a:t>Baby Steps Program</a:t>
          </a:r>
        </a:p>
      </dgm:t>
    </dgm:pt>
    <dgm:pt modelId="{EC0A0830-7AB4-48A6-98D0-ABF0BF066FD5}" type="parTrans" cxnId="{3BCE2A2E-D039-4E20-B50A-6C5740539B8A}">
      <dgm:prSet/>
      <dgm:spPr/>
      <dgm:t>
        <a:bodyPr/>
        <a:lstStyle/>
        <a:p>
          <a:endParaRPr lang="en-US"/>
        </a:p>
      </dgm:t>
    </dgm:pt>
    <dgm:pt modelId="{FDA8032C-3225-412D-8C8D-681543C1E68B}" type="sibTrans" cxnId="{3BCE2A2E-D039-4E20-B50A-6C5740539B8A}">
      <dgm:prSet/>
      <dgm:spPr/>
      <dgm:t>
        <a:bodyPr/>
        <a:lstStyle/>
        <a:p>
          <a:endParaRPr lang="en-US"/>
        </a:p>
      </dgm:t>
    </dgm:pt>
    <dgm:pt modelId="{A771A72A-4462-4D64-8BF7-E13D4802592B}" type="pres">
      <dgm:prSet presAssocID="{C8FE1CC9-1580-4985-B131-65527C4D3A6B}" presName="Name0" presStyleCnt="0">
        <dgm:presLayoutVars>
          <dgm:dir/>
          <dgm:animLvl val="lvl"/>
          <dgm:resizeHandles val="exact"/>
        </dgm:presLayoutVars>
      </dgm:prSet>
      <dgm:spPr/>
    </dgm:pt>
    <dgm:pt modelId="{9EF877FC-8CFC-4D54-84E4-8CA80A27A878}" type="pres">
      <dgm:prSet presAssocID="{69D4191E-9E82-4193-A949-ADE7878CFA5F}" presName="linNode" presStyleCnt="0"/>
      <dgm:spPr/>
    </dgm:pt>
    <dgm:pt modelId="{ED829200-F667-46C0-B00B-00F36001FD07}" type="pres">
      <dgm:prSet presAssocID="{69D4191E-9E82-4193-A949-ADE7878CFA5F}" presName="parentText" presStyleLbl="node1" presStyleIdx="0" presStyleCnt="9" custLinFactNeighborX="-29359" custLinFactNeighborY="5405">
        <dgm:presLayoutVars>
          <dgm:chMax val="1"/>
          <dgm:bulletEnabled val="1"/>
        </dgm:presLayoutVars>
      </dgm:prSet>
      <dgm:spPr/>
    </dgm:pt>
    <dgm:pt modelId="{FDD03CC6-16D7-4317-B7AC-6B8296F9827B}" type="pres">
      <dgm:prSet presAssocID="{78C66FD2-EDA0-494B-B084-DD681703371E}" presName="sp" presStyleCnt="0"/>
      <dgm:spPr/>
    </dgm:pt>
    <dgm:pt modelId="{23854007-EE4B-43E2-B040-6D6A4E0BA7F0}" type="pres">
      <dgm:prSet presAssocID="{E29A0F6B-FCFD-4181-895A-273EC59CB59C}" presName="linNode" presStyleCnt="0"/>
      <dgm:spPr/>
    </dgm:pt>
    <dgm:pt modelId="{1BA7D26F-9C03-43D2-B87D-2C31DB110C08}" type="pres">
      <dgm:prSet presAssocID="{E29A0F6B-FCFD-4181-895A-273EC59CB59C}" presName="parentText" presStyleLbl="node1" presStyleIdx="1" presStyleCnt="9" custLinFactNeighborX="81429" custLinFactNeighborY="-99595">
        <dgm:presLayoutVars>
          <dgm:chMax val="1"/>
          <dgm:bulletEnabled val="1"/>
        </dgm:presLayoutVars>
      </dgm:prSet>
      <dgm:spPr/>
    </dgm:pt>
    <dgm:pt modelId="{0E85CFC7-DD95-4CAE-BE1A-BA485180785F}" type="pres">
      <dgm:prSet presAssocID="{C20F2FDB-935E-457A-AECC-CE588FF38649}" presName="sp" presStyleCnt="0"/>
      <dgm:spPr/>
    </dgm:pt>
    <dgm:pt modelId="{D5EFC011-CEE4-4598-B7D2-E2FD6F256416}" type="pres">
      <dgm:prSet presAssocID="{DEDDD66B-242B-4723-8A4F-781BE6761A26}" presName="linNode" presStyleCnt="0"/>
      <dgm:spPr/>
    </dgm:pt>
    <dgm:pt modelId="{BFA35AB6-BD6C-4B60-B018-5576A65D100E}" type="pres">
      <dgm:prSet presAssocID="{DEDDD66B-242B-4723-8A4F-781BE6761A26}" presName="parentText" presStyleLbl="node1" presStyleIdx="2" presStyleCnt="9" custLinFactNeighborX="-29359" custLinFactNeighborY="-17958">
        <dgm:presLayoutVars>
          <dgm:chMax val="1"/>
          <dgm:bulletEnabled val="1"/>
        </dgm:presLayoutVars>
      </dgm:prSet>
      <dgm:spPr/>
    </dgm:pt>
    <dgm:pt modelId="{0EA6F495-FCF7-45A3-97DB-4BF2FF75B60B}" type="pres">
      <dgm:prSet presAssocID="{D9111CDD-9F75-401A-A64F-EC72D3AEC200}" presName="sp" presStyleCnt="0"/>
      <dgm:spPr/>
    </dgm:pt>
    <dgm:pt modelId="{B7F4716C-56C4-4C8F-BC57-368B3E8C1733}" type="pres">
      <dgm:prSet presAssocID="{E69FF571-33B4-46D9-8DF8-08A959C73D3F}" presName="linNode" presStyleCnt="0"/>
      <dgm:spPr/>
    </dgm:pt>
    <dgm:pt modelId="{66988F2B-B0D9-4851-BF42-116991BD47F1}" type="pres">
      <dgm:prSet presAssocID="{E69FF571-33B4-46D9-8DF8-08A959C73D3F}" presName="parentText" presStyleLbl="node1" presStyleIdx="3" presStyleCnt="9" custLinFactY="-22958" custLinFactNeighborX="83323" custLinFactNeighborY="-100000">
        <dgm:presLayoutVars>
          <dgm:chMax val="1"/>
          <dgm:bulletEnabled val="1"/>
        </dgm:presLayoutVars>
      </dgm:prSet>
      <dgm:spPr/>
    </dgm:pt>
    <dgm:pt modelId="{7E4C427A-54DA-4443-8587-CE0DA2E75518}" type="pres">
      <dgm:prSet presAssocID="{44E3C075-1A61-419F-B7A4-036BE49CCF8E}" presName="sp" presStyleCnt="0"/>
      <dgm:spPr/>
    </dgm:pt>
    <dgm:pt modelId="{A918BFCA-AB54-4E14-B987-DC60526E117F}" type="pres">
      <dgm:prSet presAssocID="{468C0F47-28C9-44E3-B3B4-C867906EAAA9}" presName="linNode" presStyleCnt="0"/>
      <dgm:spPr/>
    </dgm:pt>
    <dgm:pt modelId="{FBD07DC1-9B68-4B11-9545-B2EA916DC162}" type="pres">
      <dgm:prSet presAssocID="{468C0F47-28C9-44E3-B3B4-C867906EAAA9}" presName="parentText" presStyleLbl="node1" presStyleIdx="4" presStyleCnt="9" custLinFactNeighborX="-29359" custLinFactNeighborY="-57505">
        <dgm:presLayoutVars>
          <dgm:chMax val="1"/>
          <dgm:bulletEnabled val="1"/>
        </dgm:presLayoutVars>
      </dgm:prSet>
      <dgm:spPr/>
    </dgm:pt>
    <dgm:pt modelId="{DEC97CA1-15DB-4C6D-B7F0-6B057ABD945E}" type="pres">
      <dgm:prSet presAssocID="{B7C7EE78-1D7A-473D-8176-84903F58CFB7}" presName="sp" presStyleCnt="0"/>
      <dgm:spPr/>
    </dgm:pt>
    <dgm:pt modelId="{35A8B550-1F6A-4B40-87E9-0F1651C21ACF}" type="pres">
      <dgm:prSet presAssocID="{04B21CA5-FA89-42EE-967A-AA61631C8B4D}" presName="linNode" presStyleCnt="0"/>
      <dgm:spPr/>
    </dgm:pt>
    <dgm:pt modelId="{9D30F5C7-6FB6-43EB-B2C2-DD2CAF936C7B}" type="pres">
      <dgm:prSet presAssocID="{04B21CA5-FA89-42EE-967A-AA61631C8B4D}" presName="parentText" presStyleLbl="node1" presStyleIdx="5" presStyleCnt="9" custLinFactY="-62505" custLinFactNeighborX="84135" custLinFactNeighborY="-100000">
        <dgm:presLayoutVars>
          <dgm:chMax val="1"/>
          <dgm:bulletEnabled val="1"/>
        </dgm:presLayoutVars>
      </dgm:prSet>
      <dgm:spPr/>
    </dgm:pt>
    <dgm:pt modelId="{4F12277F-7219-4214-9A8A-C58C764CF31F}" type="pres">
      <dgm:prSet presAssocID="{B5AF728B-F44F-4044-9C03-8FF6D5064F6B}" presName="sp" presStyleCnt="0"/>
      <dgm:spPr/>
    </dgm:pt>
    <dgm:pt modelId="{926B714E-8BE7-44B4-A53D-E2B657224FC1}" type="pres">
      <dgm:prSet presAssocID="{830C5A51-787B-4E4C-AAA8-4518DA94C55B}" presName="linNode" presStyleCnt="0"/>
      <dgm:spPr/>
    </dgm:pt>
    <dgm:pt modelId="{627D213C-AAF6-4F69-B79E-97069728FB24}" type="pres">
      <dgm:prSet presAssocID="{830C5A51-787B-4E4C-AAA8-4518DA94C55B}" presName="parentText" presStyleLbl="node1" presStyleIdx="6" presStyleCnt="9" custLinFactNeighborX="-29359" custLinFactNeighborY="-68729">
        <dgm:presLayoutVars>
          <dgm:chMax val="1"/>
          <dgm:bulletEnabled val="1"/>
        </dgm:presLayoutVars>
      </dgm:prSet>
      <dgm:spPr/>
    </dgm:pt>
    <dgm:pt modelId="{49C467F2-9C72-4019-8EA2-24355805A26F}" type="pres">
      <dgm:prSet presAssocID="{3A3AD0FF-2E6B-4E6E-9DD3-B7D970BD1AD9}" presName="sp" presStyleCnt="0"/>
      <dgm:spPr/>
    </dgm:pt>
    <dgm:pt modelId="{F20E2595-84B6-4A66-A849-C035EDE9567F}" type="pres">
      <dgm:prSet presAssocID="{F91D6864-A9FF-408F-99B2-AB2D8004BDDF}" presName="linNode" presStyleCnt="0"/>
      <dgm:spPr/>
    </dgm:pt>
    <dgm:pt modelId="{9E4946A3-4217-44BE-9AF0-CEBDB62250E5}" type="pres">
      <dgm:prSet presAssocID="{F91D6864-A9FF-408F-99B2-AB2D8004BDDF}" presName="parentText" presStyleLbl="node1" presStyleIdx="7" presStyleCnt="9" custLinFactY="-73729" custLinFactNeighborX="83864" custLinFactNeighborY="-100000">
        <dgm:presLayoutVars>
          <dgm:chMax val="1"/>
          <dgm:bulletEnabled val="1"/>
        </dgm:presLayoutVars>
      </dgm:prSet>
      <dgm:spPr/>
    </dgm:pt>
    <dgm:pt modelId="{9FD16361-5E5D-4D3C-8A56-4EDC9AF592BF}" type="pres">
      <dgm:prSet presAssocID="{080F4DAD-317B-411B-B24B-E112011123AE}" presName="sp" presStyleCnt="0"/>
      <dgm:spPr/>
    </dgm:pt>
    <dgm:pt modelId="{101EDD1D-0655-41BD-800B-4FDC5EEDA852}" type="pres">
      <dgm:prSet presAssocID="{45D008CA-6F44-4967-8A29-9AE37B426597}" presName="linNode" presStyleCnt="0"/>
      <dgm:spPr/>
    </dgm:pt>
    <dgm:pt modelId="{94182627-FD24-4B7C-A01A-5006FFF48CE0}" type="pres">
      <dgm:prSet presAssocID="{45D008CA-6F44-4967-8A29-9AE37B426597}" presName="parentText" presStyleLbl="node1" presStyleIdx="8" presStyleCnt="9" custLinFactNeighborX="25159" custLinFactNeighborY="-71729">
        <dgm:presLayoutVars>
          <dgm:chMax val="1"/>
          <dgm:bulletEnabled val="1"/>
        </dgm:presLayoutVars>
      </dgm:prSet>
      <dgm:spPr/>
    </dgm:pt>
  </dgm:ptLst>
  <dgm:cxnLst>
    <dgm:cxn modelId="{DE3F7C01-E78F-4964-8FF3-E84FE5D9F399}" type="presOf" srcId="{45D008CA-6F44-4967-8A29-9AE37B426597}" destId="{94182627-FD24-4B7C-A01A-5006FFF48CE0}" srcOrd="0" destOrd="0" presId="urn:microsoft.com/office/officeart/2005/8/layout/vList5"/>
    <dgm:cxn modelId="{44CBA42A-48B3-4D61-A60A-B8758F73EC8A}" srcId="{C8FE1CC9-1580-4985-B131-65527C4D3A6B}" destId="{468C0F47-28C9-44E3-B3B4-C867906EAAA9}" srcOrd="4" destOrd="0" parTransId="{6B642CCA-603A-42A5-BD0B-64C231A690EB}" sibTransId="{B7C7EE78-1D7A-473D-8176-84903F58CFB7}"/>
    <dgm:cxn modelId="{BDC3402D-7F18-41A4-BEDC-85A410D1FD23}" srcId="{C8FE1CC9-1580-4985-B131-65527C4D3A6B}" destId="{DEDDD66B-242B-4723-8A4F-781BE6761A26}" srcOrd="2" destOrd="0" parTransId="{970315C7-8C65-4CE0-873E-FD3E77B94895}" sibTransId="{D9111CDD-9F75-401A-A64F-EC72D3AEC200}"/>
    <dgm:cxn modelId="{3BCE2A2E-D039-4E20-B50A-6C5740539B8A}" srcId="{C8FE1CC9-1580-4985-B131-65527C4D3A6B}" destId="{45D008CA-6F44-4967-8A29-9AE37B426597}" srcOrd="8" destOrd="0" parTransId="{EC0A0830-7AB4-48A6-98D0-ABF0BF066FD5}" sibTransId="{FDA8032C-3225-412D-8C8D-681543C1E68B}"/>
    <dgm:cxn modelId="{C115DF2F-9A9C-48DB-BC3D-026DD7EEF560}" type="presOf" srcId="{69D4191E-9E82-4193-A949-ADE7878CFA5F}" destId="{ED829200-F667-46C0-B00B-00F36001FD07}" srcOrd="0" destOrd="0" presId="urn:microsoft.com/office/officeart/2005/8/layout/vList5"/>
    <dgm:cxn modelId="{47A0A936-8E30-449D-B27D-221C5C72A7BD}" type="presOf" srcId="{C8FE1CC9-1580-4985-B131-65527C4D3A6B}" destId="{A771A72A-4462-4D64-8BF7-E13D4802592B}" srcOrd="0" destOrd="0" presId="urn:microsoft.com/office/officeart/2005/8/layout/vList5"/>
    <dgm:cxn modelId="{8B6B6446-8D21-47AF-9CDE-2112C3C70D37}" type="presOf" srcId="{E29A0F6B-FCFD-4181-895A-273EC59CB59C}" destId="{1BA7D26F-9C03-43D2-B87D-2C31DB110C08}" srcOrd="0" destOrd="0" presId="urn:microsoft.com/office/officeart/2005/8/layout/vList5"/>
    <dgm:cxn modelId="{65D36E4A-A90F-4F74-BC1E-0E1F58C5971A}" srcId="{C8FE1CC9-1580-4985-B131-65527C4D3A6B}" destId="{69D4191E-9E82-4193-A949-ADE7878CFA5F}" srcOrd="0" destOrd="0" parTransId="{D2ACA033-D5C6-44A8-B244-D64E371B94CC}" sibTransId="{78C66FD2-EDA0-494B-B084-DD681703371E}"/>
    <dgm:cxn modelId="{E19C206C-92A6-4DC9-8F16-4E69EC4E0F2F}" srcId="{C8FE1CC9-1580-4985-B131-65527C4D3A6B}" destId="{830C5A51-787B-4E4C-AAA8-4518DA94C55B}" srcOrd="6" destOrd="0" parTransId="{E2C2B05A-58EF-4D0A-9A6B-E09A04B83534}" sibTransId="{3A3AD0FF-2E6B-4E6E-9DD3-B7D970BD1AD9}"/>
    <dgm:cxn modelId="{AA655555-90DA-4749-98E0-334CC9AA004E}" srcId="{C8FE1CC9-1580-4985-B131-65527C4D3A6B}" destId="{E69FF571-33B4-46D9-8DF8-08A959C73D3F}" srcOrd="3" destOrd="0" parTransId="{BFEB468D-F842-4B1F-B7DC-32F636F7DFA8}" sibTransId="{44E3C075-1A61-419F-B7A4-036BE49CCF8E}"/>
    <dgm:cxn modelId="{E2479559-9313-4F57-B9CB-F783CEC7B952}" type="presOf" srcId="{E69FF571-33B4-46D9-8DF8-08A959C73D3F}" destId="{66988F2B-B0D9-4851-BF42-116991BD47F1}" srcOrd="0" destOrd="0" presId="urn:microsoft.com/office/officeart/2005/8/layout/vList5"/>
    <dgm:cxn modelId="{919FF67C-D6D8-401F-A764-990906800205}" type="presOf" srcId="{04B21CA5-FA89-42EE-967A-AA61631C8B4D}" destId="{9D30F5C7-6FB6-43EB-B2C2-DD2CAF936C7B}" srcOrd="0" destOrd="0" presId="urn:microsoft.com/office/officeart/2005/8/layout/vList5"/>
    <dgm:cxn modelId="{9450C9B5-D730-4419-9B46-33D6E9D17723}" type="presOf" srcId="{DEDDD66B-242B-4723-8A4F-781BE6761A26}" destId="{BFA35AB6-BD6C-4B60-B018-5576A65D100E}" srcOrd="0" destOrd="0" presId="urn:microsoft.com/office/officeart/2005/8/layout/vList5"/>
    <dgm:cxn modelId="{AB24D9C4-2F44-450F-8A91-DEDE46C94021}" type="presOf" srcId="{F91D6864-A9FF-408F-99B2-AB2D8004BDDF}" destId="{9E4946A3-4217-44BE-9AF0-CEBDB62250E5}" srcOrd="0" destOrd="0" presId="urn:microsoft.com/office/officeart/2005/8/layout/vList5"/>
    <dgm:cxn modelId="{4EA489CA-80F7-477F-B366-910DDBDB19B8}" type="presOf" srcId="{468C0F47-28C9-44E3-B3B4-C867906EAAA9}" destId="{FBD07DC1-9B68-4B11-9545-B2EA916DC162}" srcOrd="0" destOrd="0" presId="urn:microsoft.com/office/officeart/2005/8/layout/vList5"/>
    <dgm:cxn modelId="{BB6B41DB-C9B5-4B50-B3F3-862FEFD80162}" srcId="{C8FE1CC9-1580-4985-B131-65527C4D3A6B}" destId="{E29A0F6B-FCFD-4181-895A-273EC59CB59C}" srcOrd="1" destOrd="0" parTransId="{905048A5-1B78-4046-B074-6A2294CDA730}" sibTransId="{C20F2FDB-935E-457A-AECC-CE588FF38649}"/>
    <dgm:cxn modelId="{E4732CE0-DE35-4556-9A07-307314D42928}" srcId="{C8FE1CC9-1580-4985-B131-65527C4D3A6B}" destId="{F91D6864-A9FF-408F-99B2-AB2D8004BDDF}" srcOrd="7" destOrd="0" parTransId="{E50A41C6-BD72-46F6-BEF1-1D19E69F7057}" sibTransId="{080F4DAD-317B-411B-B24B-E112011123AE}"/>
    <dgm:cxn modelId="{667170ED-5A9B-4880-A650-B5F6487B9F4D}" srcId="{C8FE1CC9-1580-4985-B131-65527C4D3A6B}" destId="{04B21CA5-FA89-42EE-967A-AA61631C8B4D}" srcOrd="5" destOrd="0" parTransId="{C37E1509-8D8C-4049-B37C-6F259B07A423}" sibTransId="{B5AF728B-F44F-4044-9C03-8FF6D5064F6B}"/>
    <dgm:cxn modelId="{290C66FC-085E-4B53-907C-BB60BA746BB9}" type="presOf" srcId="{830C5A51-787B-4E4C-AAA8-4518DA94C55B}" destId="{627D213C-AAF6-4F69-B79E-97069728FB24}" srcOrd="0" destOrd="0" presId="urn:microsoft.com/office/officeart/2005/8/layout/vList5"/>
    <dgm:cxn modelId="{CE84B4A0-FA68-4FB6-9836-6BBD0D34A8BF}" type="presParOf" srcId="{A771A72A-4462-4D64-8BF7-E13D4802592B}" destId="{9EF877FC-8CFC-4D54-84E4-8CA80A27A878}" srcOrd="0" destOrd="0" presId="urn:microsoft.com/office/officeart/2005/8/layout/vList5"/>
    <dgm:cxn modelId="{F0BE6FAE-61AB-4236-8CE5-EC4C16C96951}" type="presParOf" srcId="{9EF877FC-8CFC-4D54-84E4-8CA80A27A878}" destId="{ED829200-F667-46C0-B00B-00F36001FD07}" srcOrd="0" destOrd="0" presId="urn:microsoft.com/office/officeart/2005/8/layout/vList5"/>
    <dgm:cxn modelId="{6209BCBC-4C26-4450-AA11-F4BC93233377}" type="presParOf" srcId="{A771A72A-4462-4D64-8BF7-E13D4802592B}" destId="{FDD03CC6-16D7-4317-B7AC-6B8296F9827B}" srcOrd="1" destOrd="0" presId="urn:microsoft.com/office/officeart/2005/8/layout/vList5"/>
    <dgm:cxn modelId="{649776BD-0955-44D3-B3D8-3E7DDD1ACB75}" type="presParOf" srcId="{A771A72A-4462-4D64-8BF7-E13D4802592B}" destId="{23854007-EE4B-43E2-B040-6D6A4E0BA7F0}" srcOrd="2" destOrd="0" presId="urn:microsoft.com/office/officeart/2005/8/layout/vList5"/>
    <dgm:cxn modelId="{FA941515-A736-4971-BA6F-42631B61956F}" type="presParOf" srcId="{23854007-EE4B-43E2-B040-6D6A4E0BA7F0}" destId="{1BA7D26F-9C03-43D2-B87D-2C31DB110C08}" srcOrd="0" destOrd="0" presId="urn:microsoft.com/office/officeart/2005/8/layout/vList5"/>
    <dgm:cxn modelId="{1AB09E1A-AE35-4C33-82BC-2FBD385B5E73}" type="presParOf" srcId="{A771A72A-4462-4D64-8BF7-E13D4802592B}" destId="{0E85CFC7-DD95-4CAE-BE1A-BA485180785F}" srcOrd="3" destOrd="0" presId="urn:microsoft.com/office/officeart/2005/8/layout/vList5"/>
    <dgm:cxn modelId="{0BC63DE2-03B7-4602-BA3C-B38CC1681DAD}" type="presParOf" srcId="{A771A72A-4462-4D64-8BF7-E13D4802592B}" destId="{D5EFC011-CEE4-4598-B7D2-E2FD6F256416}" srcOrd="4" destOrd="0" presId="urn:microsoft.com/office/officeart/2005/8/layout/vList5"/>
    <dgm:cxn modelId="{684BD8FA-FC4E-4D23-B23F-DA6986DE3FCB}" type="presParOf" srcId="{D5EFC011-CEE4-4598-B7D2-E2FD6F256416}" destId="{BFA35AB6-BD6C-4B60-B018-5576A65D100E}" srcOrd="0" destOrd="0" presId="urn:microsoft.com/office/officeart/2005/8/layout/vList5"/>
    <dgm:cxn modelId="{6423547C-EEFD-40F6-8FBE-86D896818DF8}" type="presParOf" srcId="{A771A72A-4462-4D64-8BF7-E13D4802592B}" destId="{0EA6F495-FCF7-45A3-97DB-4BF2FF75B60B}" srcOrd="5" destOrd="0" presId="urn:microsoft.com/office/officeart/2005/8/layout/vList5"/>
    <dgm:cxn modelId="{2F35B7BE-5475-438F-AF3B-EF7EBDED162C}" type="presParOf" srcId="{A771A72A-4462-4D64-8BF7-E13D4802592B}" destId="{B7F4716C-56C4-4C8F-BC57-368B3E8C1733}" srcOrd="6" destOrd="0" presId="urn:microsoft.com/office/officeart/2005/8/layout/vList5"/>
    <dgm:cxn modelId="{838EA254-24FD-4563-9594-5C3E221CDA39}" type="presParOf" srcId="{B7F4716C-56C4-4C8F-BC57-368B3E8C1733}" destId="{66988F2B-B0D9-4851-BF42-116991BD47F1}" srcOrd="0" destOrd="0" presId="urn:microsoft.com/office/officeart/2005/8/layout/vList5"/>
    <dgm:cxn modelId="{669C341F-8A97-4D6A-82AC-ED0C47DC5681}" type="presParOf" srcId="{A771A72A-4462-4D64-8BF7-E13D4802592B}" destId="{7E4C427A-54DA-4443-8587-CE0DA2E75518}" srcOrd="7" destOrd="0" presId="urn:microsoft.com/office/officeart/2005/8/layout/vList5"/>
    <dgm:cxn modelId="{D71C1334-9E08-4E57-8919-1DD65963EF68}" type="presParOf" srcId="{A771A72A-4462-4D64-8BF7-E13D4802592B}" destId="{A918BFCA-AB54-4E14-B987-DC60526E117F}" srcOrd="8" destOrd="0" presId="urn:microsoft.com/office/officeart/2005/8/layout/vList5"/>
    <dgm:cxn modelId="{A21D9ED1-E945-492E-A6B0-102BF67FB458}" type="presParOf" srcId="{A918BFCA-AB54-4E14-B987-DC60526E117F}" destId="{FBD07DC1-9B68-4B11-9545-B2EA916DC162}" srcOrd="0" destOrd="0" presId="urn:microsoft.com/office/officeart/2005/8/layout/vList5"/>
    <dgm:cxn modelId="{114C8993-A064-4546-9843-2175E8A71337}" type="presParOf" srcId="{A771A72A-4462-4D64-8BF7-E13D4802592B}" destId="{DEC97CA1-15DB-4C6D-B7F0-6B057ABD945E}" srcOrd="9" destOrd="0" presId="urn:microsoft.com/office/officeart/2005/8/layout/vList5"/>
    <dgm:cxn modelId="{81BF011D-83DC-4E98-9A51-07AF1F2B833A}" type="presParOf" srcId="{A771A72A-4462-4D64-8BF7-E13D4802592B}" destId="{35A8B550-1F6A-4B40-87E9-0F1651C21ACF}" srcOrd="10" destOrd="0" presId="urn:microsoft.com/office/officeart/2005/8/layout/vList5"/>
    <dgm:cxn modelId="{EDB0FAD4-D1E6-4195-8E3B-ACFE3EAC74F9}" type="presParOf" srcId="{35A8B550-1F6A-4B40-87E9-0F1651C21ACF}" destId="{9D30F5C7-6FB6-43EB-B2C2-DD2CAF936C7B}" srcOrd="0" destOrd="0" presId="urn:microsoft.com/office/officeart/2005/8/layout/vList5"/>
    <dgm:cxn modelId="{0BF52F87-9583-49BD-AC96-5567AA767C18}" type="presParOf" srcId="{A771A72A-4462-4D64-8BF7-E13D4802592B}" destId="{4F12277F-7219-4214-9A8A-C58C764CF31F}" srcOrd="11" destOrd="0" presId="urn:microsoft.com/office/officeart/2005/8/layout/vList5"/>
    <dgm:cxn modelId="{2EFDC6AA-4708-453A-A1B8-E56A0CDF0CAF}" type="presParOf" srcId="{A771A72A-4462-4D64-8BF7-E13D4802592B}" destId="{926B714E-8BE7-44B4-A53D-E2B657224FC1}" srcOrd="12" destOrd="0" presId="urn:microsoft.com/office/officeart/2005/8/layout/vList5"/>
    <dgm:cxn modelId="{3E4AABE9-D966-480D-9BD2-B6BEBD3463EC}" type="presParOf" srcId="{926B714E-8BE7-44B4-A53D-E2B657224FC1}" destId="{627D213C-AAF6-4F69-B79E-97069728FB24}" srcOrd="0" destOrd="0" presId="urn:microsoft.com/office/officeart/2005/8/layout/vList5"/>
    <dgm:cxn modelId="{E1FAFF5A-807B-47F6-8D8D-02A8337B8D49}" type="presParOf" srcId="{A771A72A-4462-4D64-8BF7-E13D4802592B}" destId="{49C467F2-9C72-4019-8EA2-24355805A26F}" srcOrd="13" destOrd="0" presId="urn:microsoft.com/office/officeart/2005/8/layout/vList5"/>
    <dgm:cxn modelId="{87B47303-A831-4C30-B728-4C2E26E3AE7E}" type="presParOf" srcId="{A771A72A-4462-4D64-8BF7-E13D4802592B}" destId="{F20E2595-84B6-4A66-A849-C035EDE9567F}" srcOrd="14" destOrd="0" presId="urn:microsoft.com/office/officeart/2005/8/layout/vList5"/>
    <dgm:cxn modelId="{AC581C7D-8CFB-480F-86E1-D87D21D4B8BC}" type="presParOf" srcId="{F20E2595-84B6-4A66-A849-C035EDE9567F}" destId="{9E4946A3-4217-44BE-9AF0-CEBDB62250E5}" srcOrd="0" destOrd="0" presId="urn:microsoft.com/office/officeart/2005/8/layout/vList5"/>
    <dgm:cxn modelId="{D70CABE8-2039-4DC6-945C-5E5914F4C805}" type="presParOf" srcId="{A771A72A-4462-4D64-8BF7-E13D4802592B}" destId="{9FD16361-5E5D-4D3C-8A56-4EDC9AF592BF}" srcOrd="15" destOrd="0" presId="urn:microsoft.com/office/officeart/2005/8/layout/vList5"/>
    <dgm:cxn modelId="{2CED6C96-C5C9-476D-8A46-A9AB3CE3CE7B}" type="presParOf" srcId="{A771A72A-4462-4D64-8BF7-E13D4802592B}" destId="{101EDD1D-0655-41BD-800B-4FDC5EEDA852}" srcOrd="16" destOrd="0" presId="urn:microsoft.com/office/officeart/2005/8/layout/vList5"/>
    <dgm:cxn modelId="{96EECCEB-61D1-4219-8F8E-4CC3074FD383}" type="presParOf" srcId="{101EDD1D-0655-41BD-800B-4FDC5EEDA852}" destId="{94182627-FD24-4B7C-A01A-5006FFF48CE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29200-F667-46C0-B00B-00F36001FD07}">
      <dsp:nvSpPr>
        <dsp:cNvPr id="0" name=""/>
        <dsp:cNvSpPr/>
      </dsp:nvSpPr>
      <dsp:spPr>
        <a:xfrm>
          <a:off x="1902727" y="28096"/>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pitchFamily="34" charset="0"/>
              <a:cs typeface="Calibri" panose="020F0502020204030204" pitchFamily="34" charset="0"/>
            </a:rPr>
            <a:t>Adult Therapy/Testing</a:t>
          </a:r>
        </a:p>
      </dsp:txBody>
      <dsp:txXfrm>
        <a:off x="1926921" y="52290"/>
        <a:ext cx="3147868" cy="447225"/>
      </dsp:txXfrm>
    </dsp:sp>
    <dsp:sp modelId="{1BA7D26F-9C03-43D2-B87D-2C31DB110C08}">
      <dsp:nvSpPr>
        <dsp:cNvPr id="0" name=""/>
        <dsp:cNvSpPr/>
      </dsp:nvSpPr>
      <dsp:spPr>
        <a:xfrm>
          <a:off x="5443795" y="28096"/>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pitchFamily="34" charset="0"/>
              <a:cs typeface="Calibri" panose="020F0502020204030204" pitchFamily="34" charset="0"/>
            </a:rPr>
            <a:t>Child &amp; Adolescent Therapy/Testing</a:t>
          </a:r>
        </a:p>
      </dsp:txBody>
      <dsp:txXfrm>
        <a:off x="5467989" y="52290"/>
        <a:ext cx="3147868" cy="447225"/>
      </dsp:txXfrm>
    </dsp:sp>
    <dsp:sp modelId="{BFA35AB6-BD6C-4B60-B018-5576A65D100E}">
      <dsp:nvSpPr>
        <dsp:cNvPr id="0" name=""/>
        <dsp:cNvSpPr/>
      </dsp:nvSpPr>
      <dsp:spPr>
        <a:xfrm>
          <a:off x="1902727" y="953094"/>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1" kern="1200">
              <a:latin typeface="Calibri" panose="020F0502020204030204" pitchFamily="34" charset="0"/>
              <a:cs typeface="Calibri" panose="020F0502020204030204" pitchFamily="34" charset="0"/>
            </a:rPr>
            <a:t>Adult Medication Management/ TMS </a:t>
          </a:r>
        </a:p>
      </dsp:txBody>
      <dsp:txXfrm>
        <a:off x="1926921" y="977288"/>
        <a:ext cx="3147868" cy="447225"/>
      </dsp:txXfrm>
    </dsp:sp>
    <dsp:sp modelId="{66988F2B-B0D9-4851-BF42-116991BD47F1}">
      <dsp:nvSpPr>
        <dsp:cNvPr id="0" name=""/>
        <dsp:cNvSpPr/>
      </dsp:nvSpPr>
      <dsp:spPr>
        <a:xfrm>
          <a:off x="5504332" y="953094"/>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1" kern="1200">
              <a:latin typeface="Calibri" panose="020F0502020204030204" pitchFamily="34" charset="0"/>
              <a:cs typeface="Calibri" panose="020F0502020204030204" pitchFamily="34" charset="0"/>
            </a:rPr>
            <a:t>Child/Adolescent Medication Management</a:t>
          </a:r>
        </a:p>
      </dsp:txBody>
      <dsp:txXfrm>
        <a:off x="5528526" y="977288"/>
        <a:ext cx="3147868" cy="447225"/>
      </dsp:txXfrm>
    </dsp:sp>
    <dsp:sp modelId="{FBD07DC1-9B68-4B11-9545-B2EA916DC162}">
      <dsp:nvSpPr>
        <dsp:cNvPr id="0" name=""/>
        <dsp:cNvSpPr/>
      </dsp:nvSpPr>
      <dsp:spPr>
        <a:xfrm>
          <a:off x="1902727" y="1797883"/>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pitchFamily="34" charset="0"/>
              <a:cs typeface="Calibri" panose="020F0502020204030204" pitchFamily="34" charset="0"/>
            </a:rPr>
            <a:t>SUN Inpatient Psych/ Medical</a:t>
          </a:r>
        </a:p>
      </dsp:txBody>
      <dsp:txXfrm>
        <a:off x="1926921" y="1822077"/>
        <a:ext cx="3147868" cy="447225"/>
      </dsp:txXfrm>
    </dsp:sp>
    <dsp:sp modelId="{9D30F5C7-6FB6-43EB-B2C2-DD2CAF936C7B}">
      <dsp:nvSpPr>
        <dsp:cNvPr id="0" name=""/>
        <dsp:cNvSpPr/>
      </dsp:nvSpPr>
      <dsp:spPr>
        <a:xfrm>
          <a:off x="5530286" y="1797883"/>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pitchFamily="34" charset="0"/>
              <a:cs typeface="Calibri" panose="020F0502020204030204" pitchFamily="34" charset="0"/>
            </a:rPr>
            <a:t>SEHC Psych Consultation</a:t>
          </a:r>
        </a:p>
      </dsp:txBody>
      <dsp:txXfrm>
        <a:off x="5554480" y="1822077"/>
        <a:ext cx="3147868" cy="447225"/>
      </dsp:txXfrm>
    </dsp:sp>
    <dsp:sp modelId="{627D213C-AAF6-4F69-B79E-97069728FB24}">
      <dsp:nvSpPr>
        <dsp:cNvPr id="0" name=""/>
        <dsp:cNvSpPr/>
      </dsp:nvSpPr>
      <dsp:spPr>
        <a:xfrm>
          <a:off x="1902727" y="2783043"/>
          <a:ext cx="3196256" cy="495613"/>
        </a:xfrm>
        <a:prstGeom prst="roundRect">
          <a:avLst/>
        </a:prstGeom>
        <a:solidFill>
          <a:srgbClr val="0065B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1" kern="1200">
              <a:latin typeface="Calibri" panose="020F0502020204030204" pitchFamily="34" charset="0"/>
              <a:cs typeface="Calibri" panose="020F0502020204030204" pitchFamily="34" charset="0"/>
            </a:rPr>
            <a:t>Nursing Home Psych Medication Management/Consult</a:t>
          </a:r>
        </a:p>
      </dsp:txBody>
      <dsp:txXfrm>
        <a:off x="1926921" y="2807237"/>
        <a:ext cx="3147868" cy="447225"/>
      </dsp:txXfrm>
    </dsp:sp>
    <dsp:sp modelId="{9E4946A3-4217-44BE-9AF0-CEBDB62250E5}">
      <dsp:nvSpPr>
        <dsp:cNvPr id="0" name=""/>
        <dsp:cNvSpPr/>
      </dsp:nvSpPr>
      <dsp:spPr>
        <a:xfrm>
          <a:off x="5521624" y="2783043"/>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pitchFamily="34" charset="0"/>
              <a:cs typeface="Calibri" panose="020F0502020204030204" pitchFamily="34" charset="0"/>
            </a:rPr>
            <a:t>Acute Psychiatric Intervention Clinic </a:t>
          </a:r>
        </a:p>
      </dsp:txBody>
      <dsp:txXfrm>
        <a:off x="5545818" y="2807237"/>
        <a:ext cx="3147868" cy="447225"/>
      </dsp:txXfrm>
    </dsp:sp>
    <dsp:sp modelId="{94182627-FD24-4B7C-A01A-5006FFF48CE0}">
      <dsp:nvSpPr>
        <dsp:cNvPr id="0" name=""/>
        <dsp:cNvSpPr/>
      </dsp:nvSpPr>
      <dsp:spPr>
        <a:xfrm>
          <a:off x="3645262" y="3808964"/>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1" kern="1200">
              <a:latin typeface="Calibri" panose="020F0502020204030204" pitchFamily="34" charset="0"/>
              <a:cs typeface="Calibri" panose="020F0502020204030204" pitchFamily="34" charset="0"/>
            </a:rPr>
            <a:t>Thomas More University Counseling Services</a:t>
          </a:r>
        </a:p>
      </dsp:txBody>
      <dsp:txXfrm>
        <a:off x="3669456" y="3833158"/>
        <a:ext cx="3147868" cy="447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29200-F667-46C0-B00B-00F36001FD07}">
      <dsp:nvSpPr>
        <dsp:cNvPr id="0" name=""/>
        <dsp:cNvSpPr/>
      </dsp:nvSpPr>
      <dsp:spPr>
        <a:xfrm>
          <a:off x="1902727" y="28096"/>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Calibri"/>
              <a:cs typeface="Calibri"/>
            </a:rPr>
            <a:t>Medication Assisted Treatment (MAT)</a:t>
          </a:r>
        </a:p>
      </dsp:txBody>
      <dsp:txXfrm>
        <a:off x="1926921" y="52290"/>
        <a:ext cx="3147868" cy="447225"/>
      </dsp:txXfrm>
    </dsp:sp>
    <dsp:sp modelId="{1BA7D26F-9C03-43D2-B87D-2C31DB110C08}">
      <dsp:nvSpPr>
        <dsp:cNvPr id="0" name=""/>
        <dsp:cNvSpPr/>
      </dsp:nvSpPr>
      <dsp:spPr>
        <a:xfrm>
          <a:off x="5443795" y="28096"/>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Calibri"/>
              <a:cs typeface="Calibri"/>
            </a:rPr>
            <a:t>Intensive Outpatient Treatment (IOP)</a:t>
          </a:r>
        </a:p>
      </dsp:txBody>
      <dsp:txXfrm>
        <a:off x="5467989" y="52290"/>
        <a:ext cx="3147868" cy="447225"/>
      </dsp:txXfrm>
    </dsp:sp>
    <dsp:sp modelId="{BFA35AB6-BD6C-4B60-B018-5576A65D100E}">
      <dsp:nvSpPr>
        <dsp:cNvPr id="0" name=""/>
        <dsp:cNvSpPr/>
      </dsp:nvSpPr>
      <dsp:spPr>
        <a:xfrm>
          <a:off x="1902727" y="953094"/>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1" kern="1200">
              <a:latin typeface="Calibri"/>
              <a:cs typeface="Calibri"/>
            </a:rPr>
            <a:t>Individual Therapy</a:t>
          </a:r>
        </a:p>
      </dsp:txBody>
      <dsp:txXfrm>
        <a:off x="1926921" y="977288"/>
        <a:ext cx="3147868" cy="447225"/>
      </dsp:txXfrm>
    </dsp:sp>
    <dsp:sp modelId="{66988F2B-B0D9-4851-BF42-116991BD47F1}">
      <dsp:nvSpPr>
        <dsp:cNvPr id="0" name=""/>
        <dsp:cNvSpPr/>
      </dsp:nvSpPr>
      <dsp:spPr>
        <a:xfrm>
          <a:off x="5504332" y="953094"/>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kern="1200">
              <a:latin typeface="Calibri"/>
              <a:cs typeface="Calibri"/>
            </a:rPr>
            <a:t>Group Therapy </a:t>
          </a:r>
        </a:p>
      </dsp:txBody>
      <dsp:txXfrm>
        <a:off x="5528526" y="977288"/>
        <a:ext cx="3147868" cy="447225"/>
      </dsp:txXfrm>
    </dsp:sp>
    <dsp:sp modelId="{FBD07DC1-9B68-4B11-9545-B2EA916DC162}">
      <dsp:nvSpPr>
        <dsp:cNvPr id="0" name=""/>
        <dsp:cNvSpPr/>
      </dsp:nvSpPr>
      <dsp:spPr>
        <a:xfrm>
          <a:off x="1902727" y="1797883"/>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Calibri"/>
              <a:cs typeface="Calibri"/>
            </a:rPr>
            <a:t>MAT Groups</a:t>
          </a:r>
        </a:p>
      </dsp:txBody>
      <dsp:txXfrm>
        <a:off x="1926921" y="1822077"/>
        <a:ext cx="3147868" cy="447225"/>
      </dsp:txXfrm>
    </dsp:sp>
    <dsp:sp modelId="{9D30F5C7-6FB6-43EB-B2C2-DD2CAF936C7B}">
      <dsp:nvSpPr>
        <dsp:cNvPr id="0" name=""/>
        <dsp:cNvSpPr/>
      </dsp:nvSpPr>
      <dsp:spPr>
        <a:xfrm>
          <a:off x="5530286" y="1797883"/>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Calibri"/>
              <a:cs typeface="Calibri"/>
            </a:rPr>
            <a:t>Targeted Case Management</a:t>
          </a:r>
        </a:p>
      </dsp:txBody>
      <dsp:txXfrm>
        <a:off x="5554480" y="1822077"/>
        <a:ext cx="3147868" cy="447225"/>
      </dsp:txXfrm>
    </dsp:sp>
    <dsp:sp modelId="{627D213C-AAF6-4F69-B79E-97069728FB24}">
      <dsp:nvSpPr>
        <dsp:cNvPr id="0" name=""/>
        <dsp:cNvSpPr/>
      </dsp:nvSpPr>
      <dsp:spPr>
        <a:xfrm>
          <a:off x="1902727" y="2783043"/>
          <a:ext cx="3196256" cy="495613"/>
        </a:xfrm>
        <a:prstGeom prst="roundRect">
          <a:avLst/>
        </a:prstGeom>
        <a:solidFill>
          <a:srgbClr val="0065B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kern="1200">
              <a:latin typeface="Calibri"/>
              <a:cs typeface="Calibri"/>
            </a:rPr>
            <a:t>Peer Support Specialists</a:t>
          </a:r>
        </a:p>
      </dsp:txBody>
      <dsp:txXfrm>
        <a:off x="1926921" y="2807237"/>
        <a:ext cx="3147868" cy="447225"/>
      </dsp:txXfrm>
    </dsp:sp>
    <dsp:sp modelId="{9E4946A3-4217-44BE-9AF0-CEBDB62250E5}">
      <dsp:nvSpPr>
        <dsp:cNvPr id="0" name=""/>
        <dsp:cNvSpPr/>
      </dsp:nvSpPr>
      <dsp:spPr>
        <a:xfrm>
          <a:off x="5521624" y="2783043"/>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Calibri"/>
              <a:cs typeface="Calibri"/>
            </a:rPr>
            <a:t>Psychiatry/Behavioral Health</a:t>
          </a:r>
        </a:p>
      </dsp:txBody>
      <dsp:txXfrm>
        <a:off x="5545818" y="2807237"/>
        <a:ext cx="3147868" cy="447225"/>
      </dsp:txXfrm>
    </dsp:sp>
    <dsp:sp modelId="{94182627-FD24-4B7C-A01A-5006FFF48CE0}">
      <dsp:nvSpPr>
        <dsp:cNvPr id="0" name=""/>
        <dsp:cNvSpPr/>
      </dsp:nvSpPr>
      <dsp:spPr>
        <a:xfrm>
          <a:off x="3645262" y="3808964"/>
          <a:ext cx="3196256" cy="495613"/>
        </a:xfrm>
        <a:prstGeom prst="roundRect">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kern="1200">
              <a:latin typeface="Calibri"/>
              <a:cs typeface="Calibri"/>
            </a:rPr>
            <a:t>Baby Steps Program</a:t>
          </a:r>
        </a:p>
      </dsp:txBody>
      <dsp:txXfrm>
        <a:off x="3669456" y="3833158"/>
        <a:ext cx="3147868" cy="44722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FF27A7-0012-4216-AB3C-01B81264CEF2}"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D3D92E-8F49-42AC-AB88-949711EB34AA}" type="slidenum">
              <a:rPr lang="en-US" smtClean="0"/>
              <a:t>‹#›</a:t>
            </a:fld>
            <a:endParaRPr lang="en-US"/>
          </a:p>
        </p:txBody>
      </p:sp>
    </p:spTree>
    <p:extLst>
      <p:ext uri="{BB962C8B-B14F-4D97-AF65-F5344CB8AC3E}">
        <p14:creationId xmlns:p14="http://schemas.microsoft.com/office/powerpoint/2010/main" val="3279167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95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Pulled by Sara Mullins for 8/2022-7/2023</a:t>
            </a:r>
          </a:p>
        </p:txBody>
      </p:sp>
    </p:spTree>
    <p:extLst>
      <p:ext uri="{BB962C8B-B14F-4D97-AF65-F5344CB8AC3E}">
        <p14:creationId xmlns:p14="http://schemas.microsoft.com/office/powerpoint/2010/main" val="374491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521" indent="-330521" defTabSz="881390" eaLnBrk="1" hangingPunct="1">
              <a:spcBef>
                <a:spcPct val="20000"/>
              </a:spcBef>
              <a:buClr>
                <a:srgbClr val="0079C1"/>
              </a:buClr>
              <a:defRPr/>
            </a:pPr>
            <a:endParaRPr lang="en-US" sz="1500" kern="0">
              <a:solidFill>
                <a:srgbClr val="000000"/>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65510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2612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Pulled by Sara Mullins for 8/2022-7/2023</a:t>
            </a:r>
          </a:p>
        </p:txBody>
      </p:sp>
    </p:spTree>
    <p:extLst>
      <p:ext uri="{BB962C8B-B14F-4D97-AF65-F5344CB8AC3E}">
        <p14:creationId xmlns:p14="http://schemas.microsoft.com/office/powerpoint/2010/main" val="108107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521" indent="-330521" defTabSz="881390" eaLnBrk="1" hangingPunct="1">
              <a:spcBef>
                <a:spcPct val="20000"/>
              </a:spcBef>
              <a:buClr>
                <a:srgbClr val="0079C1"/>
              </a:buClr>
              <a:defRPr/>
            </a:pPr>
            <a:endParaRPr lang="en-US" sz="1500" kern="0">
              <a:solidFill>
                <a:srgbClr val="000000"/>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93374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H - Titl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C590E2-6629-052B-DB7D-2F1220454C53}"/>
              </a:ext>
            </a:extLst>
          </p:cNvPr>
          <p:cNvPicPr>
            <a:picLocks noChangeAspect="1"/>
          </p:cNvPicPr>
          <p:nvPr userDrawn="1"/>
        </p:nvPicPr>
        <p:blipFill>
          <a:blip r:embed="rId2"/>
          <a:stretch>
            <a:fillRect/>
          </a:stretch>
        </p:blipFill>
        <p:spPr>
          <a:xfrm>
            <a:off x="9669295" y="6150131"/>
            <a:ext cx="2268705" cy="512288"/>
          </a:xfrm>
          <a:prstGeom prst="rect">
            <a:avLst/>
          </a:prstGeom>
        </p:spPr>
      </p:pic>
      <p:sp>
        <p:nvSpPr>
          <p:cNvPr id="5" name="Title">
            <a:extLst>
              <a:ext uri="{FF2B5EF4-FFF2-40B4-BE49-F238E27FC236}">
                <a16:creationId xmlns:a16="http://schemas.microsoft.com/office/drawing/2014/main" id="{18B3563F-32E4-0341-801C-326995B96A17}"/>
              </a:ext>
            </a:extLst>
          </p:cNvPr>
          <p:cNvSpPr>
            <a:spLocks noGrp="1"/>
          </p:cNvSpPr>
          <p:nvPr>
            <p:ph type="title" hasCustomPrompt="1"/>
          </p:nvPr>
        </p:nvSpPr>
        <p:spPr>
          <a:xfrm>
            <a:off x="-129859" y="1887133"/>
            <a:ext cx="11875008" cy="1475232"/>
          </a:xfrm>
          <a:prstGeom prst="round2DiagRect">
            <a:avLst>
              <a:gd name="adj1" fmla="val 0"/>
              <a:gd name="adj2" fmla="val 12802"/>
            </a:avLst>
          </a:prstGeom>
          <a:gradFill>
            <a:gsLst>
              <a:gs pos="30000">
                <a:srgbClr val="0065BD"/>
              </a:gs>
              <a:gs pos="100000">
                <a:srgbClr val="9BBDE4"/>
              </a:gs>
            </a:gsLst>
            <a:lin ang="2700000" scaled="0"/>
          </a:gradFill>
        </p:spPr>
        <p:txBody>
          <a:bodyPr wrap="square" lIns="365760" tIns="91440" rIns="274320" bIns="9144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3" name="Sub-Title">
            <a:extLst>
              <a:ext uri="{FF2B5EF4-FFF2-40B4-BE49-F238E27FC236}">
                <a16:creationId xmlns:a16="http://schemas.microsoft.com/office/drawing/2014/main" id="{72F95E1B-C7A9-C547-B5E9-67AA423C5A75}"/>
              </a:ext>
            </a:extLst>
          </p:cNvPr>
          <p:cNvSpPr>
            <a:spLocks noGrp="1"/>
          </p:cNvSpPr>
          <p:nvPr>
            <p:ph type="body" sz="quarter" idx="10" hasCustomPrompt="1"/>
          </p:nvPr>
        </p:nvSpPr>
        <p:spPr>
          <a:xfrm>
            <a:off x="410095" y="3530227"/>
            <a:ext cx="11338559" cy="413288"/>
          </a:xfrm>
          <a:prstGeom prst="rect">
            <a:avLst/>
          </a:prstGeom>
        </p:spPr>
        <p:txBody>
          <a:bodyPr lIns="0" tIns="0" rIns="0" bIns="0" anchor="ctr" anchorCtr="0">
            <a:normAutofit/>
          </a:bodyPr>
          <a:lstStyle>
            <a:lvl1pPr marL="0" indent="0" algn="l">
              <a:buNone/>
              <a:defRPr lang="en-US" sz="2133" b="1" i="0" kern="1200" dirty="0">
                <a:solidFill>
                  <a:srgbClr val="0065BD"/>
                </a:solidFill>
                <a:latin typeface="+mn-lt"/>
                <a:ea typeface="+mn-ea"/>
                <a:cs typeface="+mn-cs"/>
              </a:defRPr>
            </a:lvl1pPr>
          </a:lstStyle>
          <a:p>
            <a:r>
              <a:rPr lang="en-US"/>
              <a:t>Click to edit Master subtitle style</a:t>
            </a:r>
          </a:p>
        </p:txBody>
      </p:sp>
      <p:sp>
        <p:nvSpPr>
          <p:cNvPr id="6" name="Slide Number">
            <a:extLst>
              <a:ext uri="{FF2B5EF4-FFF2-40B4-BE49-F238E27FC236}">
                <a16:creationId xmlns:a16="http://schemas.microsoft.com/office/drawing/2014/main" id="{DB3EC51E-20F2-4DFB-8C90-31E7251120FD}"/>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7" name="TextBox 6">
            <a:extLst>
              <a:ext uri="{FF2B5EF4-FFF2-40B4-BE49-F238E27FC236}">
                <a16:creationId xmlns:a16="http://schemas.microsoft.com/office/drawing/2014/main" id="{679ED92A-DEAC-4544-BE41-96398E4A4C48}"/>
              </a:ext>
            </a:extLst>
          </p:cNvPr>
          <p:cNvSpPr txBox="1"/>
          <p:nvPr userDrawn="1"/>
        </p:nvSpPr>
        <p:spPr>
          <a:xfrm>
            <a:off x="9751077" y="-1088085"/>
            <a:ext cx="2774927" cy="461665"/>
          </a:xfrm>
          <a:prstGeom prst="rect">
            <a:avLst/>
          </a:prstGeom>
          <a:noFill/>
        </p:spPr>
        <p:txBody>
          <a:bodyPr wrap="none" rtlCol="0">
            <a:spAutoFit/>
          </a:bodyPr>
          <a:lstStyle/>
          <a:p>
            <a:r>
              <a:rPr lang="en-US" sz="2400"/>
              <a:t>Title Slide Option 1</a:t>
            </a:r>
          </a:p>
        </p:txBody>
      </p:sp>
    </p:spTree>
    <p:extLst>
      <p:ext uri="{BB962C8B-B14F-4D97-AF65-F5344CB8AC3E}">
        <p14:creationId xmlns:p14="http://schemas.microsoft.com/office/powerpoint/2010/main" val="137414449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adership - Title Option 2">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B527669D-E4ED-0A47-AD84-423DC4592229}"/>
              </a:ext>
            </a:extLst>
          </p:cNvPr>
          <p:cNvSpPr>
            <a:spLocks noGrp="1"/>
          </p:cNvSpPr>
          <p:nvPr>
            <p:ph type="title" hasCustomPrompt="1"/>
          </p:nvPr>
        </p:nvSpPr>
        <p:spPr>
          <a:xfrm>
            <a:off x="-129859" y="3506477"/>
            <a:ext cx="11878512" cy="1192985"/>
          </a:xfrm>
          <a:prstGeom prst="round2DiagRect">
            <a:avLst>
              <a:gd name="adj1" fmla="val 0"/>
              <a:gd name="adj2" fmla="val 12802"/>
            </a:avLst>
          </a:prstGeom>
          <a:gradFill>
            <a:gsLst>
              <a:gs pos="30000">
                <a:srgbClr val="0065BD"/>
              </a:gs>
              <a:gs pos="100000">
                <a:srgbClr val="9BBDE4"/>
              </a:gs>
            </a:gsLst>
            <a:lin ang="2700000" scaled="0"/>
          </a:gradFill>
        </p:spPr>
        <p:txBody>
          <a:bodyPr wrap="square" lIns="365760" tIns="91440" rIns="274320" bIns="9144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ub-Title">
            <a:extLst>
              <a:ext uri="{FF2B5EF4-FFF2-40B4-BE49-F238E27FC236}">
                <a16:creationId xmlns:a16="http://schemas.microsoft.com/office/drawing/2014/main" id="{B8B4F64E-36DF-0A48-9DF6-5AFA5BB3FCC8}"/>
              </a:ext>
            </a:extLst>
          </p:cNvPr>
          <p:cNvSpPr>
            <a:spLocks noGrp="1"/>
          </p:cNvSpPr>
          <p:nvPr>
            <p:ph type="body" sz="quarter" idx="10" hasCustomPrompt="1"/>
          </p:nvPr>
        </p:nvSpPr>
        <p:spPr>
          <a:xfrm>
            <a:off x="410096" y="5014178"/>
            <a:ext cx="11527905" cy="295465"/>
          </a:xfrm>
          <a:prstGeom prst="rect">
            <a:avLst/>
          </a:prstGeom>
        </p:spPr>
        <p:txBody>
          <a:bodyPr wrap="square" lIns="0" tIns="0" rIns="0" bIns="0" anchor="ctr" anchorCtr="0">
            <a:normAutofit/>
          </a:bodyPr>
          <a:lstStyle>
            <a:lvl1pPr marL="0" indent="0" algn="l">
              <a:buNone/>
              <a:defRPr lang="en-US" sz="2133" b="1" i="0" kern="1200" dirty="0">
                <a:solidFill>
                  <a:srgbClr val="0065BD"/>
                </a:solidFill>
                <a:latin typeface="+mn-lt"/>
                <a:ea typeface="+mn-ea"/>
                <a:cs typeface="+mn-cs"/>
              </a:defRPr>
            </a:lvl1pPr>
          </a:lstStyle>
          <a:p>
            <a:r>
              <a:rPr lang="en-US"/>
              <a:t>Click to edit Master subtitle</a:t>
            </a:r>
          </a:p>
        </p:txBody>
      </p:sp>
      <p:sp>
        <p:nvSpPr>
          <p:cNvPr id="6" name="Slide Number">
            <a:extLst>
              <a:ext uri="{FF2B5EF4-FFF2-40B4-BE49-F238E27FC236}">
                <a16:creationId xmlns:a16="http://schemas.microsoft.com/office/drawing/2014/main" id="{E1931F83-6095-4C54-9515-3226E61D151E}"/>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10" name="TextBox 9">
            <a:extLst>
              <a:ext uri="{FF2B5EF4-FFF2-40B4-BE49-F238E27FC236}">
                <a16:creationId xmlns:a16="http://schemas.microsoft.com/office/drawing/2014/main" id="{B7D37486-D23D-4431-A1FB-2700EEF79646}"/>
              </a:ext>
            </a:extLst>
          </p:cNvPr>
          <p:cNvSpPr txBox="1"/>
          <p:nvPr userDrawn="1"/>
        </p:nvSpPr>
        <p:spPr>
          <a:xfrm>
            <a:off x="9751077" y="-1088085"/>
            <a:ext cx="2774927" cy="461665"/>
          </a:xfrm>
          <a:prstGeom prst="rect">
            <a:avLst/>
          </a:prstGeom>
          <a:noFill/>
        </p:spPr>
        <p:txBody>
          <a:bodyPr wrap="none" rtlCol="0">
            <a:spAutoFit/>
          </a:bodyPr>
          <a:lstStyle/>
          <a:p>
            <a:r>
              <a:rPr lang="en-US" sz="2400"/>
              <a:t>Title Slide Option 2</a:t>
            </a:r>
          </a:p>
        </p:txBody>
      </p:sp>
      <p:pic>
        <p:nvPicPr>
          <p:cNvPr id="8" name="Picture 7">
            <a:extLst>
              <a:ext uri="{FF2B5EF4-FFF2-40B4-BE49-F238E27FC236}">
                <a16:creationId xmlns:a16="http://schemas.microsoft.com/office/drawing/2014/main" id="{CC7CFF86-14D4-46F6-92D1-97AEDD6E9652}"/>
              </a:ext>
            </a:extLst>
          </p:cNvPr>
          <p:cNvPicPr>
            <a:picLocks noChangeAspect="1"/>
          </p:cNvPicPr>
          <p:nvPr userDrawn="1"/>
        </p:nvPicPr>
        <p:blipFill>
          <a:blip r:embed="rId2"/>
          <a:stretch>
            <a:fillRect/>
          </a:stretch>
        </p:blipFill>
        <p:spPr>
          <a:xfrm>
            <a:off x="406399" y="400162"/>
            <a:ext cx="3122863" cy="2838965"/>
          </a:xfrm>
          <a:prstGeom prst="rect">
            <a:avLst/>
          </a:prstGeom>
        </p:spPr>
      </p:pic>
    </p:spTree>
    <p:extLst>
      <p:ext uri="{BB962C8B-B14F-4D97-AF65-F5344CB8AC3E}">
        <p14:creationId xmlns:p14="http://schemas.microsoft.com/office/powerpoint/2010/main" val="229662394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H - Section Title Option 2">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6CBAEB2-A8AC-F34E-B65A-EF770B392586}"/>
              </a:ext>
            </a:extLst>
          </p:cNvPr>
          <p:cNvSpPr>
            <a:spLocks noGrp="1"/>
          </p:cNvSpPr>
          <p:nvPr>
            <p:ph type="title" hasCustomPrompt="1"/>
          </p:nvPr>
        </p:nvSpPr>
        <p:spPr>
          <a:xfrm>
            <a:off x="0" y="2691384"/>
            <a:ext cx="12192000" cy="1475232"/>
          </a:xfrm>
          <a:prstGeom prst="round2DiagRect">
            <a:avLst>
              <a:gd name="adj1" fmla="val 0"/>
              <a:gd name="adj2" fmla="val 0"/>
            </a:avLst>
          </a:prstGeom>
          <a:gradFill>
            <a:gsLst>
              <a:gs pos="30000">
                <a:srgbClr val="0065BD"/>
              </a:gs>
              <a:gs pos="100000">
                <a:srgbClr val="9BBDE4"/>
              </a:gs>
            </a:gsLst>
            <a:lin ang="2700000" scaled="0"/>
          </a:gradFill>
        </p:spPr>
        <p:txBody>
          <a:bodyPr lIns="292608" tIns="0" rIns="274320" bIns="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Section title style</a:t>
            </a:r>
          </a:p>
        </p:txBody>
      </p:sp>
      <p:sp>
        <p:nvSpPr>
          <p:cNvPr id="5" name="Slide Number">
            <a:extLst>
              <a:ext uri="{FF2B5EF4-FFF2-40B4-BE49-F238E27FC236}">
                <a16:creationId xmlns:a16="http://schemas.microsoft.com/office/drawing/2014/main" id="{75A8C23D-C447-483F-8FA9-2919E5630D2D}"/>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7" name="Picture 6">
            <a:extLst>
              <a:ext uri="{FF2B5EF4-FFF2-40B4-BE49-F238E27FC236}">
                <a16:creationId xmlns:a16="http://schemas.microsoft.com/office/drawing/2014/main" id="{73FA9402-0161-4373-8FCD-61CA9C7705F2}"/>
              </a:ext>
            </a:extLst>
          </p:cNvPr>
          <p:cNvPicPr>
            <a:picLocks noChangeAspect="1"/>
          </p:cNvPicPr>
          <p:nvPr userDrawn="1"/>
        </p:nvPicPr>
        <p:blipFill>
          <a:blip r:embed="rId2"/>
          <a:stretch>
            <a:fillRect/>
          </a:stretch>
        </p:blipFill>
        <p:spPr>
          <a:xfrm>
            <a:off x="9669296" y="6150131"/>
            <a:ext cx="2268705" cy="512288"/>
          </a:xfrm>
          <a:prstGeom prst="rect">
            <a:avLst/>
          </a:prstGeom>
        </p:spPr>
      </p:pic>
    </p:spTree>
    <p:extLst>
      <p:ext uri="{BB962C8B-B14F-4D97-AF65-F5344CB8AC3E}">
        <p14:creationId xmlns:p14="http://schemas.microsoft.com/office/powerpoint/2010/main" val="101951096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P - Section Title Option 1">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DB952360-B783-FD4C-A165-DBB224A2FF3D}"/>
              </a:ext>
            </a:extLst>
          </p:cNvPr>
          <p:cNvSpPr>
            <a:spLocks noGrp="1"/>
          </p:cNvSpPr>
          <p:nvPr>
            <p:ph type="title" hasCustomPrompt="1"/>
          </p:nvPr>
        </p:nvSpPr>
        <p:spPr>
          <a:xfrm>
            <a:off x="414713" y="330201"/>
            <a:ext cx="7797953" cy="3296460"/>
          </a:xfrm>
          <a:prstGeom prst="rect">
            <a:avLst/>
          </a:prstGeom>
          <a:noFill/>
        </p:spPr>
        <p:txBody>
          <a:bodyPr wrap="square" lIns="0" tIns="91440" rIns="0" bIns="91440" anchor="b" anchorCtr="0">
            <a:normAutofit/>
          </a:bodyPr>
          <a:lstStyle>
            <a:lvl1pPr>
              <a:lnSpc>
                <a:spcPct val="80000"/>
              </a:lnSpc>
              <a:defRPr sz="4267" b="1" i="0" cap="all" baseline="0">
                <a:gradFill>
                  <a:gsLst>
                    <a:gs pos="30000">
                      <a:srgbClr val="0065BD"/>
                    </a:gs>
                    <a:gs pos="100000">
                      <a:srgbClr val="9BBDE4"/>
                    </a:gs>
                  </a:gsLst>
                  <a:lin ang="2700000" scaled="0"/>
                </a:gradFill>
                <a:latin typeface="Arial Black" panose="020B0604020202020204" pitchFamily="34" charset="0"/>
                <a:cs typeface="Arial Black" panose="020B0604020202020204" pitchFamily="34" charset="0"/>
              </a:defRPr>
            </a:lvl1pPr>
          </a:lstStyle>
          <a:p>
            <a:r>
              <a:rPr lang="en-US"/>
              <a:t>CLICK TO EDIT Section Title</a:t>
            </a:r>
          </a:p>
        </p:txBody>
      </p:sp>
      <p:sp>
        <p:nvSpPr>
          <p:cNvPr id="12" name="Sub-Title">
            <a:extLst>
              <a:ext uri="{FF2B5EF4-FFF2-40B4-BE49-F238E27FC236}">
                <a16:creationId xmlns:a16="http://schemas.microsoft.com/office/drawing/2014/main" id="{172A409D-FA19-BA49-848D-DDDBC45891DD}"/>
              </a:ext>
            </a:extLst>
          </p:cNvPr>
          <p:cNvSpPr>
            <a:spLocks noGrp="1"/>
          </p:cNvSpPr>
          <p:nvPr>
            <p:ph type="body" sz="quarter" idx="10" hasCustomPrompt="1"/>
          </p:nvPr>
        </p:nvSpPr>
        <p:spPr>
          <a:xfrm>
            <a:off x="-95416" y="3910498"/>
            <a:ext cx="8308083" cy="742121"/>
          </a:xfrm>
          <a:prstGeom prst="round2DiagRect">
            <a:avLst>
              <a:gd name="adj1" fmla="val 16126"/>
              <a:gd name="adj2" fmla="val 0"/>
            </a:avLst>
          </a:prstGeom>
          <a:gradFill>
            <a:gsLst>
              <a:gs pos="30000">
                <a:srgbClr val="0065BD"/>
              </a:gs>
              <a:gs pos="100000">
                <a:srgbClr val="9BBDE4"/>
              </a:gs>
            </a:gsLst>
            <a:lin ang="2700000" scaled="0"/>
          </a:gradFill>
        </p:spPr>
        <p:txBody>
          <a:bodyPr lIns="365760" tIns="0" rIns="274320" bIns="0" anchor="ctr" anchorCtr="0">
            <a:normAutofit/>
          </a:bodyPr>
          <a:lstStyle>
            <a:lvl1pPr marL="0" indent="0" algn="l">
              <a:buNone/>
              <a:defRPr lang="en-US" sz="2133" b="1" i="0" kern="1200" dirty="0">
                <a:solidFill>
                  <a:schemeClr val="bg1"/>
                </a:solidFill>
                <a:latin typeface="+mn-lt"/>
                <a:ea typeface="+mn-ea"/>
                <a:cs typeface="+mn-cs"/>
              </a:defRPr>
            </a:lvl1pPr>
          </a:lstStyle>
          <a:p>
            <a:r>
              <a:rPr lang="en-US"/>
              <a:t>Click to edit section subtitle style</a:t>
            </a:r>
          </a:p>
        </p:txBody>
      </p:sp>
      <p:sp>
        <p:nvSpPr>
          <p:cNvPr id="7" name="Slide Number">
            <a:extLst>
              <a:ext uri="{FF2B5EF4-FFF2-40B4-BE49-F238E27FC236}">
                <a16:creationId xmlns:a16="http://schemas.microsoft.com/office/drawing/2014/main" id="{DF0B5AAE-D0DB-4892-8061-65C963CABD01}"/>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8" name="Picture 7">
            <a:extLst>
              <a:ext uri="{FF2B5EF4-FFF2-40B4-BE49-F238E27FC236}">
                <a16:creationId xmlns:a16="http://schemas.microsoft.com/office/drawing/2014/main" id="{FC9EA35B-9B2F-4B1E-9E8D-4595B15624A3}"/>
              </a:ext>
            </a:extLst>
          </p:cNvPr>
          <p:cNvPicPr>
            <a:picLocks noChangeAspect="1"/>
          </p:cNvPicPr>
          <p:nvPr userDrawn="1"/>
        </p:nvPicPr>
        <p:blipFill>
          <a:blip r:embed="rId2"/>
          <a:stretch>
            <a:fillRect/>
          </a:stretch>
        </p:blipFill>
        <p:spPr>
          <a:xfrm>
            <a:off x="9669294" y="6104078"/>
            <a:ext cx="2268705" cy="558341"/>
          </a:xfrm>
          <a:prstGeom prst="rect">
            <a:avLst/>
          </a:prstGeom>
        </p:spPr>
      </p:pic>
    </p:spTree>
    <p:extLst>
      <p:ext uri="{BB962C8B-B14F-4D97-AF65-F5344CB8AC3E}">
        <p14:creationId xmlns:p14="http://schemas.microsoft.com/office/powerpoint/2010/main" val="57317401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P - Section Title Option 2">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6CBAEB2-A8AC-F34E-B65A-EF770B392586}"/>
              </a:ext>
            </a:extLst>
          </p:cNvPr>
          <p:cNvSpPr>
            <a:spLocks noGrp="1"/>
          </p:cNvSpPr>
          <p:nvPr>
            <p:ph type="title" hasCustomPrompt="1"/>
          </p:nvPr>
        </p:nvSpPr>
        <p:spPr>
          <a:xfrm>
            <a:off x="0" y="2691384"/>
            <a:ext cx="12192000" cy="1475232"/>
          </a:xfrm>
          <a:prstGeom prst="round2DiagRect">
            <a:avLst>
              <a:gd name="adj1" fmla="val 0"/>
              <a:gd name="adj2" fmla="val 0"/>
            </a:avLst>
          </a:prstGeom>
          <a:gradFill>
            <a:gsLst>
              <a:gs pos="30000">
                <a:srgbClr val="0065BD"/>
              </a:gs>
              <a:gs pos="100000">
                <a:srgbClr val="9BBDE4"/>
              </a:gs>
            </a:gsLst>
            <a:lin ang="2700000" scaled="0"/>
          </a:gradFill>
        </p:spPr>
        <p:txBody>
          <a:bodyPr lIns="292608" tIns="0" rIns="274320" bIns="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Section title style</a:t>
            </a:r>
          </a:p>
        </p:txBody>
      </p:sp>
      <p:sp>
        <p:nvSpPr>
          <p:cNvPr id="5" name="Slide Number">
            <a:extLst>
              <a:ext uri="{FF2B5EF4-FFF2-40B4-BE49-F238E27FC236}">
                <a16:creationId xmlns:a16="http://schemas.microsoft.com/office/drawing/2014/main" id="{75A8C23D-C447-483F-8FA9-2919E5630D2D}"/>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8" name="Picture 7">
            <a:extLst>
              <a:ext uri="{FF2B5EF4-FFF2-40B4-BE49-F238E27FC236}">
                <a16:creationId xmlns:a16="http://schemas.microsoft.com/office/drawing/2014/main" id="{4B0F7B1D-AC59-459A-B206-29747A8F7BE5}"/>
              </a:ext>
            </a:extLst>
          </p:cNvPr>
          <p:cNvPicPr>
            <a:picLocks noChangeAspect="1"/>
          </p:cNvPicPr>
          <p:nvPr userDrawn="1"/>
        </p:nvPicPr>
        <p:blipFill>
          <a:blip r:embed="rId2"/>
          <a:stretch>
            <a:fillRect/>
          </a:stretch>
        </p:blipFill>
        <p:spPr>
          <a:xfrm>
            <a:off x="9669294" y="6104078"/>
            <a:ext cx="2268705" cy="558341"/>
          </a:xfrm>
          <a:prstGeom prst="rect">
            <a:avLst/>
          </a:prstGeom>
        </p:spPr>
      </p:pic>
    </p:spTree>
    <p:extLst>
      <p:ext uri="{BB962C8B-B14F-4D97-AF65-F5344CB8AC3E}">
        <p14:creationId xmlns:p14="http://schemas.microsoft.com/office/powerpoint/2010/main" val="410833430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Branded - Section Title Option 1">
    <p:spTree>
      <p:nvGrpSpPr>
        <p:cNvPr id="1" name=""/>
        <p:cNvGrpSpPr/>
        <p:nvPr/>
      </p:nvGrpSpPr>
      <p:grpSpPr>
        <a:xfrm>
          <a:off x="0" y="0"/>
          <a:ext cx="0" cy="0"/>
          <a:chOff x="0" y="0"/>
          <a:chExt cx="0" cy="0"/>
        </a:xfrm>
      </p:grpSpPr>
      <p:pic>
        <p:nvPicPr>
          <p:cNvPr id="2" name="SEP/SEH Logo Lockup">
            <a:extLst>
              <a:ext uri="{FF2B5EF4-FFF2-40B4-BE49-F238E27FC236}">
                <a16:creationId xmlns:a16="http://schemas.microsoft.com/office/drawing/2014/main" id="{C52F45F6-94D7-D429-E91C-0BDA06435DC7}"/>
              </a:ext>
            </a:extLst>
          </p:cNvPr>
          <p:cNvPicPr>
            <a:picLocks noChangeAspect="1"/>
          </p:cNvPicPr>
          <p:nvPr userDrawn="1"/>
        </p:nvPicPr>
        <p:blipFill>
          <a:blip r:embed="rId2"/>
          <a:stretch>
            <a:fillRect/>
          </a:stretch>
        </p:blipFill>
        <p:spPr>
          <a:xfrm>
            <a:off x="8212669" y="6158500"/>
            <a:ext cx="3725331" cy="514773"/>
          </a:xfrm>
          <a:prstGeom prst="rect">
            <a:avLst/>
          </a:prstGeom>
        </p:spPr>
      </p:pic>
      <p:sp>
        <p:nvSpPr>
          <p:cNvPr id="19" name="Title">
            <a:extLst>
              <a:ext uri="{FF2B5EF4-FFF2-40B4-BE49-F238E27FC236}">
                <a16:creationId xmlns:a16="http://schemas.microsoft.com/office/drawing/2014/main" id="{DB952360-B783-FD4C-A165-DBB224A2FF3D}"/>
              </a:ext>
            </a:extLst>
          </p:cNvPr>
          <p:cNvSpPr>
            <a:spLocks noGrp="1"/>
          </p:cNvSpPr>
          <p:nvPr>
            <p:ph type="title" hasCustomPrompt="1"/>
          </p:nvPr>
        </p:nvSpPr>
        <p:spPr>
          <a:xfrm>
            <a:off x="414713" y="330201"/>
            <a:ext cx="7797953" cy="3296460"/>
          </a:xfrm>
          <a:prstGeom prst="rect">
            <a:avLst/>
          </a:prstGeom>
          <a:noFill/>
        </p:spPr>
        <p:txBody>
          <a:bodyPr wrap="square" lIns="0" tIns="91440" rIns="0" bIns="91440" anchor="b" anchorCtr="0">
            <a:normAutofit/>
          </a:bodyPr>
          <a:lstStyle>
            <a:lvl1pPr>
              <a:lnSpc>
                <a:spcPct val="80000"/>
              </a:lnSpc>
              <a:defRPr sz="4267" b="1" i="0" cap="all" baseline="0">
                <a:gradFill>
                  <a:gsLst>
                    <a:gs pos="30000">
                      <a:srgbClr val="0065BD"/>
                    </a:gs>
                    <a:gs pos="100000">
                      <a:srgbClr val="9BBDE4"/>
                    </a:gs>
                  </a:gsLst>
                  <a:lin ang="2700000" scaled="0"/>
                </a:gradFill>
                <a:latin typeface="Arial Black" panose="020B0604020202020204" pitchFamily="34" charset="0"/>
                <a:cs typeface="Arial Black" panose="020B0604020202020204" pitchFamily="34" charset="0"/>
              </a:defRPr>
            </a:lvl1pPr>
          </a:lstStyle>
          <a:p>
            <a:r>
              <a:rPr lang="en-US"/>
              <a:t>CLICK TO EDIT Section Title</a:t>
            </a:r>
          </a:p>
        </p:txBody>
      </p:sp>
      <p:sp>
        <p:nvSpPr>
          <p:cNvPr id="12" name="Sub-Title">
            <a:extLst>
              <a:ext uri="{FF2B5EF4-FFF2-40B4-BE49-F238E27FC236}">
                <a16:creationId xmlns:a16="http://schemas.microsoft.com/office/drawing/2014/main" id="{172A409D-FA19-BA49-848D-DDDBC45891DD}"/>
              </a:ext>
            </a:extLst>
          </p:cNvPr>
          <p:cNvSpPr>
            <a:spLocks noGrp="1"/>
          </p:cNvSpPr>
          <p:nvPr>
            <p:ph type="body" sz="quarter" idx="10" hasCustomPrompt="1"/>
          </p:nvPr>
        </p:nvSpPr>
        <p:spPr>
          <a:xfrm>
            <a:off x="-95416" y="3910498"/>
            <a:ext cx="8308083" cy="742121"/>
          </a:xfrm>
          <a:prstGeom prst="round2DiagRect">
            <a:avLst>
              <a:gd name="adj1" fmla="val 17134"/>
              <a:gd name="adj2" fmla="val 0"/>
            </a:avLst>
          </a:prstGeom>
          <a:gradFill>
            <a:gsLst>
              <a:gs pos="30000">
                <a:srgbClr val="0065BD"/>
              </a:gs>
              <a:gs pos="100000">
                <a:srgbClr val="9BBDE4"/>
              </a:gs>
            </a:gsLst>
            <a:lin ang="2700000" scaled="0"/>
          </a:gradFill>
        </p:spPr>
        <p:txBody>
          <a:bodyPr lIns="365760" tIns="0" rIns="274320" bIns="0" anchor="ctr" anchorCtr="0">
            <a:normAutofit/>
          </a:bodyPr>
          <a:lstStyle>
            <a:lvl1pPr marL="0" indent="0" algn="l">
              <a:buNone/>
              <a:defRPr lang="en-US" sz="2133" b="1" i="0" kern="1200" dirty="0">
                <a:solidFill>
                  <a:schemeClr val="bg1"/>
                </a:solidFill>
                <a:latin typeface="+mn-lt"/>
                <a:ea typeface="+mn-ea"/>
                <a:cs typeface="+mn-cs"/>
              </a:defRPr>
            </a:lvl1pPr>
          </a:lstStyle>
          <a:p>
            <a:r>
              <a:rPr lang="en-US"/>
              <a:t>Click to edit section subtitle style</a:t>
            </a:r>
          </a:p>
        </p:txBody>
      </p:sp>
      <p:sp>
        <p:nvSpPr>
          <p:cNvPr id="7" name="Slide Number">
            <a:extLst>
              <a:ext uri="{FF2B5EF4-FFF2-40B4-BE49-F238E27FC236}">
                <a16:creationId xmlns:a16="http://schemas.microsoft.com/office/drawing/2014/main" id="{DF0B5AAE-D0DB-4892-8061-65C963CABD01}"/>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Tree>
    <p:extLst>
      <p:ext uri="{BB962C8B-B14F-4D97-AF65-F5344CB8AC3E}">
        <p14:creationId xmlns:p14="http://schemas.microsoft.com/office/powerpoint/2010/main" val="370252719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Branded - Section Title Option 2">
    <p:spTree>
      <p:nvGrpSpPr>
        <p:cNvPr id="1" name=""/>
        <p:cNvGrpSpPr/>
        <p:nvPr/>
      </p:nvGrpSpPr>
      <p:grpSpPr>
        <a:xfrm>
          <a:off x="0" y="0"/>
          <a:ext cx="0" cy="0"/>
          <a:chOff x="0" y="0"/>
          <a:chExt cx="0" cy="0"/>
        </a:xfrm>
      </p:grpSpPr>
      <p:pic>
        <p:nvPicPr>
          <p:cNvPr id="2" name="SEP/SEH Logo Lockup">
            <a:extLst>
              <a:ext uri="{FF2B5EF4-FFF2-40B4-BE49-F238E27FC236}">
                <a16:creationId xmlns:a16="http://schemas.microsoft.com/office/drawing/2014/main" id="{BF6011BC-A2A8-4D1E-8F9D-EC226066B095}"/>
              </a:ext>
            </a:extLst>
          </p:cNvPr>
          <p:cNvPicPr>
            <a:picLocks noChangeAspect="1"/>
          </p:cNvPicPr>
          <p:nvPr userDrawn="1"/>
        </p:nvPicPr>
        <p:blipFill>
          <a:blip r:embed="rId2"/>
          <a:stretch>
            <a:fillRect/>
          </a:stretch>
        </p:blipFill>
        <p:spPr>
          <a:xfrm>
            <a:off x="8212669" y="6158500"/>
            <a:ext cx="3725331" cy="514773"/>
          </a:xfrm>
          <a:prstGeom prst="rect">
            <a:avLst/>
          </a:prstGeom>
        </p:spPr>
      </p:pic>
      <p:sp>
        <p:nvSpPr>
          <p:cNvPr id="6" name="Title">
            <a:extLst>
              <a:ext uri="{FF2B5EF4-FFF2-40B4-BE49-F238E27FC236}">
                <a16:creationId xmlns:a16="http://schemas.microsoft.com/office/drawing/2014/main" id="{A6CBAEB2-A8AC-F34E-B65A-EF770B392586}"/>
              </a:ext>
            </a:extLst>
          </p:cNvPr>
          <p:cNvSpPr>
            <a:spLocks noGrp="1"/>
          </p:cNvSpPr>
          <p:nvPr>
            <p:ph type="title" hasCustomPrompt="1"/>
          </p:nvPr>
        </p:nvSpPr>
        <p:spPr>
          <a:xfrm>
            <a:off x="0" y="2691384"/>
            <a:ext cx="12192000" cy="1475232"/>
          </a:xfrm>
          <a:prstGeom prst="round2DiagRect">
            <a:avLst>
              <a:gd name="adj1" fmla="val 0"/>
              <a:gd name="adj2" fmla="val 0"/>
            </a:avLst>
          </a:prstGeom>
          <a:gradFill>
            <a:gsLst>
              <a:gs pos="30000">
                <a:srgbClr val="0065BD"/>
              </a:gs>
              <a:gs pos="100000">
                <a:srgbClr val="9BBDE4"/>
              </a:gs>
            </a:gsLst>
            <a:lin ang="2700000" scaled="0"/>
          </a:gradFill>
        </p:spPr>
        <p:txBody>
          <a:bodyPr lIns="292608" tIns="0" rIns="274320" bIns="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Section title style</a:t>
            </a:r>
          </a:p>
        </p:txBody>
      </p:sp>
      <p:sp>
        <p:nvSpPr>
          <p:cNvPr id="5" name="Slide Number">
            <a:extLst>
              <a:ext uri="{FF2B5EF4-FFF2-40B4-BE49-F238E27FC236}">
                <a16:creationId xmlns:a16="http://schemas.microsoft.com/office/drawing/2014/main" id="{75A8C23D-C447-483F-8FA9-2919E5630D2D}"/>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Tree>
    <p:extLst>
      <p:ext uri="{BB962C8B-B14F-4D97-AF65-F5344CB8AC3E}">
        <p14:creationId xmlns:p14="http://schemas.microsoft.com/office/powerpoint/2010/main" val="7468948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TE - Section Title Option 1">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DB952360-B783-FD4C-A165-DBB224A2FF3D}"/>
              </a:ext>
            </a:extLst>
          </p:cNvPr>
          <p:cNvSpPr>
            <a:spLocks noGrp="1"/>
          </p:cNvSpPr>
          <p:nvPr>
            <p:ph type="title" hasCustomPrompt="1"/>
          </p:nvPr>
        </p:nvSpPr>
        <p:spPr>
          <a:xfrm>
            <a:off x="414713" y="330201"/>
            <a:ext cx="7797953" cy="3296460"/>
          </a:xfrm>
          <a:prstGeom prst="rect">
            <a:avLst/>
          </a:prstGeom>
          <a:noFill/>
        </p:spPr>
        <p:txBody>
          <a:bodyPr wrap="square" lIns="0" tIns="91440" rIns="0" bIns="91440" anchor="b" anchorCtr="0">
            <a:normAutofit/>
          </a:bodyPr>
          <a:lstStyle>
            <a:lvl1pPr>
              <a:lnSpc>
                <a:spcPct val="80000"/>
              </a:lnSpc>
              <a:defRPr sz="4267" b="1" i="0" cap="all" baseline="0">
                <a:gradFill>
                  <a:gsLst>
                    <a:gs pos="30000">
                      <a:srgbClr val="0065BD"/>
                    </a:gs>
                    <a:gs pos="100000">
                      <a:srgbClr val="9BBDE4"/>
                    </a:gs>
                  </a:gsLst>
                  <a:lin ang="2700000" scaled="0"/>
                </a:gradFill>
                <a:latin typeface="Arial Black" panose="020B0604020202020204" pitchFamily="34" charset="0"/>
                <a:cs typeface="Arial Black" panose="020B0604020202020204" pitchFamily="34" charset="0"/>
              </a:defRPr>
            </a:lvl1pPr>
          </a:lstStyle>
          <a:p>
            <a:r>
              <a:rPr lang="en-US"/>
              <a:t>CLICK TO EDIT Section Title</a:t>
            </a:r>
          </a:p>
        </p:txBody>
      </p:sp>
      <p:sp>
        <p:nvSpPr>
          <p:cNvPr id="12" name="Sub-Title">
            <a:extLst>
              <a:ext uri="{FF2B5EF4-FFF2-40B4-BE49-F238E27FC236}">
                <a16:creationId xmlns:a16="http://schemas.microsoft.com/office/drawing/2014/main" id="{172A409D-FA19-BA49-848D-DDDBC45891DD}"/>
              </a:ext>
            </a:extLst>
          </p:cNvPr>
          <p:cNvSpPr>
            <a:spLocks noGrp="1"/>
          </p:cNvSpPr>
          <p:nvPr>
            <p:ph type="body" sz="quarter" idx="10" hasCustomPrompt="1"/>
          </p:nvPr>
        </p:nvSpPr>
        <p:spPr>
          <a:xfrm>
            <a:off x="-95416" y="3910498"/>
            <a:ext cx="8308083" cy="742121"/>
          </a:xfrm>
          <a:prstGeom prst="round2DiagRect">
            <a:avLst>
              <a:gd name="adj1" fmla="val 14111"/>
              <a:gd name="adj2" fmla="val 0"/>
            </a:avLst>
          </a:prstGeom>
          <a:gradFill>
            <a:gsLst>
              <a:gs pos="30000">
                <a:srgbClr val="0065BD"/>
              </a:gs>
              <a:gs pos="100000">
                <a:srgbClr val="9BBDE4"/>
              </a:gs>
            </a:gsLst>
            <a:lin ang="2700000" scaled="0"/>
          </a:gradFill>
        </p:spPr>
        <p:txBody>
          <a:bodyPr lIns="365760" tIns="0" rIns="274320" bIns="0" anchor="ctr" anchorCtr="0">
            <a:normAutofit/>
          </a:bodyPr>
          <a:lstStyle>
            <a:lvl1pPr marL="0" indent="0" algn="l">
              <a:buNone/>
              <a:defRPr lang="en-US" sz="2133" b="1" i="0" kern="1200" dirty="0">
                <a:solidFill>
                  <a:schemeClr val="bg1"/>
                </a:solidFill>
                <a:latin typeface="+mn-lt"/>
                <a:ea typeface="+mn-ea"/>
                <a:cs typeface="+mn-cs"/>
              </a:defRPr>
            </a:lvl1pPr>
          </a:lstStyle>
          <a:p>
            <a:r>
              <a:rPr lang="en-US"/>
              <a:t>Click to edit section subtitle style</a:t>
            </a:r>
          </a:p>
        </p:txBody>
      </p:sp>
      <p:sp>
        <p:nvSpPr>
          <p:cNvPr id="7" name="Slide Number">
            <a:extLst>
              <a:ext uri="{FF2B5EF4-FFF2-40B4-BE49-F238E27FC236}">
                <a16:creationId xmlns:a16="http://schemas.microsoft.com/office/drawing/2014/main" id="{DF0B5AAE-D0DB-4892-8061-65C963CABD01}"/>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6" name="Picture 5">
            <a:extLst>
              <a:ext uri="{FF2B5EF4-FFF2-40B4-BE49-F238E27FC236}">
                <a16:creationId xmlns:a16="http://schemas.microsoft.com/office/drawing/2014/main" id="{53C732A6-818C-44BC-86E1-94398A6BD392}"/>
              </a:ext>
            </a:extLst>
          </p:cNvPr>
          <p:cNvPicPr>
            <a:picLocks noChangeAspect="1"/>
          </p:cNvPicPr>
          <p:nvPr userDrawn="1"/>
        </p:nvPicPr>
        <p:blipFill>
          <a:blip r:embed="rId2"/>
          <a:stretch>
            <a:fillRect/>
          </a:stretch>
        </p:blipFill>
        <p:spPr>
          <a:xfrm>
            <a:off x="8212668" y="5398190"/>
            <a:ext cx="3725333" cy="1264229"/>
          </a:xfrm>
          <a:prstGeom prst="rect">
            <a:avLst/>
          </a:prstGeom>
        </p:spPr>
      </p:pic>
    </p:spTree>
    <p:extLst>
      <p:ext uri="{BB962C8B-B14F-4D97-AF65-F5344CB8AC3E}">
        <p14:creationId xmlns:p14="http://schemas.microsoft.com/office/powerpoint/2010/main" val="259750756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JTE - Section Title Option 2">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6CBAEB2-A8AC-F34E-B65A-EF770B392586}"/>
              </a:ext>
            </a:extLst>
          </p:cNvPr>
          <p:cNvSpPr>
            <a:spLocks noGrp="1"/>
          </p:cNvSpPr>
          <p:nvPr>
            <p:ph type="title" hasCustomPrompt="1"/>
          </p:nvPr>
        </p:nvSpPr>
        <p:spPr>
          <a:xfrm>
            <a:off x="0" y="2691384"/>
            <a:ext cx="12192000" cy="1475232"/>
          </a:xfrm>
          <a:prstGeom prst="round2DiagRect">
            <a:avLst>
              <a:gd name="adj1" fmla="val 0"/>
              <a:gd name="adj2" fmla="val 0"/>
            </a:avLst>
          </a:prstGeom>
          <a:gradFill>
            <a:gsLst>
              <a:gs pos="30000">
                <a:srgbClr val="0065BD"/>
              </a:gs>
              <a:gs pos="100000">
                <a:srgbClr val="9BBDE4"/>
              </a:gs>
            </a:gsLst>
            <a:lin ang="2700000" scaled="0"/>
          </a:gradFill>
        </p:spPr>
        <p:txBody>
          <a:bodyPr lIns="292608" tIns="0" rIns="274320" bIns="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Section title style</a:t>
            </a:r>
          </a:p>
        </p:txBody>
      </p:sp>
      <p:sp>
        <p:nvSpPr>
          <p:cNvPr id="5" name="Slide Number">
            <a:extLst>
              <a:ext uri="{FF2B5EF4-FFF2-40B4-BE49-F238E27FC236}">
                <a16:creationId xmlns:a16="http://schemas.microsoft.com/office/drawing/2014/main" id="{75A8C23D-C447-483F-8FA9-2919E5630D2D}"/>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7" name="Picture 6">
            <a:extLst>
              <a:ext uri="{FF2B5EF4-FFF2-40B4-BE49-F238E27FC236}">
                <a16:creationId xmlns:a16="http://schemas.microsoft.com/office/drawing/2014/main" id="{71AB9C1A-24C4-48F1-BE66-37173D298A83}"/>
              </a:ext>
            </a:extLst>
          </p:cNvPr>
          <p:cNvPicPr>
            <a:picLocks noChangeAspect="1"/>
          </p:cNvPicPr>
          <p:nvPr userDrawn="1"/>
        </p:nvPicPr>
        <p:blipFill>
          <a:blip r:embed="rId2"/>
          <a:stretch>
            <a:fillRect/>
          </a:stretch>
        </p:blipFill>
        <p:spPr>
          <a:xfrm>
            <a:off x="8212668" y="5398190"/>
            <a:ext cx="3725333" cy="1264229"/>
          </a:xfrm>
          <a:prstGeom prst="rect">
            <a:avLst/>
          </a:prstGeom>
        </p:spPr>
      </p:pic>
    </p:spTree>
    <p:extLst>
      <p:ext uri="{BB962C8B-B14F-4D97-AF65-F5344CB8AC3E}">
        <p14:creationId xmlns:p14="http://schemas.microsoft.com/office/powerpoint/2010/main" val="263604197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adership - Section Title Option 1">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DB952360-B783-FD4C-A165-DBB224A2FF3D}"/>
              </a:ext>
            </a:extLst>
          </p:cNvPr>
          <p:cNvSpPr>
            <a:spLocks noGrp="1"/>
          </p:cNvSpPr>
          <p:nvPr>
            <p:ph type="title" hasCustomPrompt="1"/>
          </p:nvPr>
        </p:nvSpPr>
        <p:spPr>
          <a:xfrm>
            <a:off x="414713" y="330201"/>
            <a:ext cx="7797953" cy="3296460"/>
          </a:xfrm>
          <a:prstGeom prst="rect">
            <a:avLst/>
          </a:prstGeom>
          <a:noFill/>
        </p:spPr>
        <p:txBody>
          <a:bodyPr wrap="square" lIns="0" tIns="91440" rIns="0" bIns="91440" anchor="b" anchorCtr="0">
            <a:normAutofit/>
          </a:bodyPr>
          <a:lstStyle>
            <a:lvl1pPr>
              <a:lnSpc>
                <a:spcPct val="80000"/>
              </a:lnSpc>
              <a:defRPr sz="4267" b="1" i="0" cap="all" baseline="0">
                <a:gradFill>
                  <a:gsLst>
                    <a:gs pos="30000">
                      <a:srgbClr val="0065BD"/>
                    </a:gs>
                    <a:gs pos="100000">
                      <a:srgbClr val="9BBDE4"/>
                    </a:gs>
                  </a:gsLst>
                  <a:lin ang="2700000" scaled="0"/>
                </a:gradFill>
                <a:latin typeface="Arial Black" panose="020B0604020202020204" pitchFamily="34" charset="0"/>
                <a:cs typeface="Arial Black" panose="020B0604020202020204" pitchFamily="34" charset="0"/>
              </a:defRPr>
            </a:lvl1pPr>
          </a:lstStyle>
          <a:p>
            <a:r>
              <a:rPr lang="en-US"/>
              <a:t>CLICK TO EDIT Section Title</a:t>
            </a:r>
          </a:p>
        </p:txBody>
      </p:sp>
      <p:sp>
        <p:nvSpPr>
          <p:cNvPr id="12" name="Sub-Title">
            <a:extLst>
              <a:ext uri="{FF2B5EF4-FFF2-40B4-BE49-F238E27FC236}">
                <a16:creationId xmlns:a16="http://schemas.microsoft.com/office/drawing/2014/main" id="{172A409D-FA19-BA49-848D-DDDBC45891DD}"/>
              </a:ext>
            </a:extLst>
          </p:cNvPr>
          <p:cNvSpPr>
            <a:spLocks noGrp="1"/>
          </p:cNvSpPr>
          <p:nvPr>
            <p:ph type="body" sz="quarter" idx="10" hasCustomPrompt="1"/>
          </p:nvPr>
        </p:nvSpPr>
        <p:spPr>
          <a:xfrm>
            <a:off x="-95416" y="3910498"/>
            <a:ext cx="8308083" cy="742121"/>
          </a:xfrm>
          <a:prstGeom prst="round2DiagRect">
            <a:avLst>
              <a:gd name="adj1" fmla="val 15118"/>
              <a:gd name="adj2" fmla="val 0"/>
            </a:avLst>
          </a:prstGeom>
          <a:gradFill>
            <a:gsLst>
              <a:gs pos="30000">
                <a:srgbClr val="0065BD"/>
              </a:gs>
              <a:gs pos="100000">
                <a:srgbClr val="9BBDE4"/>
              </a:gs>
            </a:gsLst>
            <a:lin ang="2700000" scaled="0"/>
          </a:gradFill>
        </p:spPr>
        <p:txBody>
          <a:bodyPr lIns="365760" tIns="0" rIns="274320" bIns="0" anchor="ctr" anchorCtr="0">
            <a:normAutofit/>
          </a:bodyPr>
          <a:lstStyle>
            <a:lvl1pPr marL="0" indent="0" algn="l">
              <a:buNone/>
              <a:defRPr lang="en-US" sz="2133" b="1" i="0" kern="1200" dirty="0">
                <a:solidFill>
                  <a:schemeClr val="bg1"/>
                </a:solidFill>
                <a:latin typeface="+mn-lt"/>
                <a:ea typeface="+mn-ea"/>
                <a:cs typeface="+mn-cs"/>
              </a:defRPr>
            </a:lvl1pPr>
          </a:lstStyle>
          <a:p>
            <a:r>
              <a:rPr lang="en-US"/>
              <a:t>Click to edit section subtitle style</a:t>
            </a:r>
          </a:p>
        </p:txBody>
      </p:sp>
      <p:sp>
        <p:nvSpPr>
          <p:cNvPr id="7" name="Slide Number">
            <a:extLst>
              <a:ext uri="{FF2B5EF4-FFF2-40B4-BE49-F238E27FC236}">
                <a16:creationId xmlns:a16="http://schemas.microsoft.com/office/drawing/2014/main" id="{DF0B5AAE-D0DB-4892-8061-65C963CABD01}"/>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8" name="Picture 7">
            <a:extLst>
              <a:ext uri="{FF2B5EF4-FFF2-40B4-BE49-F238E27FC236}">
                <a16:creationId xmlns:a16="http://schemas.microsoft.com/office/drawing/2014/main" id="{94727F11-5D3B-43C7-8FDF-5B4143E19A8D}"/>
              </a:ext>
            </a:extLst>
          </p:cNvPr>
          <p:cNvPicPr>
            <a:picLocks noChangeAspect="1"/>
          </p:cNvPicPr>
          <p:nvPr userDrawn="1"/>
        </p:nvPicPr>
        <p:blipFill>
          <a:blip r:embed="rId2"/>
          <a:stretch>
            <a:fillRect/>
          </a:stretch>
        </p:blipFill>
        <p:spPr>
          <a:xfrm>
            <a:off x="9840804" y="4897782"/>
            <a:ext cx="1941101" cy="1764637"/>
          </a:xfrm>
          <a:prstGeom prst="rect">
            <a:avLst/>
          </a:prstGeom>
        </p:spPr>
      </p:pic>
    </p:spTree>
    <p:extLst>
      <p:ext uri="{BB962C8B-B14F-4D97-AF65-F5344CB8AC3E}">
        <p14:creationId xmlns:p14="http://schemas.microsoft.com/office/powerpoint/2010/main" val="424995803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adership - Section Title Option 2">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6CBAEB2-A8AC-F34E-B65A-EF770B392586}"/>
              </a:ext>
            </a:extLst>
          </p:cNvPr>
          <p:cNvSpPr>
            <a:spLocks noGrp="1"/>
          </p:cNvSpPr>
          <p:nvPr>
            <p:ph type="title" hasCustomPrompt="1"/>
          </p:nvPr>
        </p:nvSpPr>
        <p:spPr>
          <a:xfrm>
            <a:off x="0" y="2691384"/>
            <a:ext cx="12192000" cy="1475232"/>
          </a:xfrm>
          <a:prstGeom prst="round2DiagRect">
            <a:avLst>
              <a:gd name="adj1" fmla="val 0"/>
              <a:gd name="adj2" fmla="val 0"/>
            </a:avLst>
          </a:prstGeom>
          <a:gradFill>
            <a:gsLst>
              <a:gs pos="30000">
                <a:srgbClr val="0065BD"/>
              </a:gs>
              <a:gs pos="100000">
                <a:srgbClr val="9BBDE4"/>
              </a:gs>
            </a:gsLst>
            <a:lin ang="2700000" scaled="0"/>
          </a:gradFill>
        </p:spPr>
        <p:txBody>
          <a:bodyPr lIns="292608" tIns="0" rIns="274320" bIns="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Section title style</a:t>
            </a:r>
          </a:p>
        </p:txBody>
      </p:sp>
      <p:sp>
        <p:nvSpPr>
          <p:cNvPr id="5" name="Slide Number">
            <a:extLst>
              <a:ext uri="{FF2B5EF4-FFF2-40B4-BE49-F238E27FC236}">
                <a16:creationId xmlns:a16="http://schemas.microsoft.com/office/drawing/2014/main" id="{75A8C23D-C447-483F-8FA9-2919E5630D2D}"/>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8" name="Picture 7">
            <a:extLst>
              <a:ext uri="{FF2B5EF4-FFF2-40B4-BE49-F238E27FC236}">
                <a16:creationId xmlns:a16="http://schemas.microsoft.com/office/drawing/2014/main" id="{A3F85002-3E86-4456-B45F-DD0B17EFE04B}"/>
              </a:ext>
            </a:extLst>
          </p:cNvPr>
          <p:cNvPicPr>
            <a:picLocks noChangeAspect="1"/>
          </p:cNvPicPr>
          <p:nvPr userDrawn="1"/>
        </p:nvPicPr>
        <p:blipFill>
          <a:blip r:embed="rId2"/>
          <a:stretch>
            <a:fillRect/>
          </a:stretch>
        </p:blipFill>
        <p:spPr>
          <a:xfrm>
            <a:off x="9840804" y="4897782"/>
            <a:ext cx="1941101" cy="1764637"/>
          </a:xfrm>
          <a:prstGeom prst="rect">
            <a:avLst/>
          </a:prstGeom>
        </p:spPr>
      </p:pic>
    </p:spTree>
    <p:extLst>
      <p:ext uri="{BB962C8B-B14F-4D97-AF65-F5344CB8AC3E}">
        <p14:creationId xmlns:p14="http://schemas.microsoft.com/office/powerpoint/2010/main" val="169775417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H - Title Option 2">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B527669D-E4ED-0A47-AD84-423DC4592229}"/>
              </a:ext>
            </a:extLst>
          </p:cNvPr>
          <p:cNvSpPr>
            <a:spLocks noGrp="1"/>
          </p:cNvSpPr>
          <p:nvPr>
            <p:ph type="title" hasCustomPrompt="1"/>
          </p:nvPr>
        </p:nvSpPr>
        <p:spPr>
          <a:xfrm>
            <a:off x="-129859" y="3506477"/>
            <a:ext cx="11878512" cy="1192985"/>
          </a:xfrm>
          <a:prstGeom prst="round2DiagRect">
            <a:avLst>
              <a:gd name="adj1" fmla="val 0"/>
              <a:gd name="adj2" fmla="val 12802"/>
            </a:avLst>
          </a:prstGeom>
          <a:gradFill>
            <a:gsLst>
              <a:gs pos="30000">
                <a:srgbClr val="0065BD"/>
              </a:gs>
              <a:gs pos="100000">
                <a:srgbClr val="9BBDE4"/>
              </a:gs>
            </a:gsLst>
            <a:lin ang="2700000" scaled="0"/>
          </a:gradFill>
        </p:spPr>
        <p:txBody>
          <a:bodyPr wrap="square" lIns="365760" tIns="91440" rIns="274320" bIns="9144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ub-Title">
            <a:extLst>
              <a:ext uri="{FF2B5EF4-FFF2-40B4-BE49-F238E27FC236}">
                <a16:creationId xmlns:a16="http://schemas.microsoft.com/office/drawing/2014/main" id="{B8B4F64E-36DF-0A48-9DF6-5AFA5BB3FCC8}"/>
              </a:ext>
            </a:extLst>
          </p:cNvPr>
          <p:cNvSpPr>
            <a:spLocks noGrp="1"/>
          </p:cNvSpPr>
          <p:nvPr>
            <p:ph type="body" sz="quarter" idx="10" hasCustomPrompt="1"/>
          </p:nvPr>
        </p:nvSpPr>
        <p:spPr>
          <a:xfrm>
            <a:off x="410096" y="5014178"/>
            <a:ext cx="11527905" cy="295465"/>
          </a:xfrm>
          <a:prstGeom prst="rect">
            <a:avLst/>
          </a:prstGeom>
        </p:spPr>
        <p:txBody>
          <a:bodyPr wrap="square" lIns="0" tIns="0" rIns="0" bIns="0" anchor="ctr" anchorCtr="0">
            <a:normAutofit/>
          </a:bodyPr>
          <a:lstStyle>
            <a:lvl1pPr marL="0" indent="0" algn="l">
              <a:buNone/>
              <a:defRPr lang="en-US" sz="2133" b="1" i="0" kern="1200" dirty="0">
                <a:solidFill>
                  <a:srgbClr val="0065BD"/>
                </a:solidFill>
                <a:latin typeface="+mn-lt"/>
                <a:ea typeface="+mn-ea"/>
                <a:cs typeface="+mn-cs"/>
              </a:defRPr>
            </a:lvl1pPr>
          </a:lstStyle>
          <a:p>
            <a:r>
              <a:rPr lang="en-US"/>
              <a:t>Click to edit Master subtitle</a:t>
            </a:r>
          </a:p>
        </p:txBody>
      </p:sp>
      <p:sp>
        <p:nvSpPr>
          <p:cNvPr id="6" name="Slide Number">
            <a:extLst>
              <a:ext uri="{FF2B5EF4-FFF2-40B4-BE49-F238E27FC236}">
                <a16:creationId xmlns:a16="http://schemas.microsoft.com/office/drawing/2014/main" id="{E1931F83-6095-4C54-9515-3226E61D151E}"/>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10" name="TextBox 9">
            <a:extLst>
              <a:ext uri="{FF2B5EF4-FFF2-40B4-BE49-F238E27FC236}">
                <a16:creationId xmlns:a16="http://schemas.microsoft.com/office/drawing/2014/main" id="{B7D37486-D23D-4431-A1FB-2700EEF79646}"/>
              </a:ext>
            </a:extLst>
          </p:cNvPr>
          <p:cNvSpPr txBox="1"/>
          <p:nvPr userDrawn="1"/>
        </p:nvSpPr>
        <p:spPr>
          <a:xfrm>
            <a:off x="9751077" y="-1088085"/>
            <a:ext cx="2774927" cy="461665"/>
          </a:xfrm>
          <a:prstGeom prst="rect">
            <a:avLst/>
          </a:prstGeom>
          <a:noFill/>
        </p:spPr>
        <p:txBody>
          <a:bodyPr wrap="none" rtlCol="0">
            <a:spAutoFit/>
          </a:bodyPr>
          <a:lstStyle/>
          <a:p>
            <a:r>
              <a:rPr lang="en-US" sz="2400"/>
              <a:t>Title Slide Option 2</a:t>
            </a:r>
          </a:p>
        </p:txBody>
      </p:sp>
      <p:pic>
        <p:nvPicPr>
          <p:cNvPr id="3" name="Picture 2">
            <a:extLst>
              <a:ext uri="{FF2B5EF4-FFF2-40B4-BE49-F238E27FC236}">
                <a16:creationId xmlns:a16="http://schemas.microsoft.com/office/drawing/2014/main" id="{0F9B94F4-1580-40F2-982C-E27CD988D71E}"/>
              </a:ext>
            </a:extLst>
          </p:cNvPr>
          <p:cNvPicPr>
            <a:picLocks noChangeAspect="1"/>
          </p:cNvPicPr>
          <p:nvPr userDrawn="1"/>
        </p:nvPicPr>
        <p:blipFill>
          <a:blip r:embed="rId2"/>
          <a:stretch>
            <a:fillRect/>
          </a:stretch>
        </p:blipFill>
        <p:spPr>
          <a:xfrm>
            <a:off x="406401" y="1727027"/>
            <a:ext cx="6486681" cy="1464733"/>
          </a:xfrm>
          <a:prstGeom prst="rect">
            <a:avLst/>
          </a:prstGeom>
        </p:spPr>
      </p:pic>
    </p:spTree>
    <p:extLst>
      <p:ext uri="{BB962C8B-B14F-4D97-AF65-F5344CB8AC3E}">
        <p14:creationId xmlns:p14="http://schemas.microsoft.com/office/powerpoint/2010/main" val="17136298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8496F-6A52-4979-B1E9-7661ACE5B3F9}"/>
              </a:ext>
            </a:extLst>
          </p:cNvPr>
          <p:cNvSpPr>
            <a:spLocks noGrp="1"/>
          </p:cNvSpPr>
          <p:nvPr>
            <p:ph type="sldNum" sz="quarter" idx="10"/>
          </p:nvPr>
        </p:nvSpPr>
        <p:spPr/>
        <p:txBody>
          <a:bodyPr/>
          <a:lstStyle/>
          <a:p>
            <a:fld id="{253C65C2-8AD8-DD4F-B20A-0AB0F8F21A45}" type="slidenum">
              <a:rPr lang="en-US" smtClean="0"/>
              <a:pPr/>
              <a:t>‹#›</a:t>
            </a:fld>
            <a:endParaRPr lang="en-US"/>
          </a:p>
        </p:txBody>
      </p:sp>
      <p:pic>
        <p:nvPicPr>
          <p:cNvPr id="4" name="Picture 3">
            <a:extLst>
              <a:ext uri="{FF2B5EF4-FFF2-40B4-BE49-F238E27FC236}">
                <a16:creationId xmlns:a16="http://schemas.microsoft.com/office/drawing/2014/main" id="{F74CAB58-BF37-4965-BC7A-8B130059B5F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206709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6D90EF-E3D9-4F2D-92A1-0011406C402E}"/>
              </a:ext>
            </a:extLst>
          </p:cNvPr>
          <p:cNvSpPr>
            <a:spLocks noGrp="1"/>
          </p:cNvSpPr>
          <p:nvPr>
            <p:ph type="sldNum" sz="quarter" idx="10"/>
          </p:nvPr>
        </p:nvSpPr>
        <p:spPr/>
        <p:txBody>
          <a:bodyPr/>
          <a:lstStyle/>
          <a:p>
            <a:fld id="{253C65C2-8AD8-DD4F-B20A-0AB0F8F21A45}" type="slidenum">
              <a:rPr lang="en-US" smtClean="0"/>
              <a:pPr/>
              <a:t>‹#›</a:t>
            </a:fld>
            <a:endParaRPr lang="en-US"/>
          </a:p>
        </p:txBody>
      </p:sp>
      <p:pic>
        <p:nvPicPr>
          <p:cNvPr id="4" name="Picture 3">
            <a:extLst>
              <a:ext uri="{FF2B5EF4-FFF2-40B4-BE49-F238E27FC236}">
                <a16:creationId xmlns:a16="http://schemas.microsoft.com/office/drawing/2014/main" id="{807BA536-3899-4235-83CB-B3B76C27FB07}"/>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5298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0F4AAE-0311-46DB-8E33-C2F4A9E6EB7F}"/>
              </a:ext>
            </a:extLst>
          </p:cNvPr>
          <p:cNvSpPr>
            <a:spLocks noGrp="1"/>
          </p:cNvSpPr>
          <p:nvPr>
            <p:ph type="sldNum" sz="quarter" idx="10"/>
          </p:nvPr>
        </p:nvSpPr>
        <p:spPr/>
        <p:txBody>
          <a:bodyPr/>
          <a:lstStyle/>
          <a:p>
            <a:fld id="{253C65C2-8AD8-DD4F-B20A-0AB0F8F21A45}" type="slidenum">
              <a:rPr lang="en-US" smtClean="0"/>
              <a:pPr/>
              <a:t>‹#›</a:t>
            </a:fld>
            <a:endParaRPr lang="en-US"/>
          </a:p>
        </p:txBody>
      </p:sp>
      <p:pic>
        <p:nvPicPr>
          <p:cNvPr id="4" name="Picture 3">
            <a:extLst>
              <a:ext uri="{FF2B5EF4-FFF2-40B4-BE49-F238E27FC236}">
                <a16:creationId xmlns:a16="http://schemas.microsoft.com/office/drawing/2014/main" id="{2D0A407D-54F9-40FB-932B-5069C9AEF43A}"/>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92168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552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4171949"/>
            <a:ext cx="10363200" cy="628651"/>
          </a:xfrm>
        </p:spPr>
        <p:txBody>
          <a:bodyPr/>
          <a:lstStyle>
            <a:lvl1pPr algn="r">
              <a:defRPr sz="5067">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2438400" y="4800600"/>
            <a:ext cx="8534400" cy="457200"/>
          </a:xfrm>
        </p:spPr>
        <p:txBody>
          <a:bodyPr/>
          <a:lstStyle>
            <a:lvl1pPr marL="0" indent="0" algn="r">
              <a:defRPr sz="3200">
                <a:solidFill>
                  <a:schemeClr val="bg1"/>
                </a:solidFill>
              </a:defRPr>
            </a:lvl1pPr>
          </a:lstStyle>
          <a:p>
            <a:r>
              <a:rPr lang="en-US"/>
              <a:t>Click to edit Master subtitle style</a:t>
            </a:r>
          </a:p>
        </p:txBody>
      </p:sp>
    </p:spTree>
    <p:extLst>
      <p:ext uri="{BB962C8B-B14F-4D97-AF65-F5344CB8AC3E}">
        <p14:creationId xmlns:p14="http://schemas.microsoft.com/office/powerpoint/2010/main" val="1586779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Sing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5" name="Slide Number">
            <a:extLst>
              <a:ext uri="{FF2B5EF4-FFF2-40B4-BE49-F238E27FC236}">
                <a16:creationId xmlns:a16="http://schemas.microsoft.com/office/drawing/2014/main" id="{AF1F0393-2B35-4D2D-AF5F-A74876074E54}"/>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6" name="Text Placeholder 2">
            <a:extLst>
              <a:ext uri="{FF2B5EF4-FFF2-40B4-BE49-F238E27FC236}">
                <a16:creationId xmlns:a16="http://schemas.microsoft.com/office/drawing/2014/main" id="{180CC829-8CB4-48FC-921F-32D2941365C1}"/>
              </a:ext>
            </a:extLst>
          </p:cNvPr>
          <p:cNvSpPr>
            <a:spLocks noGrp="1"/>
          </p:cNvSpPr>
          <p:nvPr>
            <p:ph type="body" sz="quarter" idx="13" hasCustomPrompt="1"/>
          </p:nvPr>
        </p:nvSpPr>
        <p:spPr>
          <a:xfrm>
            <a:off x="406400" y="1406438"/>
            <a:ext cx="11531600"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8" name="Content Placeholder">
            <a:extLst>
              <a:ext uri="{FF2B5EF4-FFF2-40B4-BE49-F238E27FC236}">
                <a16:creationId xmlns:a16="http://schemas.microsoft.com/office/drawing/2014/main" id="{D32C9B93-DCA6-486E-A251-FF1B1A567D7D}"/>
              </a:ext>
            </a:extLst>
          </p:cNvPr>
          <p:cNvSpPr>
            <a:spLocks noGrp="1"/>
          </p:cNvSpPr>
          <p:nvPr>
            <p:ph sz="quarter" idx="11"/>
          </p:nvPr>
        </p:nvSpPr>
        <p:spPr>
          <a:xfrm>
            <a:off x="406400" y="1917216"/>
            <a:ext cx="11531600" cy="419337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a:extLst>
              <a:ext uri="{FF2B5EF4-FFF2-40B4-BE49-F238E27FC236}">
                <a16:creationId xmlns:a16="http://schemas.microsoft.com/office/drawing/2014/main" id="{04A61D50-47AA-42E4-8B06-AF91CC678676}"/>
              </a:ext>
            </a:extLst>
          </p:cNvPr>
          <p:cNvSpPr>
            <a:spLocks noGrp="1"/>
          </p:cNvSpPr>
          <p:nvPr>
            <p:ph sz="quarter" idx="12"/>
          </p:nvPr>
        </p:nvSpPr>
        <p:spPr>
          <a:xfrm>
            <a:off x="406400" y="6110587"/>
            <a:ext cx="11531600" cy="468015"/>
          </a:xfrm>
          <a:prstGeom prst="rect">
            <a:avLst/>
          </a:prstGeom>
        </p:spPr>
        <p:txBody>
          <a:bodyPr lIns="0" tIns="0" rIns="0" bIns="0" anchor="b">
            <a:noAutofit/>
          </a:bodyPr>
          <a:lstStyle>
            <a:lvl1pPr marL="0" indent="0">
              <a:lnSpc>
                <a:spcPct val="110000"/>
              </a:lnSpc>
              <a:spcBef>
                <a:spcPts val="0"/>
              </a:spcBef>
              <a:spcAft>
                <a:spcPts val="400"/>
              </a:spcAft>
              <a:buFont typeface="Arial" panose="020B0604020202020204" pitchFamily="34" charset="0"/>
              <a:buNone/>
              <a:defRPr sz="1067" b="0" i="0">
                <a:solidFill>
                  <a:schemeClr val="bg1">
                    <a:lumMod val="65000"/>
                  </a:schemeClr>
                </a:solidFill>
                <a:latin typeface="Arial" panose="020B0604020202020204" pitchFamily="34" charset="0"/>
                <a:cs typeface="Arial" panose="020B0604020202020204" pitchFamily="34" charset="0"/>
              </a:defRPr>
            </a:lvl1pPr>
            <a:lvl2pPr marL="0" indent="0">
              <a:lnSpc>
                <a:spcPct val="110000"/>
              </a:lnSpc>
              <a:spcBef>
                <a:spcPts val="0"/>
              </a:spcBef>
              <a:spcAft>
                <a:spcPts val="400"/>
              </a:spcAft>
              <a:buNone/>
              <a:tabLst/>
              <a:defRPr sz="1067" b="0" i="0">
                <a:solidFill>
                  <a:schemeClr val="bg1">
                    <a:lumMod val="65000"/>
                  </a:schemeClr>
                </a:solidFill>
                <a:latin typeface="Arial" panose="020B0604020202020204" pitchFamily="34" charset="0"/>
                <a:cs typeface="Arial" panose="020B0604020202020204" pitchFamily="34" charset="0"/>
              </a:defRPr>
            </a:lvl2pPr>
            <a:lvl3pPr marL="148159" indent="0">
              <a:lnSpc>
                <a:spcPct val="110000"/>
              </a:lnSpc>
              <a:spcBef>
                <a:spcPts val="0"/>
              </a:spcBef>
              <a:spcAft>
                <a:spcPts val="400"/>
              </a:spcAft>
              <a:buNone/>
              <a:tabLst/>
              <a:defRPr sz="1067" b="0" i="0">
                <a:solidFill>
                  <a:schemeClr val="bg1">
                    <a:lumMod val="65000"/>
                  </a:schemeClr>
                </a:solidFill>
                <a:latin typeface="Arial" panose="020B0604020202020204" pitchFamily="34" charset="0"/>
                <a:cs typeface="Arial" panose="020B0604020202020204" pitchFamily="34" charset="0"/>
              </a:defRPr>
            </a:lvl3pPr>
            <a:lvl4pPr marL="306903" indent="0">
              <a:lnSpc>
                <a:spcPct val="110000"/>
              </a:lnSpc>
              <a:spcBef>
                <a:spcPts val="0"/>
              </a:spcBef>
              <a:spcAft>
                <a:spcPts val="400"/>
              </a:spcAft>
              <a:buNone/>
              <a:tabLst/>
              <a:defRPr sz="1067" b="0" i="0">
                <a:solidFill>
                  <a:schemeClr val="bg1">
                    <a:lumMod val="65000"/>
                  </a:schemeClr>
                </a:solidFill>
                <a:latin typeface="Arial" panose="020B0604020202020204" pitchFamily="34" charset="0"/>
                <a:cs typeface="Arial" panose="020B0604020202020204" pitchFamily="34" charset="0"/>
              </a:defRPr>
            </a:lvl4pPr>
            <a:lvl5pPr marL="455059" indent="0">
              <a:lnSpc>
                <a:spcPct val="110000"/>
              </a:lnSpc>
              <a:spcBef>
                <a:spcPts val="0"/>
              </a:spcBef>
              <a:spcAft>
                <a:spcPts val="400"/>
              </a:spcAft>
              <a:buNone/>
              <a:tabLst/>
              <a:defRPr sz="1067"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508005876"/>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Single with Highligh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486D0003-9CBB-9C4B-B5B4-D05434FEDA17}"/>
              </a:ext>
            </a:extLst>
          </p:cNvPr>
          <p:cNvSpPr>
            <a:spLocks noGrp="1"/>
          </p:cNvSpPr>
          <p:nvPr>
            <p:ph type="body" sz="quarter" idx="13" hasCustomPrompt="1"/>
          </p:nvPr>
        </p:nvSpPr>
        <p:spPr>
          <a:xfrm>
            <a:off x="7938759" y="1397002"/>
            <a:ext cx="4369860" cy="520215"/>
          </a:xfrm>
          <a:prstGeom prst="round2DiagRect">
            <a:avLst/>
          </a:prstGeom>
          <a:gradFill>
            <a:gsLst>
              <a:gs pos="30000">
                <a:srgbClr val="9BBDE4"/>
              </a:gs>
              <a:gs pos="100000">
                <a:srgbClr val="0065BD"/>
              </a:gs>
            </a:gsLst>
            <a:lin ang="2700000" scaled="0"/>
          </a:gradFill>
        </p:spPr>
        <p:txBody>
          <a:bodyPr lIns="182880" rIns="365760" anchor="ctr" anchorCtr="0">
            <a:normAutofit/>
          </a:bodyPr>
          <a:lstStyle>
            <a:lvl1pPr marL="0" indent="0">
              <a:buNone/>
              <a:defRPr sz="2133" b="1" i="0" cap="all" baseline="0">
                <a:solidFill>
                  <a:schemeClr val="bg1"/>
                </a:solidFill>
                <a:latin typeface="Arial" panose="020B0604020202020204" pitchFamily="34" charset="0"/>
                <a:cs typeface="Arial" panose="020B0604020202020204" pitchFamily="34" charset="0"/>
              </a:defRPr>
            </a:lvl1pPr>
          </a:lstStyle>
          <a:p>
            <a:pPr lvl="0"/>
            <a:r>
              <a:rPr lang="en-US"/>
              <a:t>Highlight</a:t>
            </a:r>
          </a:p>
        </p:txBody>
      </p:sp>
      <p:sp>
        <p:nvSpPr>
          <p:cNvPr id="18" name="Title 4">
            <a:extLst>
              <a:ext uri="{FF2B5EF4-FFF2-40B4-BE49-F238E27FC236}">
                <a16:creationId xmlns:a16="http://schemas.microsoft.com/office/drawing/2014/main" id="{C47E5A3E-4EAF-E346-B365-A445FA48BF32}"/>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lide Number">
            <a:extLst>
              <a:ext uri="{FF2B5EF4-FFF2-40B4-BE49-F238E27FC236}">
                <a16:creationId xmlns:a16="http://schemas.microsoft.com/office/drawing/2014/main" id="{FE2228F5-6DF4-45FB-9EC2-37CEBDC890EA}"/>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13" name="Content Placeholder">
            <a:extLst>
              <a:ext uri="{FF2B5EF4-FFF2-40B4-BE49-F238E27FC236}">
                <a16:creationId xmlns:a16="http://schemas.microsoft.com/office/drawing/2014/main" id="{28D64D22-794A-40A3-B18E-E7AF80EF6069}"/>
              </a:ext>
            </a:extLst>
          </p:cNvPr>
          <p:cNvSpPr>
            <a:spLocks noGrp="1"/>
          </p:cNvSpPr>
          <p:nvPr>
            <p:ph sz="quarter" idx="14"/>
          </p:nvPr>
        </p:nvSpPr>
        <p:spPr>
          <a:xfrm>
            <a:off x="7938760" y="2121969"/>
            <a:ext cx="3999240" cy="4456633"/>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1781526-1267-4397-912F-26BF54CF9731}"/>
              </a:ext>
            </a:extLst>
          </p:cNvPr>
          <p:cNvSpPr>
            <a:spLocks noGrp="1"/>
          </p:cNvSpPr>
          <p:nvPr>
            <p:ph type="body" sz="quarter" idx="18" hasCustomPrompt="1"/>
          </p:nvPr>
        </p:nvSpPr>
        <p:spPr>
          <a:xfrm>
            <a:off x="406401" y="6310060"/>
            <a:ext cx="7225232" cy="268541"/>
          </a:xfrm>
          <a:prstGeom prst="rect">
            <a:avLst/>
          </a:prstGeom>
        </p:spPr>
        <p:txBody>
          <a:bodyPr lIns="0" tIns="0" rIns="0" bIns="0">
            <a:normAutofit/>
          </a:bodyPr>
          <a:lstStyle>
            <a:lvl1pPr marL="0" indent="0">
              <a:buNone/>
              <a:defRPr sz="933" b="0" i="0">
                <a:solidFill>
                  <a:schemeClr val="bg1">
                    <a:lumMod val="65000"/>
                  </a:schemeClr>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pPr lvl="0"/>
            <a:r>
              <a:rPr lang="en-US"/>
              <a:t>Edit Footnote</a:t>
            </a:r>
          </a:p>
        </p:txBody>
      </p:sp>
      <p:sp>
        <p:nvSpPr>
          <p:cNvPr id="8" name="Text Placeholder 2">
            <a:extLst>
              <a:ext uri="{FF2B5EF4-FFF2-40B4-BE49-F238E27FC236}">
                <a16:creationId xmlns:a16="http://schemas.microsoft.com/office/drawing/2014/main" id="{851AA4B7-D254-46CC-8E3C-5C85C8FC2EFF}"/>
              </a:ext>
            </a:extLst>
          </p:cNvPr>
          <p:cNvSpPr>
            <a:spLocks noGrp="1"/>
          </p:cNvSpPr>
          <p:nvPr>
            <p:ph type="body" sz="quarter" idx="19" hasCustomPrompt="1"/>
          </p:nvPr>
        </p:nvSpPr>
        <p:spPr>
          <a:xfrm>
            <a:off x="406401" y="1406438"/>
            <a:ext cx="7234539"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10" name="Content Placeholder">
            <a:extLst>
              <a:ext uri="{FF2B5EF4-FFF2-40B4-BE49-F238E27FC236}">
                <a16:creationId xmlns:a16="http://schemas.microsoft.com/office/drawing/2014/main" id="{0704DF17-554F-4A53-AEB6-E0749696C506}"/>
              </a:ext>
            </a:extLst>
          </p:cNvPr>
          <p:cNvSpPr>
            <a:spLocks noGrp="1"/>
          </p:cNvSpPr>
          <p:nvPr>
            <p:ph sz="quarter" idx="11"/>
          </p:nvPr>
        </p:nvSpPr>
        <p:spPr>
          <a:xfrm>
            <a:off x="406401" y="1917217"/>
            <a:ext cx="7234539" cy="4661385"/>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792824"/>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Single with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D1EFDF-6C51-7244-87D7-A53F9C045597}"/>
              </a:ext>
            </a:extLst>
          </p:cNvPr>
          <p:cNvSpPr>
            <a:spLocks noGrp="1"/>
          </p:cNvSpPr>
          <p:nvPr>
            <p:ph type="pic" sz="quarter" idx="12"/>
          </p:nvPr>
        </p:nvSpPr>
        <p:spPr>
          <a:xfrm>
            <a:off x="8212668" y="1397000"/>
            <a:ext cx="3725333" cy="5181600"/>
          </a:xfrm>
          <a:prstGeom prst="round2DiagRect">
            <a:avLst>
              <a:gd name="adj1" fmla="val 0"/>
              <a:gd name="adj2" fmla="val 10452"/>
            </a:avLst>
          </a:prstGeom>
        </p:spPr>
        <p:txBody>
          <a:bodyPr/>
          <a:lstStyle/>
          <a:p>
            <a:r>
              <a:rPr lang="en-US"/>
              <a:t>Click icon to add picture</a:t>
            </a:r>
          </a:p>
        </p:txBody>
      </p:sp>
      <p:sp>
        <p:nvSpPr>
          <p:cNvPr id="12" name="Title 4">
            <a:extLst>
              <a:ext uri="{FF2B5EF4-FFF2-40B4-BE49-F238E27FC236}">
                <a16:creationId xmlns:a16="http://schemas.microsoft.com/office/drawing/2014/main" id="{2A855641-A650-874D-BD48-D1F326157EFD}"/>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6" name="Slide Number">
            <a:extLst>
              <a:ext uri="{FF2B5EF4-FFF2-40B4-BE49-F238E27FC236}">
                <a16:creationId xmlns:a16="http://schemas.microsoft.com/office/drawing/2014/main" id="{ECF7633A-B228-403F-BB71-34846CA9C5A3}"/>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7" name="Text Placeholder 2">
            <a:extLst>
              <a:ext uri="{FF2B5EF4-FFF2-40B4-BE49-F238E27FC236}">
                <a16:creationId xmlns:a16="http://schemas.microsoft.com/office/drawing/2014/main" id="{0097AB2C-E420-4393-8208-8BA62F48A32F}"/>
              </a:ext>
            </a:extLst>
          </p:cNvPr>
          <p:cNvSpPr>
            <a:spLocks noGrp="1"/>
          </p:cNvSpPr>
          <p:nvPr>
            <p:ph type="body" sz="quarter" idx="19" hasCustomPrompt="1"/>
          </p:nvPr>
        </p:nvSpPr>
        <p:spPr>
          <a:xfrm>
            <a:off x="406401" y="1406438"/>
            <a:ext cx="7234539"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9" name="Content Placeholder">
            <a:extLst>
              <a:ext uri="{FF2B5EF4-FFF2-40B4-BE49-F238E27FC236}">
                <a16:creationId xmlns:a16="http://schemas.microsoft.com/office/drawing/2014/main" id="{94383E8A-0A68-47CA-A514-8FA8A32323D0}"/>
              </a:ext>
            </a:extLst>
          </p:cNvPr>
          <p:cNvSpPr>
            <a:spLocks noGrp="1"/>
          </p:cNvSpPr>
          <p:nvPr>
            <p:ph sz="quarter" idx="11"/>
          </p:nvPr>
        </p:nvSpPr>
        <p:spPr>
          <a:xfrm>
            <a:off x="406401" y="1917217"/>
            <a:ext cx="7234539" cy="4661385"/>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9623800"/>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Single with Gradien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5" name="Slide Number">
            <a:extLst>
              <a:ext uri="{FF2B5EF4-FFF2-40B4-BE49-F238E27FC236}">
                <a16:creationId xmlns:a16="http://schemas.microsoft.com/office/drawing/2014/main" id="{AF1F0393-2B35-4D2D-AF5F-A74876074E54}"/>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7" name="Text Placeholder 2">
            <a:extLst>
              <a:ext uri="{FF2B5EF4-FFF2-40B4-BE49-F238E27FC236}">
                <a16:creationId xmlns:a16="http://schemas.microsoft.com/office/drawing/2014/main" id="{2ED9BDB1-4314-4148-BEF5-05FF0AF49983}"/>
              </a:ext>
            </a:extLst>
          </p:cNvPr>
          <p:cNvSpPr>
            <a:spLocks noGrp="1"/>
          </p:cNvSpPr>
          <p:nvPr>
            <p:ph type="body" sz="quarter" idx="13" hasCustomPrompt="1"/>
          </p:nvPr>
        </p:nvSpPr>
        <p:spPr>
          <a:xfrm>
            <a:off x="406401" y="1406438"/>
            <a:ext cx="7234539"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8" name="Content Placeholder">
            <a:extLst>
              <a:ext uri="{FF2B5EF4-FFF2-40B4-BE49-F238E27FC236}">
                <a16:creationId xmlns:a16="http://schemas.microsoft.com/office/drawing/2014/main" id="{639CCBB2-99F6-4C58-8190-B0720E29A9F1}"/>
              </a:ext>
            </a:extLst>
          </p:cNvPr>
          <p:cNvSpPr>
            <a:spLocks noGrp="1"/>
          </p:cNvSpPr>
          <p:nvPr>
            <p:ph sz="quarter" idx="11"/>
          </p:nvPr>
        </p:nvSpPr>
        <p:spPr>
          <a:xfrm>
            <a:off x="406401" y="1917217"/>
            <a:ext cx="7234539" cy="4661385"/>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2">
            <a:extLst>
              <a:ext uri="{FF2B5EF4-FFF2-40B4-BE49-F238E27FC236}">
                <a16:creationId xmlns:a16="http://schemas.microsoft.com/office/drawing/2014/main" id="{31903F36-F354-4F88-AF86-545EEEC920DA}"/>
              </a:ext>
            </a:extLst>
          </p:cNvPr>
          <p:cNvSpPr>
            <a:spLocks noGrp="1"/>
          </p:cNvSpPr>
          <p:nvPr>
            <p:ph sz="quarter" idx="14"/>
          </p:nvPr>
        </p:nvSpPr>
        <p:spPr>
          <a:xfrm>
            <a:off x="7926832" y="1397002"/>
            <a:ext cx="4011168" cy="4661385"/>
          </a:xfrm>
          <a:prstGeom prst="round2DiagRect">
            <a:avLst>
              <a:gd name="adj1" fmla="val 0"/>
              <a:gd name="adj2" fmla="val 10130"/>
            </a:avLst>
          </a:prstGeom>
          <a:gradFill>
            <a:gsLst>
              <a:gs pos="23000">
                <a:srgbClr val="0065BD"/>
              </a:gs>
              <a:gs pos="100000">
                <a:srgbClr val="9BBDE4"/>
              </a:gs>
            </a:gsLst>
            <a:lin ang="19200000" scaled="0"/>
          </a:gradFill>
        </p:spPr>
        <p:txBody>
          <a:bodyPr lIns="91440" tIns="91440" rIns="91440" bIns="91440" anchor="ctr" anchorCtr="0">
            <a:normAutofit/>
          </a:bodyPr>
          <a:lstStyle>
            <a:lvl1pPr marL="0" indent="0" algn="l">
              <a:lnSpc>
                <a:spcPct val="100000"/>
              </a:lnSpc>
              <a:spcBef>
                <a:spcPts val="800"/>
              </a:spcBef>
              <a:buFont typeface="Arial" panose="020B0604020202020204" pitchFamily="34" charset="0"/>
              <a:buNone/>
              <a:defRPr sz="2400" b="1" i="0">
                <a:solidFill>
                  <a:schemeClr val="bg1"/>
                </a:solidFill>
                <a:latin typeface="Arial" panose="020B0604020202020204" pitchFamily="34" charset="0"/>
                <a:cs typeface="Arial" panose="020B0604020202020204" pitchFamily="34" charset="0"/>
              </a:defRPr>
            </a:lvl1pPr>
            <a:lvl2pPr marL="10584" indent="0" algn="l">
              <a:lnSpc>
                <a:spcPct val="100000"/>
              </a:lnSpc>
              <a:spcBef>
                <a:spcPts val="800"/>
              </a:spcBef>
              <a:buNone/>
              <a:tabLst/>
              <a:defRPr sz="1867" b="0" i="0">
                <a:solidFill>
                  <a:schemeClr val="bg1"/>
                </a:solidFill>
                <a:latin typeface="Arial" panose="020B0604020202020204" pitchFamily="34" charset="0"/>
                <a:cs typeface="Arial" panose="020B0604020202020204" pitchFamily="34" charset="0"/>
              </a:defRPr>
            </a:lvl2pPr>
            <a:lvl3pPr marL="846626" indent="-228589">
              <a:lnSpc>
                <a:spcPct val="100000"/>
              </a:lnSpc>
              <a:spcBef>
                <a:spcPts val="800"/>
              </a:spcBef>
              <a:tabLst/>
              <a:defRPr sz="2133" b="0" i="0">
                <a:solidFill>
                  <a:schemeClr val="bg1"/>
                </a:solidFill>
                <a:latin typeface="Arial" panose="020B0604020202020204" pitchFamily="34" charset="0"/>
                <a:cs typeface="Arial" panose="020B0604020202020204" pitchFamily="34" charset="0"/>
              </a:defRPr>
            </a:lvl3pPr>
            <a:lvl4pPr marL="1073097" indent="-226473">
              <a:lnSpc>
                <a:spcPct val="100000"/>
              </a:lnSpc>
              <a:spcBef>
                <a:spcPts val="800"/>
              </a:spcBef>
              <a:tabLst/>
              <a:defRPr sz="1867" b="0" i="0">
                <a:solidFill>
                  <a:schemeClr val="bg1"/>
                </a:solidFill>
                <a:latin typeface="Arial" panose="020B0604020202020204" pitchFamily="34" charset="0"/>
                <a:cs typeface="Arial" panose="020B0604020202020204" pitchFamily="34" charset="0"/>
              </a:defRPr>
            </a:lvl4pPr>
            <a:lvl5pPr marL="1301686" indent="-241289">
              <a:lnSpc>
                <a:spcPct val="100000"/>
              </a:lnSpc>
              <a:spcBef>
                <a:spcPts val="800"/>
              </a:spcBef>
              <a:tabLst/>
              <a:defRPr sz="1867"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1" name="Content Placeholder">
            <a:extLst>
              <a:ext uri="{FF2B5EF4-FFF2-40B4-BE49-F238E27FC236}">
                <a16:creationId xmlns:a16="http://schemas.microsoft.com/office/drawing/2014/main" id="{B8BE1DDE-11D6-4C51-BB22-5877CB046B86}"/>
              </a:ext>
            </a:extLst>
          </p:cNvPr>
          <p:cNvSpPr>
            <a:spLocks noGrp="1"/>
          </p:cNvSpPr>
          <p:nvPr>
            <p:ph sz="quarter" idx="15" hasCustomPrompt="1"/>
          </p:nvPr>
        </p:nvSpPr>
        <p:spPr>
          <a:xfrm>
            <a:off x="7929453" y="6224789"/>
            <a:ext cx="4008547" cy="353811"/>
          </a:xfrm>
          <a:prstGeom prst="rect">
            <a:avLst/>
          </a:prstGeom>
        </p:spPr>
        <p:txBody>
          <a:bodyPr lIns="0" tIns="0" rIns="0" bIns="0" numCol="1" anchor="b" anchorCtr="0">
            <a:normAutofit/>
          </a:bodyPr>
          <a:lstStyle>
            <a:lvl1pPr marL="0" indent="0">
              <a:lnSpc>
                <a:spcPct val="110000"/>
              </a:lnSpc>
              <a:spcBef>
                <a:spcPts val="0"/>
              </a:spcBef>
              <a:spcAft>
                <a:spcPts val="400"/>
              </a:spcAft>
              <a:buFont typeface="Arial" panose="020B0604020202020204" pitchFamily="34" charset="0"/>
              <a:buNone/>
              <a:defRPr sz="1067" b="0" i="0">
                <a:solidFill>
                  <a:srgbClr val="ADC8E9"/>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5pPr>
          </a:lstStyle>
          <a:p>
            <a:pPr lvl="0"/>
            <a:r>
              <a:rPr lang="en-US"/>
              <a:t>Edit Footnote</a:t>
            </a:r>
          </a:p>
        </p:txBody>
      </p:sp>
    </p:spTree>
    <p:extLst>
      <p:ext uri="{BB962C8B-B14F-4D97-AF65-F5344CB8AC3E}">
        <p14:creationId xmlns:p14="http://schemas.microsoft.com/office/powerpoint/2010/main" val="2866229707"/>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Double">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24DC5B44-9270-874F-AAC9-65FEC28DCFC7}"/>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973A9E77-857A-F047-8BFD-A01BC4F691A1}"/>
              </a:ext>
            </a:extLst>
          </p:cNvPr>
          <p:cNvSpPr>
            <a:spLocks noGrp="1"/>
          </p:cNvSpPr>
          <p:nvPr>
            <p:ph type="body" sz="quarter" idx="16"/>
          </p:nvPr>
        </p:nvSpPr>
        <p:spPr>
          <a:xfrm>
            <a:off x="6378698" y="6167523"/>
            <a:ext cx="5559303" cy="410733"/>
          </a:xfrm>
          <a:prstGeom prst="rect">
            <a:avLst/>
          </a:prstGeom>
        </p:spPr>
        <p:txBody>
          <a:bodyPr lIns="0" tIns="0" rIns="0" bIns="0">
            <a:normAutofit/>
          </a:bodyPr>
          <a:lstStyle>
            <a:lvl1pPr marL="0" indent="0">
              <a:buNone/>
              <a:defRPr sz="2133" b="1" i="0">
                <a:solidFill>
                  <a:schemeClr val="bg1">
                    <a:lumMod val="65000"/>
                  </a:schemeClr>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2">
            <a:extLst>
              <a:ext uri="{FF2B5EF4-FFF2-40B4-BE49-F238E27FC236}">
                <a16:creationId xmlns:a16="http://schemas.microsoft.com/office/drawing/2014/main" id="{988EF0B3-D9AE-BE47-AD12-F07ECDB5E465}"/>
              </a:ext>
            </a:extLst>
          </p:cNvPr>
          <p:cNvSpPr>
            <a:spLocks noGrp="1"/>
          </p:cNvSpPr>
          <p:nvPr>
            <p:ph type="body" sz="quarter" idx="18"/>
          </p:nvPr>
        </p:nvSpPr>
        <p:spPr>
          <a:xfrm>
            <a:off x="406401" y="6167868"/>
            <a:ext cx="5559304" cy="410733"/>
          </a:xfrm>
          <a:prstGeom prst="rect">
            <a:avLst/>
          </a:prstGeom>
        </p:spPr>
        <p:txBody>
          <a:bodyPr lIns="0" tIns="0" rIns="0" bIns="0">
            <a:normAutofit/>
          </a:bodyPr>
          <a:lstStyle>
            <a:lvl1pPr marL="0" indent="0">
              <a:buNone/>
              <a:defRPr sz="2133" b="1" i="0">
                <a:solidFill>
                  <a:schemeClr val="bg1">
                    <a:lumMod val="65000"/>
                  </a:schemeClr>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Slide Number">
            <a:extLst>
              <a:ext uri="{FF2B5EF4-FFF2-40B4-BE49-F238E27FC236}">
                <a16:creationId xmlns:a16="http://schemas.microsoft.com/office/drawing/2014/main" id="{785D2FA4-DE51-46B0-BFFB-D42A02F458BE}"/>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8" name="Text Placeholder 2">
            <a:extLst>
              <a:ext uri="{FF2B5EF4-FFF2-40B4-BE49-F238E27FC236}">
                <a16:creationId xmlns:a16="http://schemas.microsoft.com/office/drawing/2014/main" id="{570BC3F1-3EAA-41A3-868E-3C6D2E64F792}"/>
              </a:ext>
            </a:extLst>
          </p:cNvPr>
          <p:cNvSpPr>
            <a:spLocks noGrp="1"/>
          </p:cNvSpPr>
          <p:nvPr>
            <p:ph type="body" sz="quarter" idx="13" hasCustomPrompt="1"/>
          </p:nvPr>
        </p:nvSpPr>
        <p:spPr>
          <a:xfrm>
            <a:off x="406400" y="1406438"/>
            <a:ext cx="11531600"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12" name="Content Placeholder">
            <a:extLst>
              <a:ext uri="{FF2B5EF4-FFF2-40B4-BE49-F238E27FC236}">
                <a16:creationId xmlns:a16="http://schemas.microsoft.com/office/drawing/2014/main" id="{41050442-04C5-4476-9B97-A04840FD2BE2}"/>
              </a:ext>
            </a:extLst>
          </p:cNvPr>
          <p:cNvSpPr>
            <a:spLocks noGrp="1"/>
          </p:cNvSpPr>
          <p:nvPr>
            <p:ph sz="quarter" idx="11"/>
          </p:nvPr>
        </p:nvSpPr>
        <p:spPr>
          <a:xfrm>
            <a:off x="406400" y="1917215"/>
            <a:ext cx="5559304" cy="4085716"/>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a:extLst>
              <a:ext uri="{FF2B5EF4-FFF2-40B4-BE49-F238E27FC236}">
                <a16:creationId xmlns:a16="http://schemas.microsoft.com/office/drawing/2014/main" id="{59EFF993-A962-4105-B679-0FA7B0A0FD26}"/>
              </a:ext>
            </a:extLst>
          </p:cNvPr>
          <p:cNvSpPr>
            <a:spLocks noGrp="1"/>
          </p:cNvSpPr>
          <p:nvPr>
            <p:ph sz="quarter" idx="14"/>
          </p:nvPr>
        </p:nvSpPr>
        <p:spPr>
          <a:xfrm>
            <a:off x="6378696" y="1917215"/>
            <a:ext cx="5559304" cy="4085716"/>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907020"/>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 - Titl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DBAE7-47D3-4548-8B9D-285C890B81DE}"/>
              </a:ext>
            </a:extLst>
          </p:cNvPr>
          <p:cNvPicPr>
            <a:picLocks noChangeAspect="1"/>
          </p:cNvPicPr>
          <p:nvPr userDrawn="1"/>
        </p:nvPicPr>
        <p:blipFill>
          <a:blip r:embed="rId2"/>
          <a:stretch>
            <a:fillRect/>
          </a:stretch>
        </p:blipFill>
        <p:spPr>
          <a:xfrm>
            <a:off x="9669294" y="6104078"/>
            <a:ext cx="2268705" cy="558341"/>
          </a:xfrm>
          <a:prstGeom prst="rect">
            <a:avLst/>
          </a:prstGeom>
        </p:spPr>
      </p:pic>
      <p:sp>
        <p:nvSpPr>
          <p:cNvPr id="5" name="Title">
            <a:extLst>
              <a:ext uri="{FF2B5EF4-FFF2-40B4-BE49-F238E27FC236}">
                <a16:creationId xmlns:a16="http://schemas.microsoft.com/office/drawing/2014/main" id="{18B3563F-32E4-0341-801C-326995B96A17}"/>
              </a:ext>
            </a:extLst>
          </p:cNvPr>
          <p:cNvSpPr>
            <a:spLocks noGrp="1"/>
          </p:cNvSpPr>
          <p:nvPr>
            <p:ph type="title" hasCustomPrompt="1"/>
          </p:nvPr>
        </p:nvSpPr>
        <p:spPr>
          <a:xfrm>
            <a:off x="-129859" y="1887133"/>
            <a:ext cx="11875008" cy="1475232"/>
          </a:xfrm>
          <a:prstGeom prst="round2DiagRect">
            <a:avLst>
              <a:gd name="adj1" fmla="val 0"/>
              <a:gd name="adj2" fmla="val 12802"/>
            </a:avLst>
          </a:prstGeom>
          <a:gradFill>
            <a:gsLst>
              <a:gs pos="30000">
                <a:srgbClr val="0065BD"/>
              </a:gs>
              <a:gs pos="100000">
                <a:srgbClr val="9BBDE4"/>
              </a:gs>
            </a:gsLst>
            <a:lin ang="2700000" scaled="0"/>
          </a:gradFill>
        </p:spPr>
        <p:txBody>
          <a:bodyPr wrap="square" lIns="365760" tIns="91440" rIns="274320" bIns="9144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3" name="Sub-Title">
            <a:extLst>
              <a:ext uri="{FF2B5EF4-FFF2-40B4-BE49-F238E27FC236}">
                <a16:creationId xmlns:a16="http://schemas.microsoft.com/office/drawing/2014/main" id="{72F95E1B-C7A9-C547-B5E9-67AA423C5A75}"/>
              </a:ext>
            </a:extLst>
          </p:cNvPr>
          <p:cNvSpPr>
            <a:spLocks noGrp="1"/>
          </p:cNvSpPr>
          <p:nvPr>
            <p:ph type="body" sz="quarter" idx="10" hasCustomPrompt="1"/>
          </p:nvPr>
        </p:nvSpPr>
        <p:spPr>
          <a:xfrm>
            <a:off x="410095" y="3530227"/>
            <a:ext cx="11338559" cy="413288"/>
          </a:xfrm>
          <a:prstGeom prst="rect">
            <a:avLst/>
          </a:prstGeom>
        </p:spPr>
        <p:txBody>
          <a:bodyPr lIns="0" tIns="0" rIns="0" bIns="0" anchor="ctr" anchorCtr="0">
            <a:normAutofit/>
          </a:bodyPr>
          <a:lstStyle>
            <a:lvl1pPr marL="0" indent="0" algn="l">
              <a:buNone/>
              <a:defRPr lang="en-US" sz="2133" b="1" i="0" kern="1200" dirty="0">
                <a:solidFill>
                  <a:srgbClr val="0065BD"/>
                </a:solidFill>
                <a:latin typeface="+mn-lt"/>
                <a:ea typeface="+mn-ea"/>
                <a:cs typeface="+mn-cs"/>
              </a:defRPr>
            </a:lvl1pPr>
          </a:lstStyle>
          <a:p>
            <a:r>
              <a:rPr lang="en-US"/>
              <a:t>Click to edit Master subtitle style</a:t>
            </a:r>
          </a:p>
        </p:txBody>
      </p:sp>
      <p:sp>
        <p:nvSpPr>
          <p:cNvPr id="6" name="Slide Number">
            <a:extLst>
              <a:ext uri="{FF2B5EF4-FFF2-40B4-BE49-F238E27FC236}">
                <a16:creationId xmlns:a16="http://schemas.microsoft.com/office/drawing/2014/main" id="{DB3EC51E-20F2-4DFB-8C90-31E7251120FD}"/>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7" name="TextBox 6">
            <a:extLst>
              <a:ext uri="{FF2B5EF4-FFF2-40B4-BE49-F238E27FC236}">
                <a16:creationId xmlns:a16="http://schemas.microsoft.com/office/drawing/2014/main" id="{679ED92A-DEAC-4544-BE41-96398E4A4C48}"/>
              </a:ext>
            </a:extLst>
          </p:cNvPr>
          <p:cNvSpPr txBox="1"/>
          <p:nvPr userDrawn="1"/>
        </p:nvSpPr>
        <p:spPr>
          <a:xfrm>
            <a:off x="9751077" y="-1088085"/>
            <a:ext cx="2774927" cy="461665"/>
          </a:xfrm>
          <a:prstGeom prst="rect">
            <a:avLst/>
          </a:prstGeom>
          <a:noFill/>
        </p:spPr>
        <p:txBody>
          <a:bodyPr wrap="none" rtlCol="0">
            <a:spAutoFit/>
          </a:bodyPr>
          <a:lstStyle/>
          <a:p>
            <a:r>
              <a:rPr lang="en-US" sz="2400"/>
              <a:t>Title Slide Option 1</a:t>
            </a:r>
          </a:p>
        </p:txBody>
      </p:sp>
    </p:spTree>
    <p:extLst>
      <p:ext uri="{BB962C8B-B14F-4D97-AF65-F5344CB8AC3E}">
        <p14:creationId xmlns:p14="http://schemas.microsoft.com/office/powerpoint/2010/main" val="106901169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Double with Highligh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6" name="Slide Number">
            <a:extLst>
              <a:ext uri="{FF2B5EF4-FFF2-40B4-BE49-F238E27FC236}">
                <a16:creationId xmlns:a16="http://schemas.microsoft.com/office/drawing/2014/main" id="{F084D40B-1C22-4989-AC93-003019CC6075}"/>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8" name="Content Placeholder">
            <a:extLst>
              <a:ext uri="{FF2B5EF4-FFF2-40B4-BE49-F238E27FC236}">
                <a16:creationId xmlns:a16="http://schemas.microsoft.com/office/drawing/2014/main" id="{4A558109-B677-4842-BAF7-CA30C92F7208}"/>
              </a:ext>
            </a:extLst>
          </p:cNvPr>
          <p:cNvSpPr>
            <a:spLocks noGrp="1"/>
          </p:cNvSpPr>
          <p:nvPr>
            <p:ph sz="quarter" idx="11"/>
          </p:nvPr>
        </p:nvSpPr>
        <p:spPr>
          <a:xfrm>
            <a:off x="406401" y="1854558"/>
            <a:ext cx="7234539" cy="2086377"/>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FAEE8DDF-E051-4AD7-B31B-855579AF1420}"/>
              </a:ext>
            </a:extLst>
          </p:cNvPr>
          <p:cNvSpPr>
            <a:spLocks noGrp="1"/>
          </p:cNvSpPr>
          <p:nvPr>
            <p:ph type="body" sz="quarter" idx="15" hasCustomPrompt="1"/>
          </p:nvPr>
        </p:nvSpPr>
        <p:spPr>
          <a:xfrm>
            <a:off x="406401" y="1406438"/>
            <a:ext cx="7234539"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17" name="Content Placeholder">
            <a:extLst>
              <a:ext uri="{FF2B5EF4-FFF2-40B4-BE49-F238E27FC236}">
                <a16:creationId xmlns:a16="http://schemas.microsoft.com/office/drawing/2014/main" id="{F25F230E-372B-4D0A-94AF-FEA373AB4467}"/>
              </a:ext>
            </a:extLst>
          </p:cNvPr>
          <p:cNvSpPr>
            <a:spLocks noGrp="1"/>
          </p:cNvSpPr>
          <p:nvPr>
            <p:ph sz="quarter" idx="16"/>
          </p:nvPr>
        </p:nvSpPr>
        <p:spPr>
          <a:xfrm>
            <a:off x="406401" y="4492224"/>
            <a:ext cx="7234539" cy="2086377"/>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FC729441-3D26-4428-B098-F62F1E55C32B}"/>
              </a:ext>
            </a:extLst>
          </p:cNvPr>
          <p:cNvSpPr>
            <a:spLocks noGrp="1"/>
          </p:cNvSpPr>
          <p:nvPr>
            <p:ph type="body" sz="quarter" idx="17" hasCustomPrompt="1"/>
          </p:nvPr>
        </p:nvSpPr>
        <p:spPr>
          <a:xfrm>
            <a:off x="406401" y="4044104"/>
            <a:ext cx="7234539"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11" name="Text Placeholder 3">
            <a:extLst>
              <a:ext uri="{FF2B5EF4-FFF2-40B4-BE49-F238E27FC236}">
                <a16:creationId xmlns:a16="http://schemas.microsoft.com/office/drawing/2014/main" id="{8046B7F7-B06E-457C-A912-A92AA3B84A79}"/>
              </a:ext>
            </a:extLst>
          </p:cNvPr>
          <p:cNvSpPr>
            <a:spLocks noGrp="1"/>
          </p:cNvSpPr>
          <p:nvPr>
            <p:ph type="body" sz="quarter" idx="18" hasCustomPrompt="1"/>
          </p:nvPr>
        </p:nvSpPr>
        <p:spPr>
          <a:xfrm>
            <a:off x="7938759" y="1397003"/>
            <a:ext cx="4369860" cy="425797"/>
          </a:xfrm>
          <a:prstGeom prst="round2DiagRect">
            <a:avLst/>
          </a:prstGeom>
          <a:gradFill>
            <a:gsLst>
              <a:gs pos="30000">
                <a:srgbClr val="9BBDE4"/>
              </a:gs>
              <a:gs pos="100000">
                <a:srgbClr val="0065BD"/>
              </a:gs>
            </a:gsLst>
            <a:lin ang="2700000" scaled="0"/>
          </a:gradFill>
        </p:spPr>
        <p:txBody>
          <a:bodyPr lIns="182880" rIns="365760" anchor="ctr" anchorCtr="0">
            <a:normAutofit/>
          </a:bodyPr>
          <a:lstStyle>
            <a:lvl1pPr marL="0" indent="0">
              <a:buNone/>
              <a:defRPr sz="2133" b="1" i="0" cap="all" baseline="0">
                <a:solidFill>
                  <a:schemeClr val="bg1"/>
                </a:solidFill>
                <a:latin typeface="Arial" panose="020B0604020202020204" pitchFamily="34" charset="0"/>
                <a:cs typeface="Arial" panose="020B0604020202020204" pitchFamily="34" charset="0"/>
              </a:defRPr>
            </a:lvl1pPr>
          </a:lstStyle>
          <a:p>
            <a:pPr lvl="0"/>
            <a:r>
              <a:rPr lang="en-US"/>
              <a:t>Highlight</a:t>
            </a:r>
          </a:p>
        </p:txBody>
      </p:sp>
      <p:sp>
        <p:nvSpPr>
          <p:cNvPr id="14" name="Content Placeholder">
            <a:extLst>
              <a:ext uri="{FF2B5EF4-FFF2-40B4-BE49-F238E27FC236}">
                <a16:creationId xmlns:a16="http://schemas.microsoft.com/office/drawing/2014/main" id="{B7B26B77-1CDB-4134-ABBF-D42A4757B351}"/>
              </a:ext>
            </a:extLst>
          </p:cNvPr>
          <p:cNvSpPr>
            <a:spLocks noGrp="1"/>
          </p:cNvSpPr>
          <p:nvPr>
            <p:ph sz="quarter" idx="14"/>
          </p:nvPr>
        </p:nvSpPr>
        <p:spPr>
          <a:xfrm>
            <a:off x="7938760" y="2121968"/>
            <a:ext cx="3999240" cy="4456632"/>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356043"/>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Double with Pictur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6" name="Slide Number">
            <a:extLst>
              <a:ext uri="{FF2B5EF4-FFF2-40B4-BE49-F238E27FC236}">
                <a16:creationId xmlns:a16="http://schemas.microsoft.com/office/drawing/2014/main" id="{F084D40B-1C22-4989-AC93-003019CC6075}"/>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8" name="Content Placeholder">
            <a:extLst>
              <a:ext uri="{FF2B5EF4-FFF2-40B4-BE49-F238E27FC236}">
                <a16:creationId xmlns:a16="http://schemas.microsoft.com/office/drawing/2014/main" id="{4A558109-B677-4842-BAF7-CA30C92F7208}"/>
              </a:ext>
            </a:extLst>
          </p:cNvPr>
          <p:cNvSpPr>
            <a:spLocks noGrp="1"/>
          </p:cNvSpPr>
          <p:nvPr>
            <p:ph sz="quarter" idx="11"/>
          </p:nvPr>
        </p:nvSpPr>
        <p:spPr>
          <a:xfrm>
            <a:off x="406401" y="1854558"/>
            <a:ext cx="7234539" cy="2086377"/>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FAEE8DDF-E051-4AD7-B31B-855579AF1420}"/>
              </a:ext>
            </a:extLst>
          </p:cNvPr>
          <p:cNvSpPr>
            <a:spLocks noGrp="1"/>
          </p:cNvSpPr>
          <p:nvPr>
            <p:ph type="body" sz="quarter" idx="15" hasCustomPrompt="1"/>
          </p:nvPr>
        </p:nvSpPr>
        <p:spPr>
          <a:xfrm>
            <a:off x="406401" y="1406438"/>
            <a:ext cx="7234539"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17" name="Content Placeholder">
            <a:extLst>
              <a:ext uri="{FF2B5EF4-FFF2-40B4-BE49-F238E27FC236}">
                <a16:creationId xmlns:a16="http://schemas.microsoft.com/office/drawing/2014/main" id="{F25F230E-372B-4D0A-94AF-FEA373AB4467}"/>
              </a:ext>
            </a:extLst>
          </p:cNvPr>
          <p:cNvSpPr>
            <a:spLocks noGrp="1"/>
          </p:cNvSpPr>
          <p:nvPr>
            <p:ph sz="quarter" idx="16"/>
          </p:nvPr>
        </p:nvSpPr>
        <p:spPr>
          <a:xfrm>
            <a:off x="406401" y="4492224"/>
            <a:ext cx="7234539" cy="2086377"/>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FC729441-3D26-4428-B098-F62F1E55C32B}"/>
              </a:ext>
            </a:extLst>
          </p:cNvPr>
          <p:cNvSpPr>
            <a:spLocks noGrp="1"/>
          </p:cNvSpPr>
          <p:nvPr>
            <p:ph type="body" sz="quarter" idx="17" hasCustomPrompt="1"/>
          </p:nvPr>
        </p:nvSpPr>
        <p:spPr>
          <a:xfrm>
            <a:off x="406401" y="4044104"/>
            <a:ext cx="7234539"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15" name="Picture Placeholder 2">
            <a:extLst>
              <a:ext uri="{FF2B5EF4-FFF2-40B4-BE49-F238E27FC236}">
                <a16:creationId xmlns:a16="http://schemas.microsoft.com/office/drawing/2014/main" id="{77246DCD-EC65-4CEF-8400-BE677CC73177}"/>
              </a:ext>
            </a:extLst>
          </p:cNvPr>
          <p:cNvSpPr>
            <a:spLocks noGrp="1"/>
          </p:cNvSpPr>
          <p:nvPr>
            <p:ph type="pic" sz="quarter" idx="12"/>
          </p:nvPr>
        </p:nvSpPr>
        <p:spPr>
          <a:xfrm>
            <a:off x="8212668" y="1397000"/>
            <a:ext cx="3725333" cy="5181600"/>
          </a:xfrm>
          <a:prstGeom prst="round2DiagRect">
            <a:avLst>
              <a:gd name="adj1" fmla="val 0"/>
              <a:gd name="adj2" fmla="val 10451"/>
            </a:avLst>
          </a:prstGeom>
        </p:spPr>
        <p:txBody>
          <a:bodyPr/>
          <a:lstStyle/>
          <a:p>
            <a:r>
              <a:rPr lang="en-US"/>
              <a:t>Click icon to add picture</a:t>
            </a:r>
          </a:p>
        </p:txBody>
      </p:sp>
    </p:spTree>
    <p:extLst>
      <p:ext uri="{BB962C8B-B14F-4D97-AF65-F5344CB8AC3E}">
        <p14:creationId xmlns:p14="http://schemas.microsoft.com/office/powerpoint/2010/main" val="1260690428"/>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Double with Gradien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6" name="Slide Number">
            <a:extLst>
              <a:ext uri="{FF2B5EF4-FFF2-40B4-BE49-F238E27FC236}">
                <a16:creationId xmlns:a16="http://schemas.microsoft.com/office/drawing/2014/main" id="{F084D40B-1C22-4989-AC93-003019CC6075}"/>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8" name="Content Placeholder">
            <a:extLst>
              <a:ext uri="{FF2B5EF4-FFF2-40B4-BE49-F238E27FC236}">
                <a16:creationId xmlns:a16="http://schemas.microsoft.com/office/drawing/2014/main" id="{4A558109-B677-4842-BAF7-CA30C92F7208}"/>
              </a:ext>
            </a:extLst>
          </p:cNvPr>
          <p:cNvSpPr>
            <a:spLocks noGrp="1"/>
          </p:cNvSpPr>
          <p:nvPr>
            <p:ph sz="quarter" idx="11"/>
          </p:nvPr>
        </p:nvSpPr>
        <p:spPr>
          <a:xfrm>
            <a:off x="406401" y="1854558"/>
            <a:ext cx="7234539" cy="2086377"/>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a:extLst>
              <a:ext uri="{FF2B5EF4-FFF2-40B4-BE49-F238E27FC236}">
                <a16:creationId xmlns:a16="http://schemas.microsoft.com/office/drawing/2014/main" id="{3E841DBD-9F1A-4445-AF10-9FB8C49F6C0F}"/>
              </a:ext>
            </a:extLst>
          </p:cNvPr>
          <p:cNvSpPr>
            <a:spLocks noGrp="1"/>
          </p:cNvSpPr>
          <p:nvPr>
            <p:ph sz="quarter" idx="13" hasCustomPrompt="1"/>
          </p:nvPr>
        </p:nvSpPr>
        <p:spPr>
          <a:xfrm>
            <a:off x="7929453" y="6147515"/>
            <a:ext cx="4008547" cy="431084"/>
          </a:xfrm>
          <a:prstGeom prst="rect">
            <a:avLst/>
          </a:prstGeom>
        </p:spPr>
        <p:txBody>
          <a:bodyPr lIns="0" tIns="0" rIns="0" bIns="0" numCol="1" anchor="b" anchorCtr="0">
            <a:normAutofit/>
          </a:bodyPr>
          <a:lstStyle>
            <a:lvl1pPr marL="0" indent="0">
              <a:lnSpc>
                <a:spcPct val="110000"/>
              </a:lnSpc>
              <a:spcBef>
                <a:spcPts val="0"/>
              </a:spcBef>
              <a:spcAft>
                <a:spcPts val="400"/>
              </a:spcAft>
              <a:buFont typeface="Arial" panose="020B0604020202020204" pitchFamily="34" charset="0"/>
              <a:buNone/>
              <a:defRPr sz="1067" b="0" i="0">
                <a:solidFill>
                  <a:srgbClr val="ADC8E9"/>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5pPr>
          </a:lstStyle>
          <a:p>
            <a:pPr lvl="0"/>
            <a:r>
              <a:rPr lang="en-US"/>
              <a:t>Edit Footnote</a:t>
            </a:r>
          </a:p>
        </p:txBody>
      </p:sp>
      <p:sp>
        <p:nvSpPr>
          <p:cNvPr id="12" name="Content Placeholder 12">
            <a:extLst>
              <a:ext uri="{FF2B5EF4-FFF2-40B4-BE49-F238E27FC236}">
                <a16:creationId xmlns:a16="http://schemas.microsoft.com/office/drawing/2014/main" id="{C1BFB5E7-1B50-4B0E-8B1B-A24C53BA1AC7}"/>
              </a:ext>
            </a:extLst>
          </p:cNvPr>
          <p:cNvSpPr>
            <a:spLocks noGrp="1"/>
          </p:cNvSpPr>
          <p:nvPr>
            <p:ph sz="quarter" idx="14"/>
          </p:nvPr>
        </p:nvSpPr>
        <p:spPr>
          <a:xfrm>
            <a:off x="7926832" y="1397002"/>
            <a:ext cx="4011168" cy="4661385"/>
          </a:xfrm>
          <a:prstGeom prst="round2DiagRect">
            <a:avLst>
              <a:gd name="adj1" fmla="val 0"/>
              <a:gd name="adj2" fmla="val 10132"/>
            </a:avLst>
          </a:prstGeom>
          <a:gradFill>
            <a:gsLst>
              <a:gs pos="23000">
                <a:srgbClr val="0065BD"/>
              </a:gs>
              <a:gs pos="100000">
                <a:srgbClr val="9BBDE4"/>
              </a:gs>
            </a:gsLst>
            <a:lin ang="19200000" scaled="0"/>
          </a:gradFill>
        </p:spPr>
        <p:txBody>
          <a:bodyPr lIns="91440" tIns="91440" rIns="91440" bIns="91440" anchor="ctr" anchorCtr="0">
            <a:normAutofit/>
          </a:bodyPr>
          <a:lstStyle>
            <a:lvl1pPr marL="0" indent="0" algn="l">
              <a:lnSpc>
                <a:spcPct val="100000"/>
              </a:lnSpc>
              <a:spcBef>
                <a:spcPts val="800"/>
              </a:spcBef>
              <a:buFont typeface="Arial" panose="020B0604020202020204" pitchFamily="34" charset="0"/>
              <a:buNone/>
              <a:defRPr sz="2400" b="1" i="0">
                <a:solidFill>
                  <a:schemeClr val="bg1"/>
                </a:solidFill>
                <a:latin typeface="Arial" panose="020B0604020202020204" pitchFamily="34" charset="0"/>
                <a:cs typeface="Arial" panose="020B0604020202020204" pitchFamily="34" charset="0"/>
              </a:defRPr>
            </a:lvl1pPr>
            <a:lvl2pPr marL="10584" indent="0" algn="l">
              <a:lnSpc>
                <a:spcPct val="100000"/>
              </a:lnSpc>
              <a:spcBef>
                <a:spcPts val="800"/>
              </a:spcBef>
              <a:buNone/>
              <a:tabLst/>
              <a:defRPr sz="1867" b="0" i="0">
                <a:solidFill>
                  <a:schemeClr val="bg1"/>
                </a:solidFill>
                <a:latin typeface="Arial" panose="020B0604020202020204" pitchFamily="34" charset="0"/>
                <a:cs typeface="Arial" panose="020B0604020202020204" pitchFamily="34" charset="0"/>
              </a:defRPr>
            </a:lvl2pPr>
            <a:lvl3pPr marL="846626" indent="-228589">
              <a:lnSpc>
                <a:spcPct val="100000"/>
              </a:lnSpc>
              <a:spcBef>
                <a:spcPts val="800"/>
              </a:spcBef>
              <a:tabLst/>
              <a:defRPr sz="2133" b="0" i="0">
                <a:solidFill>
                  <a:schemeClr val="bg1"/>
                </a:solidFill>
                <a:latin typeface="Arial" panose="020B0604020202020204" pitchFamily="34" charset="0"/>
                <a:cs typeface="Arial" panose="020B0604020202020204" pitchFamily="34" charset="0"/>
              </a:defRPr>
            </a:lvl3pPr>
            <a:lvl4pPr marL="1073097" indent="-226473">
              <a:lnSpc>
                <a:spcPct val="100000"/>
              </a:lnSpc>
              <a:spcBef>
                <a:spcPts val="800"/>
              </a:spcBef>
              <a:tabLst/>
              <a:defRPr sz="1867" b="0" i="0">
                <a:solidFill>
                  <a:schemeClr val="bg1"/>
                </a:solidFill>
                <a:latin typeface="Arial" panose="020B0604020202020204" pitchFamily="34" charset="0"/>
                <a:cs typeface="Arial" panose="020B0604020202020204" pitchFamily="34" charset="0"/>
              </a:defRPr>
            </a:lvl4pPr>
            <a:lvl5pPr marL="1301686" indent="-241289">
              <a:lnSpc>
                <a:spcPct val="100000"/>
              </a:lnSpc>
              <a:spcBef>
                <a:spcPts val="800"/>
              </a:spcBef>
              <a:tabLst/>
              <a:defRPr sz="1867"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FAEE8DDF-E051-4AD7-B31B-855579AF1420}"/>
              </a:ext>
            </a:extLst>
          </p:cNvPr>
          <p:cNvSpPr>
            <a:spLocks noGrp="1"/>
          </p:cNvSpPr>
          <p:nvPr>
            <p:ph type="body" sz="quarter" idx="15" hasCustomPrompt="1"/>
          </p:nvPr>
        </p:nvSpPr>
        <p:spPr>
          <a:xfrm>
            <a:off x="406401" y="1406438"/>
            <a:ext cx="7234539"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17" name="Content Placeholder">
            <a:extLst>
              <a:ext uri="{FF2B5EF4-FFF2-40B4-BE49-F238E27FC236}">
                <a16:creationId xmlns:a16="http://schemas.microsoft.com/office/drawing/2014/main" id="{F25F230E-372B-4D0A-94AF-FEA373AB4467}"/>
              </a:ext>
            </a:extLst>
          </p:cNvPr>
          <p:cNvSpPr>
            <a:spLocks noGrp="1"/>
          </p:cNvSpPr>
          <p:nvPr>
            <p:ph sz="quarter" idx="16"/>
          </p:nvPr>
        </p:nvSpPr>
        <p:spPr>
          <a:xfrm>
            <a:off x="406401" y="4492224"/>
            <a:ext cx="7234539" cy="2086377"/>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FC729441-3D26-4428-B098-F62F1E55C32B}"/>
              </a:ext>
            </a:extLst>
          </p:cNvPr>
          <p:cNvSpPr>
            <a:spLocks noGrp="1"/>
          </p:cNvSpPr>
          <p:nvPr>
            <p:ph type="body" sz="quarter" idx="17" hasCustomPrompt="1"/>
          </p:nvPr>
        </p:nvSpPr>
        <p:spPr>
          <a:xfrm>
            <a:off x="406401" y="4044104"/>
            <a:ext cx="7234539"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Tree>
    <p:extLst>
      <p:ext uri="{BB962C8B-B14F-4D97-AF65-F5344CB8AC3E}">
        <p14:creationId xmlns:p14="http://schemas.microsoft.com/office/powerpoint/2010/main" val="1247038158"/>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Triple1">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24DC5B44-9270-874F-AAC9-65FEC28DCFC7}"/>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973A9E77-857A-F047-8BFD-A01BC4F691A1}"/>
              </a:ext>
            </a:extLst>
          </p:cNvPr>
          <p:cNvSpPr>
            <a:spLocks noGrp="1"/>
          </p:cNvSpPr>
          <p:nvPr>
            <p:ph type="body" sz="quarter" idx="16"/>
          </p:nvPr>
        </p:nvSpPr>
        <p:spPr>
          <a:xfrm>
            <a:off x="4322764" y="6167523"/>
            <a:ext cx="3698877" cy="410733"/>
          </a:xfrm>
          <a:prstGeom prst="rect">
            <a:avLst/>
          </a:prstGeom>
        </p:spPr>
        <p:txBody>
          <a:bodyPr lIns="0" tIns="0" rIns="0" bIns="0">
            <a:normAutofit/>
          </a:bodyPr>
          <a:lstStyle>
            <a:lvl1pPr marL="0" indent="0">
              <a:buNone/>
              <a:defRPr sz="2133" b="1" i="0">
                <a:solidFill>
                  <a:schemeClr val="bg1">
                    <a:lumMod val="65000"/>
                  </a:schemeClr>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2">
            <a:extLst>
              <a:ext uri="{FF2B5EF4-FFF2-40B4-BE49-F238E27FC236}">
                <a16:creationId xmlns:a16="http://schemas.microsoft.com/office/drawing/2014/main" id="{988EF0B3-D9AE-BE47-AD12-F07ECDB5E465}"/>
              </a:ext>
            </a:extLst>
          </p:cNvPr>
          <p:cNvSpPr>
            <a:spLocks noGrp="1"/>
          </p:cNvSpPr>
          <p:nvPr>
            <p:ph type="body" sz="quarter" idx="18"/>
          </p:nvPr>
        </p:nvSpPr>
        <p:spPr>
          <a:xfrm>
            <a:off x="406403" y="6167868"/>
            <a:ext cx="3698876" cy="410733"/>
          </a:xfrm>
          <a:prstGeom prst="rect">
            <a:avLst/>
          </a:prstGeom>
        </p:spPr>
        <p:txBody>
          <a:bodyPr lIns="0" tIns="0" rIns="0" bIns="0">
            <a:normAutofit/>
          </a:bodyPr>
          <a:lstStyle>
            <a:lvl1pPr marL="0" indent="0">
              <a:buNone/>
              <a:defRPr sz="2133" b="1" i="0">
                <a:solidFill>
                  <a:schemeClr val="bg1">
                    <a:lumMod val="65000"/>
                  </a:schemeClr>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Slide Number">
            <a:extLst>
              <a:ext uri="{FF2B5EF4-FFF2-40B4-BE49-F238E27FC236}">
                <a16:creationId xmlns:a16="http://schemas.microsoft.com/office/drawing/2014/main" id="{785D2FA4-DE51-46B0-BFFB-D42A02F458BE}"/>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8" name="Text Placeholder 2">
            <a:extLst>
              <a:ext uri="{FF2B5EF4-FFF2-40B4-BE49-F238E27FC236}">
                <a16:creationId xmlns:a16="http://schemas.microsoft.com/office/drawing/2014/main" id="{570BC3F1-3EAA-41A3-868E-3C6D2E64F792}"/>
              </a:ext>
            </a:extLst>
          </p:cNvPr>
          <p:cNvSpPr>
            <a:spLocks noGrp="1"/>
          </p:cNvSpPr>
          <p:nvPr>
            <p:ph type="body" sz="quarter" idx="13" hasCustomPrompt="1"/>
          </p:nvPr>
        </p:nvSpPr>
        <p:spPr>
          <a:xfrm>
            <a:off x="406400" y="1406438"/>
            <a:ext cx="3698877"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14" name="Content Placeholder">
            <a:extLst>
              <a:ext uri="{FF2B5EF4-FFF2-40B4-BE49-F238E27FC236}">
                <a16:creationId xmlns:a16="http://schemas.microsoft.com/office/drawing/2014/main" id="{D9CB1950-A334-4824-A0E3-AB5694C06121}"/>
              </a:ext>
            </a:extLst>
          </p:cNvPr>
          <p:cNvSpPr>
            <a:spLocks noGrp="1"/>
          </p:cNvSpPr>
          <p:nvPr>
            <p:ph sz="quarter" idx="11"/>
          </p:nvPr>
        </p:nvSpPr>
        <p:spPr>
          <a:xfrm>
            <a:off x="406400" y="1906073"/>
            <a:ext cx="3698877" cy="418313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a:extLst>
              <a:ext uri="{FF2B5EF4-FFF2-40B4-BE49-F238E27FC236}">
                <a16:creationId xmlns:a16="http://schemas.microsoft.com/office/drawing/2014/main" id="{7EB3EF35-6EA4-4139-B0C5-EF1D64EF24C8}"/>
              </a:ext>
            </a:extLst>
          </p:cNvPr>
          <p:cNvSpPr>
            <a:spLocks noGrp="1"/>
          </p:cNvSpPr>
          <p:nvPr>
            <p:ph sz="quarter" idx="14"/>
          </p:nvPr>
        </p:nvSpPr>
        <p:spPr>
          <a:xfrm>
            <a:off x="8239124" y="1906073"/>
            <a:ext cx="3698877" cy="418313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a:extLst>
              <a:ext uri="{FF2B5EF4-FFF2-40B4-BE49-F238E27FC236}">
                <a16:creationId xmlns:a16="http://schemas.microsoft.com/office/drawing/2014/main" id="{6484020C-EFF2-40E5-8BD9-590C847E6F24}"/>
              </a:ext>
            </a:extLst>
          </p:cNvPr>
          <p:cNvSpPr>
            <a:spLocks noGrp="1"/>
          </p:cNvSpPr>
          <p:nvPr>
            <p:ph sz="quarter" idx="15"/>
          </p:nvPr>
        </p:nvSpPr>
        <p:spPr>
          <a:xfrm>
            <a:off x="4322763" y="1906073"/>
            <a:ext cx="3698877" cy="418313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F8F6C5E7-4C3B-46BA-8EEF-831AF9698914}"/>
              </a:ext>
            </a:extLst>
          </p:cNvPr>
          <p:cNvSpPr>
            <a:spLocks noGrp="1"/>
          </p:cNvSpPr>
          <p:nvPr>
            <p:ph type="body" sz="quarter" idx="19"/>
          </p:nvPr>
        </p:nvSpPr>
        <p:spPr>
          <a:xfrm>
            <a:off x="8239124" y="6167868"/>
            <a:ext cx="3698877" cy="410733"/>
          </a:xfrm>
          <a:prstGeom prst="rect">
            <a:avLst/>
          </a:prstGeom>
        </p:spPr>
        <p:txBody>
          <a:bodyPr lIns="0" tIns="0" rIns="0" bIns="0">
            <a:normAutofit/>
          </a:bodyPr>
          <a:lstStyle>
            <a:lvl1pPr marL="0" indent="0">
              <a:buNone/>
              <a:defRPr sz="2133" b="1" i="0">
                <a:solidFill>
                  <a:schemeClr val="bg1">
                    <a:lumMod val="65000"/>
                  </a:schemeClr>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2">
            <a:extLst>
              <a:ext uri="{FF2B5EF4-FFF2-40B4-BE49-F238E27FC236}">
                <a16:creationId xmlns:a16="http://schemas.microsoft.com/office/drawing/2014/main" id="{16070E37-C59B-4230-91A3-23CCA63A9CA0}"/>
              </a:ext>
            </a:extLst>
          </p:cNvPr>
          <p:cNvSpPr>
            <a:spLocks noGrp="1"/>
          </p:cNvSpPr>
          <p:nvPr>
            <p:ph type="body" sz="quarter" idx="20" hasCustomPrompt="1"/>
          </p:nvPr>
        </p:nvSpPr>
        <p:spPr>
          <a:xfrm>
            <a:off x="4322764" y="1410508"/>
            <a:ext cx="3698877"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
        <p:nvSpPr>
          <p:cNvPr id="19" name="Text Placeholder 2">
            <a:extLst>
              <a:ext uri="{FF2B5EF4-FFF2-40B4-BE49-F238E27FC236}">
                <a16:creationId xmlns:a16="http://schemas.microsoft.com/office/drawing/2014/main" id="{ECB45B1E-CADD-4DE8-AFCD-3F11949F781B}"/>
              </a:ext>
            </a:extLst>
          </p:cNvPr>
          <p:cNvSpPr>
            <a:spLocks noGrp="1"/>
          </p:cNvSpPr>
          <p:nvPr>
            <p:ph type="body" sz="quarter" idx="21" hasCustomPrompt="1"/>
          </p:nvPr>
        </p:nvSpPr>
        <p:spPr>
          <a:xfrm>
            <a:off x="8224840" y="1406438"/>
            <a:ext cx="3698877"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Green Headline</a:t>
            </a:r>
          </a:p>
        </p:txBody>
      </p:sp>
    </p:spTree>
    <p:extLst>
      <p:ext uri="{BB962C8B-B14F-4D97-AF65-F5344CB8AC3E}">
        <p14:creationId xmlns:p14="http://schemas.microsoft.com/office/powerpoint/2010/main" val="3025743428"/>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Triple with Highlight">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24DC5B44-9270-874F-AAC9-65FEC28DCFC7}"/>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lide Number">
            <a:extLst>
              <a:ext uri="{FF2B5EF4-FFF2-40B4-BE49-F238E27FC236}">
                <a16:creationId xmlns:a16="http://schemas.microsoft.com/office/drawing/2014/main" id="{785D2FA4-DE51-46B0-BFFB-D42A02F458BE}"/>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13" name="Text Placeholder 3">
            <a:extLst>
              <a:ext uri="{FF2B5EF4-FFF2-40B4-BE49-F238E27FC236}">
                <a16:creationId xmlns:a16="http://schemas.microsoft.com/office/drawing/2014/main" id="{48A4B86E-AFF2-4883-AB91-1F1F9548C4B0}"/>
              </a:ext>
            </a:extLst>
          </p:cNvPr>
          <p:cNvSpPr>
            <a:spLocks noGrp="1"/>
          </p:cNvSpPr>
          <p:nvPr>
            <p:ph type="body" sz="quarter" idx="19" hasCustomPrompt="1"/>
          </p:nvPr>
        </p:nvSpPr>
        <p:spPr>
          <a:xfrm>
            <a:off x="7938759" y="1397003"/>
            <a:ext cx="4369860" cy="425797"/>
          </a:xfrm>
          <a:prstGeom prst="round2DiagRect">
            <a:avLst/>
          </a:prstGeom>
          <a:gradFill>
            <a:gsLst>
              <a:gs pos="30000">
                <a:srgbClr val="9BBDE4"/>
              </a:gs>
              <a:gs pos="100000">
                <a:srgbClr val="0065BD"/>
              </a:gs>
            </a:gsLst>
            <a:lin ang="2700000" scaled="0"/>
          </a:gradFill>
        </p:spPr>
        <p:txBody>
          <a:bodyPr lIns="182880" rIns="365760" anchor="ctr" anchorCtr="0">
            <a:normAutofit/>
          </a:bodyPr>
          <a:lstStyle>
            <a:lvl1pPr marL="0" indent="0">
              <a:buNone/>
              <a:defRPr sz="2133" b="1" i="0" cap="all" baseline="0">
                <a:solidFill>
                  <a:schemeClr val="bg1"/>
                </a:solidFill>
                <a:latin typeface="Arial" panose="020B0604020202020204" pitchFamily="34" charset="0"/>
                <a:cs typeface="Arial" panose="020B0604020202020204" pitchFamily="34" charset="0"/>
              </a:defRPr>
            </a:lvl1pPr>
          </a:lstStyle>
          <a:p>
            <a:pPr lvl="0"/>
            <a:r>
              <a:rPr lang="en-US"/>
              <a:t>Highlight</a:t>
            </a:r>
          </a:p>
        </p:txBody>
      </p:sp>
      <p:sp>
        <p:nvSpPr>
          <p:cNvPr id="20" name="Content Placeholder">
            <a:extLst>
              <a:ext uri="{FF2B5EF4-FFF2-40B4-BE49-F238E27FC236}">
                <a16:creationId xmlns:a16="http://schemas.microsoft.com/office/drawing/2014/main" id="{3681C087-1638-4120-AC0A-F6CC4A1323A3}"/>
              </a:ext>
            </a:extLst>
          </p:cNvPr>
          <p:cNvSpPr>
            <a:spLocks noGrp="1"/>
          </p:cNvSpPr>
          <p:nvPr>
            <p:ph sz="quarter" idx="14"/>
          </p:nvPr>
        </p:nvSpPr>
        <p:spPr>
          <a:xfrm>
            <a:off x="7938760" y="2121968"/>
            <a:ext cx="3999240" cy="4456632"/>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a:extLst>
              <a:ext uri="{FF2B5EF4-FFF2-40B4-BE49-F238E27FC236}">
                <a16:creationId xmlns:a16="http://schemas.microsoft.com/office/drawing/2014/main" id="{1A59FE49-DF5A-4A5B-AFA9-0D629A069C36}"/>
              </a:ext>
            </a:extLst>
          </p:cNvPr>
          <p:cNvSpPr>
            <a:spLocks noGrp="1"/>
          </p:cNvSpPr>
          <p:nvPr>
            <p:ph sz="quarter" idx="11"/>
          </p:nvPr>
        </p:nvSpPr>
        <p:spPr>
          <a:xfrm>
            <a:off x="406401" y="1397063"/>
            <a:ext cx="7234539" cy="162518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a:extLst>
              <a:ext uri="{FF2B5EF4-FFF2-40B4-BE49-F238E27FC236}">
                <a16:creationId xmlns:a16="http://schemas.microsoft.com/office/drawing/2014/main" id="{A95F732A-5C8F-43C3-99AA-577FBC403D8F}"/>
              </a:ext>
            </a:extLst>
          </p:cNvPr>
          <p:cNvSpPr>
            <a:spLocks noGrp="1"/>
          </p:cNvSpPr>
          <p:nvPr>
            <p:ph sz="quarter" idx="20"/>
          </p:nvPr>
        </p:nvSpPr>
        <p:spPr>
          <a:xfrm>
            <a:off x="406401" y="3175240"/>
            <a:ext cx="7234539" cy="162518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a:extLst>
              <a:ext uri="{FF2B5EF4-FFF2-40B4-BE49-F238E27FC236}">
                <a16:creationId xmlns:a16="http://schemas.microsoft.com/office/drawing/2014/main" id="{D5530C53-DC96-42AF-B08C-A9844E4AF653}"/>
              </a:ext>
            </a:extLst>
          </p:cNvPr>
          <p:cNvSpPr>
            <a:spLocks noGrp="1"/>
          </p:cNvSpPr>
          <p:nvPr>
            <p:ph sz="quarter" idx="21"/>
          </p:nvPr>
        </p:nvSpPr>
        <p:spPr>
          <a:xfrm>
            <a:off x="406401" y="4953420"/>
            <a:ext cx="7234539" cy="162518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427091"/>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Triple with Picture">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24DC5B44-9270-874F-AAC9-65FEC28DCFC7}"/>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lide Number">
            <a:extLst>
              <a:ext uri="{FF2B5EF4-FFF2-40B4-BE49-F238E27FC236}">
                <a16:creationId xmlns:a16="http://schemas.microsoft.com/office/drawing/2014/main" id="{785D2FA4-DE51-46B0-BFFB-D42A02F458BE}"/>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21" name="Content Placeholder">
            <a:extLst>
              <a:ext uri="{FF2B5EF4-FFF2-40B4-BE49-F238E27FC236}">
                <a16:creationId xmlns:a16="http://schemas.microsoft.com/office/drawing/2014/main" id="{1A59FE49-DF5A-4A5B-AFA9-0D629A069C36}"/>
              </a:ext>
            </a:extLst>
          </p:cNvPr>
          <p:cNvSpPr>
            <a:spLocks noGrp="1"/>
          </p:cNvSpPr>
          <p:nvPr>
            <p:ph sz="quarter" idx="11"/>
          </p:nvPr>
        </p:nvSpPr>
        <p:spPr>
          <a:xfrm>
            <a:off x="406401" y="1397063"/>
            <a:ext cx="7234539" cy="162518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a:extLst>
              <a:ext uri="{FF2B5EF4-FFF2-40B4-BE49-F238E27FC236}">
                <a16:creationId xmlns:a16="http://schemas.microsoft.com/office/drawing/2014/main" id="{A95F732A-5C8F-43C3-99AA-577FBC403D8F}"/>
              </a:ext>
            </a:extLst>
          </p:cNvPr>
          <p:cNvSpPr>
            <a:spLocks noGrp="1"/>
          </p:cNvSpPr>
          <p:nvPr>
            <p:ph sz="quarter" idx="20"/>
          </p:nvPr>
        </p:nvSpPr>
        <p:spPr>
          <a:xfrm>
            <a:off x="406401" y="3175240"/>
            <a:ext cx="7234539" cy="162518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a:extLst>
              <a:ext uri="{FF2B5EF4-FFF2-40B4-BE49-F238E27FC236}">
                <a16:creationId xmlns:a16="http://schemas.microsoft.com/office/drawing/2014/main" id="{D5530C53-DC96-42AF-B08C-A9844E4AF653}"/>
              </a:ext>
            </a:extLst>
          </p:cNvPr>
          <p:cNvSpPr>
            <a:spLocks noGrp="1"/>
          </p:cNvSpPr>
          <p:nvPr>
            <p:ph sz="quarter" idx="21"/>
          </p:nvPr>
        </p:nvSpPr>
        <p:spPr>
          <a:xfrm>
            <a:off x="406401" y="4953420"/>
            <a:ext cx="7234539" cy="162518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2">
            <a:extLst>
              <a:ext uri="{FF2B5EF4-FFF2-40B4-BE49-F238E27FC236}">
                <a16:creationId xmlns:a16="http://schemas.microsoft.com/office/drawing/2014/main" id="{157C7C6F-D553-48A0-B138-2C82563A64A0}"/>
              </a:ext>
            </a:extLst>
          </p:cNvPr>
          <p:cNvSpPr>
            <a:spLocks noGrp="1"/>
          </p:cNvSpPr>
          <p:nvPr>
            <p:ph type="pic" sz="quarter" idx="12"/>
          </p:nvPr>
        </p:nvSpPr>
        <p:spPr>
          <a:xfrm>
            <a:off x="8212668" y="1397000"/>
            <a:ext cx="3725333" cy="5181600"/>
          </a:xfrm>
          <a:prstGeom prst="round2DiagRect">
            <a:avLst>
              <a:gd name="adj1" fmla="val 0"/>
              <a:gd name="adj2" fmla="val 11656"/>
            </a:avLst>
          </a:prstGeom>
        </p:spPr>
        <p:txBody>
          <a:bodyPr/>
          <a:lstStyle/>
          <a:p>
            <a:r>
              <a:rPr lang="en-US"/>
              <a:t>Click icon to add picture</a:t>
            </a:r>
          </a:p>
        </p:txBody>
      </p:sp>
    </p:spTree>
    <p:extLst>
      <p:ext uri="{BB962C8B-B14F-4D97-AF65-F5344CB8AC3E}">
        <p14:creationId xmlns:p14="http://schemas.microsoft.com/office/powerpoint/2010/main" val="951599423"/>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Triple with Gradient">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24DC5B44-9270-874F-AAC9-65FEC28DCFC7}"/>
              </a:ext>
            </a:extLst>
          </p:cNvPr>
          <p:cNvSpPr>
            <a:spLocks noGrp="1"/>
          </p:cNvSpPr>
          <p:nvPr>
            <p:ph type="title" hasCustomPrompt="1"/>
          </p:nvPr>
        </p:nvSpPr>
        <p:spPr>
          <a:xfrm>
            <a:off x="-129859" y="330201"/>
            <a:ext cx="12067859" cy="767081"/>
          </a:xfrm>
          <a:prstGeom prst="round2DiagRect">
            <a:avLst>
              <a:gd name="adj1" fmla="val 0"/>
              <a:gd name="adj2" fmla="val 12802"/>
            </a:avLst>
          </a:prstGeom>
          <a:gradFill>
            <a:gsLst>
              <a:gs pos="30000">
                <a:srgbClr val="0065BD"/>
              </a:gs>
              <a:gs pos="100000">
                <a:srgbClr val="9BBDE4"/>
              </a:gs>
            </a:gsLst>
            <a:lin ang="2700000" scaled="0"/>
          </a:grad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lide Number">
            <a:extLst>
              <a:ext uri="{FF2B5EF4-FFF2-40B4-BE49-F238E27FC236}">
                <a16:creationId xmlns:a16="http://schemas.microsoft.com/office/drawing/2014/main" id="{785D2FA4-DE51-46B0-BFFB-D42A02F458BE}"/>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21" name="Content Placeholder">
            <a:extLst>
              <a:ext uri="{FF2B5EF4-FFF2-40B4-BE49-F238E27FC236}">
                <a16:creationId xmlns:a16="http://schemas.microsoft.com/office/drawing/2014/main" id="{1A59FE49-DF5A-4A5B-AFA9-0D629A069C36}"/>
              </a:ext>
            </a:extLst>
          </p:cNvPr>
          <p:cNvSpPr>
            <a:spLocks noGrp="1"/>
          </p:cNvSpPr>
          <p:nvPr>
            <p:ph sz="quarter" idx="11"/>
          </p:nvPr>
        </p:nvSpPr>
        <p:spPr>
          <a:xfrm>
            <a:off x="406401" y="1397063"/>
            <a:ext cx="7234539" cy="162518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a:extLst>
              <a:ext uri="{FF2B5EF4-FFF2-40B4-BE49-F238E27FC236}">
                <a16:creationId xmlns:a16="http://schemas.microsoft.com/office/drawing/2014/main" id="{A95F732A-5C8F-43C3-99AA-577FBC403D8F}"/>
              </a:ext>
            </a:extLst>
          </p:cNvPr>
          <p:cNvSpPr>
            <a:spLocks noGrp="1"/>
          </p:cNvSpPr>
          <p:nvPr>
            <p:ph sz="quarter" idx="20"/>
          </p:nvPr>
        </p:nvSpPr>
        <p:spPr>
          <a:xfrm>
            <a:off x="406401" y="3175240"/>
            <a:ext cx="7234539" cy="162518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a:extLst>
              <a:ext uri="{FF2B5EF4-FFF2-40B4-BE49-F238E27FC236}">
                <a16:creationId xmlns:a16="http://schemas.microsoft.com/office/drawing/2014/main" id="{D5530C53-DC96-42AF-B08C-A9844E4AF653}"/>
              </a:ext>
            </a:extLst>
          </p:cNvPr>
          <p:cNvSpPr>
            <a:spLocks noGrp="1"/>
          </p:cNvSpPr>
          <p:nvPr>
            <p:ph sz="quarter" idx="21"/>
          </p:nvPr>
        </p:nvSpPr>
        <p:spPr>
          <a:xfrm>
            <a:off x="406401" y="4953420"/>
            <a:ext cx="7234539" cy="1625181"/>
          </a:xfrm>
          <a:prstGeom prst="rect">
            <a:avLst/>
          </a:prstGeom>
        </p:spPr>
        <p:txBody>
          <a:bodyPr lIns="0" tIns="0" rIns="0" bIns="0">
            <a:normAutofit/>
          </a:bodyPr>
          <a:lstStyle>
            <a:lvl1pPr marL="0" indent="0">
              <a:lnSpc>
                <a:spcPct val="110000"/>
              </a:lnSpc>
              <a:spcBef>
                <a:spcPts val="0"/>
              </a:spcBef>
              <a:spcAft>
                <a:spcPts val="4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867" b="1" i="0">
                <a:solidFill>
                  <a:schemeClr val="accent3"/>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600" b="0" i="0">
                <a:solidFill>
                  <a:srgbClr val="000000"/>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a:extLst>
              <a:ext uri="{FF2B5EF4-FFF2-40B4-BE49-F238E27FC236}">
                <a16:creationId xmlns:a16="http://schemas.microsoft.com/office/drawing/2014/main" id="{F338FF97-8C40-4510-B969-45DB07CB27C2}"/>
              </a:ext>
            </a:extLst>
          </p:cNvPr>
          <p:cNvSpPr>
            <a:spLocks noGrp="1"/>
          </p:cNvSpPr>
          <p:nvPr>
            <p:ph sz="quarter" idx="13" hasCustomPrompt="1"/>
          </p:nvPr>
        </p:nvSpPr>
        <p:spPr>
          <a:xfrm>
            <a:off x="7929453" y="6147515"/>
            <a:ext cx="4008547" cy="431084"/>
          </a:xfrm>
          <a:prstGeom prst="rect">
            <a:avLst/>
          </a:prstGeom>
        </p:spPr>
        <p:txBody>
          <a:bodyPr lIns="0" tIns="0" rIns="0" bIns="0" numCol="1" anchor="b" anchorCtr="0">
            <a:normAutofit/>
          </a:bodyPr>
          <a:lstStyle>
            <a:lvl1pPr marL="0" indent="0">
              <a:lnSpc>
                <a:spcPct val="110000"/>
              </a:lnSpc>
              <a:spcBef>
                <a:spcPts val="0"/>
              </a:spcBef>
              <a:spcAft>
                <a:spcPts val="400"/>
              </a:spcAft>
              <a:buFont typeface="Arial" panose="020B0604020202020204" pitchFamily="34" charset="0"/>
              <a:buNone/>
              <a:defRPr sz="1067" b="0" i="0">
                <a:solidFill>
                  <a:srgbClr val="ADC8E9"/>
                </a:solidFill>
                <a:latin typeface="Arial" panose="020B0604020202020204" pitchFamily="34" charset="0"/>
                <a:cs typeface="Arial" panose="020B0604020202020204" pitchFamily="34" charset="0"/>
              </a:defRPr>
            </a:lvl1pPr>
            <a:lvl2pPr marL="148159" indent="-148159">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2pPr>
            <a:lvl3pPr marL="306903" indent="-158743">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3pPr>
            <a:lvl4pPr marL="455062" indent="-148159">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4pPr>
            <a:lvl5pPr marL="613803" indent="-158743">
              <a:lnSpc>
                <a:spcPct val="110000"/>
              </a:lnSpc>
              <a:spcBef>
                <a:spcPts val="0"/>
              </a:spcBef>
              <a:spcAft>
                <a:spcPts val="400"/>
              </a:spcAft>
              <a:tabLst/>
              <a:defRPr sz="1067" b="0" i="0">
                <a:solidFill>
                  <a:schemeClr val="bg1">
                    <a:lumMod val="75000"/>
                  </a:schemeClr>
                </a:solidFill>
                <a:latin typeface="Arial" panose="020B0604020202020204" pitchFamily="34" charset="0"/>
                <a:cs typeface="Arial" panose="020B0604020202020204" pitchFamily="34" charset="0"/>
              </a:defRPr>
            </a:lvl5pPr>
          </a:lstStyle>
          <a:p>
            <a:pPr lvl="0"/>
            <a:r>
              <a:rPr lang="en-US"/>
              <a:t>Edit Footnote</a:t>
            </a:r>
          </a:p>
        </p:txBody>
      </p:sp>
      <p:sp>
        <p:nvSpPr>
          <p:cNvPr id="10" name="Content Placeholder 12">
            <a:extLst>
              <a:ext uri="{FF2B5EF4-FFF2-40B4-BE49-F238E27FC236}">
                <a16:creationId xmlns:a16="http://schemas.microsoft.com/office/drawing/2014/main" id="{61202BE8-21A4-4003-812E-CA6CB5F8B4A8}"/>
              </a:ext>
            </a:extLst>
          </p:cNvPr>
          <p:cNvSpPr>
            <a:spLocks noGrp="1"/>
          </p:cNvSpPr>
          <p:nvPr>
            <p:ph sz="quarter" idx="14"/>
          </p:nvPr>
        </p:nvSpPr>
        <p:spPr>
          <a:xfrm>
            <a:off x="7926832" y="1397002"/>
            <a:ext cx="4011168" cy="4661385"/>
          </a:xfrm>
          <a:prstGeom prst="round2DiagRect">
            <a:avLst>
              <a:gd name="adj1" fmla="val 0"/>
              <a:gd name="adj2" fmla="val 9965"/>
            </a:avLst>
          </a:prstGeom>
          <a:gradFill>
            <a:gsLst>
              <a:gs pos="23000">
                <a:srgbClr val="0065BD"/>
              </a:gs>
              <a:gs pos="100000">
                <a:srgbClr val="9BBDE4"/>
              </a:gs>
            </a:gsLst>
            <a:lin ang="19200000" scaled="0"/>
          </a:gradFill>
        </p:spPr>
        <p:txBody>
          <a:bodyPr lIns="91440" tIns="91440" rIns="91440" bIns="91440" anchor="ctr" anchorCtr="0">
            <a:normAutofit/>
          </a:bodyPr>
          <a:lstStyle>
            <a:lvl1pPr marL="0" indent="0" algn="l">
              <a:lnSpc>
                <a:spcPct val="100000"/>
              </a:lnSpc>
              <a:spcBef>
                <a:spcPts val="800"/>
              </a:spcBef>
              <a:buFont typeface="Arial" panose="020B0604020202020204" pitchFamily="34" charset="0"/>
              <a:buNone/>
              <a:defRPr sz="2400" b="1" i="0">
                <a:solidFill>
                  <a:schemeClr val="bg1"/>
                </a:solidFill>
                <a:latin typeface="Arial" panose="020B0604020202020204" pitchFamily="34" charset="0"/>
                <a:cs typeface="Arial" panose="020B0604020202020204" pitchFamily="34" charset="0"/>
              </a:defRPr>
            </a:lvl1pPr>
            <a:lvl2pPr marL="10584" indent="0" algn="l">
              <a:lnSpc>
                <a:spcPct val="100000"/>
              </a:lnSpc>
              <a:spcBef>
                <a:spcPts val="800"/>
              </a:spcBef>
              <a:buNone/>
              <a:tabLst/>
              <a:defRPr sz="1867" b="0" i="0">
                <a:solidFill>
                  <a:schemeClr val="bg1"/>
                </a:solidFill>
                <a:latin typeface="Arial" panose="020B0604020202020204" pitchFamily="34" charset="0"/>
                <a:cs typeface="Arial" panose="020B0604020202020204" pitchFamily="34" charset="0"/>
              </a:defRPr>
            </a:lvl2pPr>
            <a:lvl3pPr marL="846626" indent="-228589">
              <a:lnSpc>
                <a:spcPct val="100000"/>
              </a:lnSpc>
              <a:spcBef>
                <a:spcPts val="800"/>
              </a:spcBef>
              <a:tabLst/>
              <a:defRPr sz="2133" b="0" i="0">
                <a:solidFill>
                  <a:schemeClr val="bg1"/>
                </a:solidFill>
                <a:latin typeface="Arial" panose="020B0604020202020204" pitchFamily="34" charset="0"/>
                <a:cs typeface="Arial" panose="020B0604020202020204" pitchFamily="34" charset="0"/>
              </a:defRPr>
            </a:lvl3pPr>
            <a:lvl4pPr marL="1073097" indent="-226473">
              <a:lnSpc>
                <a:spcPct val="100000"/>
              </a:lnSpc>
              <a:spcBef>
                <a:spcPts val="800"/>
              </a:spcBef>
              <a:tabLst/>
              <a:defRPr sz="1867" b="0" i="0">
                <a:solidFill>
                  <a:schemeClr val="bg1"/>
                </a:solidFill>
                <a:latin typeface="Arial" panose="020B0604020202020204" pitchFamily="34" charset="0"/>
                <a:cs typeface="Arial" panose="020B0604020202020204" pitchFamily="34" charset="0"/>
              </a:defRPr>
            </a:lvl4pPr>
            <a:lvl5pPr marL="1301686" indent="-241289">
              <a:lnSpc>
                <a:spcPct val="100000"/>
              </a:lnSpc>
              <a:spcBef>
                <a:spcPts val="800"/>
              </a:spcBef>
              <a:tabLst/>
              <a:defRPr sz="1867"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43775848"/>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 Statement with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D1EFDF-6C51-7244-87D7-A53F9C045597}"/>
              </a:ext>
            </a:extLst>
          </p:cNvPr>
          <p:cNvSpPr>
            <a:spLocks noGrp="1"/>
          </p:cNvSpPr>
          <p:nvPr>
            <p:ph type="pic" sz="quarter" idx="12"/>
          </p:nvPr>
        </p:nvSpPr>
        <p:spPr>
          <a:xfrm>
            <a:off x="6269604" y="330200"/>
            <a:ext cx="5668397" cy="6248400"/>
          </a:xfrm>
          <a:prstGeom prst="round2DiagRect">
            <a:avLst>
              <a:gd name="adj1" fmla="val 0"/>
              <a:gd name="adj2" fmla="val 15765"/>
            </a:avLst>
          </a:prstGeom>
        </p:spPr>
        <p:txBody>
          <a:bodyPr/>
          <a:lstStyle/>
          <a:p>
            <a:r>
              <a:rPr lang="en-US"/>
              <a:t>Click icon to add picture</a:t>
            </a:r>
          </a:p>
        </p:txBody>
      </p:sp>
      <p:sp>
        <p:nvSpPr>
          <p:cNvPr id="9" name="Text Placeholder 2">
            <a:extLst>
              <a:ext uri="{FF2B5EF4-FFF2-40B4-BE49-F238E27FC236}">
                <a16:creationId xmlns:a16="http://schemas.microsoft.com/office/drawing/2014/main" id="{C7ACB3A6-9CB8-6949-A3BA-583010DE5F81}"/>
              </a:ext>
            </a:extLst>
          </p:cNvPr>
          <p:cNvSpPr>
            <a:spLocks noGrp="1"/>
          </p:cNvSpPr>
          <p:nvPr>
            <p:ph type="body" sz="quarter" idx="16" hasCustomPrompt="1"/>
          </p:nvPr>
        </p:nvSpPr>
        <p:spPr>
          <a:xfrm>
            <a:off x="417446" y="330200"/>
            <a:ext cx="5534105" cy="6248400"/>
          </a:xfrm>
          <a:prstGeom prst="rect">
            <a:avLst/>
          </a:prstGeom>
        </p:spPr>
        <p:txBody>
          <a:bodyPr lIns="0" tIns="0" rIns="0" bIns="0" anchor="ctr" anchorCtr="0">
            <a:norm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4267" b="0" i="0" cap="all" baseline="0">
                <a:gradFill>
                  <a:gsLst>
                    <a:gs pos="30000">
                      <a:srgbClr val="0065BD"/>
                    </a:gs>
                    <a:gs pos="100000">
                      <a:srgbClr val="9BBDE4"/>
                    </a:gs>
                  </a:gsLst>
                  <a:lin ang="2700000" scaled="0"/>
                </a:gradFill>
                <a:latin typeface="Arial Black" panose="020B0604020202020204" pitchFamily="34" charset="0"/>
                <a:cs typeface="Arial Black"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267" b="1"/>
              <a:t>This is a single hot topic, statement or quote slide. Should not be used for several points.  Click to edit master text</a:t>
            </a:r>
            <a:endParaRPr lang="en-US"/>
          </a:p>
        </p:txBody>
      </p:sp>
      <p:sp>
        <p:nvSpPr>
          <p:cNvPr id="5" name="Slide Number">
            <a:extLst>
              <a:ext uri="{FF2B5EF4-FFF2-40B4-BE49-F238E27FC236}">
                <a16:creationId xmlns:a16="http://schemas.microsoft.com/office/drawing/2014/main" id="{97CBEF88-5A68-4AB3-B3C1-4A40F26E360F}"/>
              </a:ext>
            </a:extLst>
          </p:cNvPr>
          <p:cNvSpPr>
            <a:spLocks noGrp="1"/>
          </p:cNvSpPr>
          <p:nvPr>
            <p:ph type="sldNum" sz="quarter" idx="4"/>
          </p:nvPr>
        </p:nvSpPr>
        <p:spPr>
          <a:xfrm>
            <a:off x="116840" y="6578602"/>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Tree>
    <p:extLst>
      <p:ext uri="{BB962C8B-B14F-4D97-AF65-F5344CB8AC3E}">
        <p14:creationId xmlns:p14="http://schemas.microsoft.com/office/powerpoint/2010/main" val="1546342823"/>
      </p:ext>
    </p:extLst>
  </p:cSld>
  <p:clrMapOvr>
    <a:masterClrMapping/>
  </p:clrMapOvr>
  <p:extLst>
    <p:ext uri="{DCECCB84-F9BA-43D5-87BE-67443E8EF086}">
      <p15:sldGuideLst xmlns:p15="http://schemas.microsoft.com/office/powerpoint/2012/main">
        <p15:guide id="2" orient="horz" pos="15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 Statement ">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0129731-45EB-4D43-B8BB-D7E5F7EDF85A}"/>
              </a:ext>
            </a:extLst>
          </p:cNvPr>
          <p:cNvSpPr>
            <a:spLocks noGrp="1"/>
          </p:cNvSpPr>
          <p:nvPr>
            <p:ph type="body" sz="quarter" idx="16" hasCustomPrompt="1"/>
          </p:nvPr>
        </p:nvSpPr>
        <p:spPr>
          <a:xfrm>
            <a:off x="417445" y="1874290"/>
            <a:ext cx="11520556" cy="3109421"/>
          </a:xfrm>
          <a:prstGeom prst="rect">
            <a:avLst/>
          </a:prstGeom>
        </p:spPr>
        <p:txBody>
          <a:bodyPr lIns="0" tIns="0" rIns="0" bIns="0" anchor="ctr" anchorCtr="0">
            <a:normAutofit/>
          </a:bodyPr>
          <a:lstStyle>
            <a:lvl1pPr marL="0" indent="0">
              <a:buNone/>
              <a:defRPr sz="3733" b="0" i="0" cap="none" baseline="0">
                <a:gradFill>
                  <a:gsLst>
                    <a:gs pos="30000">
                      <a:srgbClr val="0065BD"/>
                    </a:gs>
                    <a:gs pos="100000">
                      <a:srgbClr val="9BBDE4"/>
                    </a:gs>
                  </a:gsLst>
                  <a:lin ang="2700000" scaled="0"/>
                </a:gradFill>
                <a:latin typeface="Arial Black" panose="020B0604020202020204" pitchFamily="34" charset="0"/>
                <a:cs typeface="Arial Black"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r>
              <a:rPr lang="en-US" sz="3733" b="1"/>
              <a:t>This is a single hot topic, statement or quote slide. Should not be used for several points. Click to edit master text</a:t>
            </a:r>
          </a:p>
        </p:txBody>
      </p:sp>
      <p:sp>
        <p:nvSpPr>
          <p:cNvPr id="7" name="Slide Number">
            <a:extLst>
              <a:ext uri="{FF2B5EF4-FFF2-40B4-BE49-F238E27FC236}">
                <a16:creationId xmlns:a16="http://schemas.microsoft.com/office/drawing/2014/main" id="{047AEF38-57CD-498D-AEC9-E918A7A6C40E}"/>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Tree>
    <p:extLst>
      <p:ext uri="{BB962C8B-B14F-4D97-AF65-F5344CB8AC3E}">
        <p14:creationId xmlns:p14="http://schemas.microsoft.com/office/powerpoint/2010/main" val="975215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800" y="2218189"/>
            <a:ext cx="10261600" cy="3916363"/>
          </a:xfrm>
        </p:spPr>
        <p:txBody>
          <a:bodyPr/>
          <a:lstStyle>
            <a:lvl1pPr>
              <a:defRPr sz="4000" baseline="0">
                <a:solidFill>
                  <a:schemeClr val="tx1"/>
                </a:solidFill>
              </a:defRPr>
            </a:lvl1pPr>
            <a:lvl2pPr>
              <a:defRPr sz="3200" baseline="0">
                <a:solidFill>
                  <a:schemeClr val="tx1">
                    <a:lumMod val="95000"/>
                    <a:lumOff val="5000"/>
                  </a:schemeClr>
                </a:solidFill>
              </a:defRPr>
            </a:lvl2pPr>
            <a:lvl3pPr>
              <a:defRPr sz="2667" baseline="0">
                <a:solidFill>
                  <a:schemeClr val="tx1"/>
                </a:solidFill>
              </a:defRPr>
            </a:lvl3pPr>
            <a:lvl4pPr>
              <a:defRPr sz="2400" baseline="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7752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 - Title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4884BE-49DF-48BA-9DD8-44E83F6C0B2B}"/>
              </a:ext>
            </a:extLst>
          </p:cNvPr>
          <p:cNvPicPr>
            <a:picLocks noChangeAspect="1"/>
          </p:cNvPicPr>
          <p:nvPr userDrawn="1"/>
        </p:nvPicPr>
        <p:blipFill>
          <a:blip r:embed="rId2"/>
          <a:stretch>
            <a:fillRect/>
          </a:stretch>
        </p:blipFill>
        <p:spPr>
          <a:xfrm>
            <a:off x="406400" y="1595352"/>
            <a:ext cx="6486681" cy="1596409"/>
          </a:xfrm>
          <a:prstGeom prst="rect">
            <a:avLst/>
          </a:prstGeom>
        </p:spPr>
      </p:pic>
      <p:sp>
        <p:nvSpPr>
          <p:cNvPr id="7" name="Title">
            <a:extLst>
              <a:ext uri="{FF2B5EF4-FFF2-40B4-BE49-F238E27FC236}">
                <a16:creationId xmlns:a16="http://schemas.microsoft.com/office/drawing/2014/main" id="{B527669D-E4ED-0A47-AD84-423DC4592229}"/>
              </a:ext>
            </a:extLst>
          </p:cNvPr>
          <p:cNvSpPr>
            <a:spLocks noGrp="1"/>
          </p:cNvSpPr>
          <p:nvPr>
            <p:ph type="title" hasCustomPrompt="1"/>
          </p:nvPr>
        </p:nvSpPr>
        <p:spPr>
          <a:xfrm>
            <a:off x="-129859" y="3506477"/>
            <a:ext cx="11878512" cy="1192985"/>
          </a:xfrm>
          <a:prstGeom prst="round2DiagRect">
            <a:avLst>
              <a:gd name="adj1" fmla="val 0"/>
              <a:gd name="adj2" fmla="val 12802"/>
            </a:avLst>
          </a:prstGeom>
          <a:gradFill>
            <a:gsLst>
              <a:gs pos="30000">
                <a:srgbClr val="0065BD"/>
              </a:gs>
              <a:gs pos="100000">
                <a:srgbClr val="9BBDE4"/>
              </a:gs>
            </a:gsLst>
            <a:lin ang="2700000" scaled="0"/>
          </a:gradFill>
        </p:spPr>
        <p:txBody>
          <a:bodyPr wrap="square" lIns="365760" tIns="91440" rIns="274320" bIns="9144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ub-Title">
            <a:extLst>
              <a:ext uri="{FF2B5EF4-FFF2-40B4-BE49-F238E27FC236}">
                <a16:creationId xmlns:a16="http://schemas.microsoft.com/office/drawing/2014/main" id="{B8B4F64E-36DF-0A48-9DF6-5AFA5BB3FCC8}"/>
              </a:ext>
            </a:extLst>
          </p:cNvPr>
          <p:cNvSpPr>
            <a:spLocks noGrp="1"/>
          </p:cNvSpPr>
          <p:nvPr>
            <p:ph type="body" sz="quarter" idx="10" hasCustomPrompt="1"/>
          </p:nvPr>
        </p:nvSpPr>
        <p:spPr>
          <a:xfrm>
            <a:off x="410096" y="5014178"/>
            <a:ext cx="11527905" cy="295465"/>
          </a:xfrm>
          <a:prstGeom prst="rect">
            <a:avLst/>
          </a:prstGeom>
        </p:spPr>
        <p:txBody>
          <a:bodyPr wrap="square" lIns="0" tIns="0" rIns="0" bIns="0" anchor="ctr" anchorCtr="0">
            <a:normAutofit/>
          </a:bodyPr>
          <a:lstStyle>
            <a:lvl1pPr marL="0" indent="0" algn="l">
              <a:buNone/>
              <a:defRPr lang="en-US" sz="2133" b="1" i="0" kern="1200" dirty="0">
                <a:solidFill>
                  <a:srgbClr val="0065BD"/>
                </a:solidFill>
                <a:latin typeface="+mn-lt"/>
                <a:ea typeface="+mn-ea"/>
                <a:cs typeface="+mn-cs"/>
              </a:defRPr>
            </a:lvl1pPr>
          </a:lstStyle>
          <a:p>
            <a:r>
              <a:rPr lang="en-US"/>
              <a:t>Click to edit Master subtitle</a:t>
            </a:r>
          </a:p>
        </p:txBody>
      </p:sp>
      <p:sp>
        <p:nvSpPr>
          <p:cNvPr id="6" name="Slide Number">
            <a:extLst>
              <a:ext uri="{FF2B5EF4-FFF2-40B4-BE49-F238E27FC236}">
                <a16:creationId xmlns:a16="http://schemas.microsoft.com/office/drawing/2014/main" id="{E1931F83-6095-4C54-9515-3226E61D151E}"/>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10" name="TextBox 9">
            <a:extLst>
              <a:ext uri="{FF2B5EF4-FFF2-40B4-BE49-F238E27FC236}">
                <a16:creationId xmlns:a16="http://schemas.microsoft.com/office/drawing/2014/main" id="{B7D37486-D23D-4431-A1FB-2700EEF79646}"/>
              </a:ext>
            </a:extLst>
          </p:cNvPr>
          <p:cNvSpPr txBox="1"/>
          <p:nvPr userDrawn="1"/>
        </p:nvSpPr>
        <p:spPr>
          <a:xfrm>
            <a:off x="9751077" y="-1088085"/>
            <a:ext cx="2774927" cy="461665"/>
          </a:xfrm>
          <a:prstGeom prst="rect">
            <a:avLst/>
          </a:prstGeom>
          <a:noFill/>
        </p:spPr>
        <p:txBody>
          <a:bodyPr wrap="none" rtlCol="0">
            <a:spAutoFit/>
          </a:bodyPr>
          <a:lstStyle/>
          <a:p>
            <a:r>
              <a:rPr lang="en-US" sz="2400"/>
              <a:t>Title Slide Option 2</a:t>
            </a:r>
          </a:p>
        </p:txBody>
      </p:sp>
    </p:spTree>
    <p:extLst>
      <p:ext uri="{BB962C8B-B14F-4D97-AF65-F5344CB8AC3E}">
        <p14:creationId xmlns:p14="http://schemas.microsoft.com/office/powerpoint/2010/main" val="339590629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H - Closing ">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0129731-45EB-4D43-B8BB-D7E5F7EDF85A}"/>
              </a:ext>
            </a:extLst>
          </p:cNvPr>
          <p:cNvSpPr>
            <a:spLocks noGrp="1"/>
          </p:cNvSpPr>
          <p:nvPr>
            <p:ph type="body" sz="quarter" idx="16" hasCustomPrompt="1"/>
          </p:nvPr>
        </p:nvSpPr>
        <p:spPr>
          <a:xfrm>
            <a:off x="417445" y="1874290"/>
            <a:ext cx="11520556" cy="3109421"/>
          </a:xfrm>
          <a:prstGeom prst="rect">
            <a:avLst/>
          </a:prstGeom>
        </p:spPr>
        <p:txBody>
          <a:bodyPr lIns="0" tIns="0" rIns="0" bIns="0" anchor="ctr" anchorCtr="0">
            <a:normAutofit/>
          </a:bodyPr>
          <a:lstStyle>
            <a:lvl1pPr marL="0" indent="0" algn="ctr">
              <a:buNone/>
              <a:defRPr sz="5867" b="0" i="0" cap="all" baseline="0">
                <a:gradFill>
                  <a:gsLst>
                    <a:gs pos="30000">
                      <a:srgbClr val="0065BD"/>
                    </a:gs>
                    <a:gs pos="100000">
                      <a:srgbClr val="9BBDE4"/>
                    </a:gs>
                  </a:gsLst>
                  <a:lin ang="2700000" scaled="0"/>
                </a:gradFill>
                <a:latin typeface="Arial Black" panose="020B0604020202020204" pitchFamily="34" charset="0"/>
                <a:cs typeface="Arial Black"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r>
              <a:rPr lang="en-US" sz="3733" b="1"/>
              <a:t>Questions or Thank you</a:t>
            </a:r>
          </a:p>
        </p:txBody>
      </p:sp>
      <p:sp>
        <p:nvSpPr>
          <p:cNvPr id="7" name="Slide Number">
            <a:extLst>
              <a:ext uri="{FF2B5EF4-FFF2-40B4-BE49-F238E27FC236}">
                <a16:creationId xmlns:a16="http://schemas.microsoft.com/office/drawing/2014/main" id="{62B1F2DB-590B-4F76-9F76-F5A77DFFB371}"/>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3" name="Picture 2">
            <a:extLst>
              <a:ext uri="{FF2B5EF4-FFF2-40B4-BE49-F238E27FC236}">
                <a16:creationId xmlns:a16="http://schemas.microsoft.com/office/drawing/2014/main" id="{EB635E65-8FD4-4AC0-A227-B19DBF21E423}"/>
              </a:ext>
            </a:extLst>
          </p:cNvPr>
          <p:cNvPicPr>
            <a:picLocks noChangeAspect="1"/>
          </p:cNvPicPr>
          <p:nvPr userDrawn="1"/>
        </p:nvPicPr>
        <p:blipFill>
          <a:blip r:embed="rId2"/>
          <a:stretch>
            <a:fillRect/>
          </a:stretch>
        </p:blipFill>
        <p:spPr>
          <a:xfrm>
            <a:off x="10220693" y="6216263"/>
            <a:ext cx="1768087" cy="399245"/>
          </a:xfrm>
          <a:prstGeom prst="rect">
            <a:avLst/>
          </a:prstGeom>
        </p:spPr>
      </p:pic>
    </p:spTree>
    <p:extLst>
      <p:ext uri="{BB962C8B-B14F-4D97-AF65-F5344CB8AC3E}">
        <p14:creationId xmlns:p14="http://schemas.microsoft.com/office/powerpoint/2010/main" val="4007443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P - Closing ">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0129731-45EB-4D43-B8BB-D7E5F7EDF85A}"/>
              </a:ext>
            </a:extLst>
          </p:cNvPr>
          <p:cNvSpPr>
            <a:spLocks noGrp="1"/>
          </p:cNvSpPr>
          <p:nvPr>
            <p:ph type="body" sz="quarter" idx="16" hasCustomPrompt="1"/>
          </p:nvPr>
        </p:nvSpPr>
        <p:spPr>
          <a:xfrm>
            <a:off x="417445" y="1874290"/>
            <a:ext cx="11520556" cy="3109421"/>
          </a:xfrm>
          <a:prstGeom prst="rect">
            <a:avLst/>
          </a:prstGeom>
        </p:spPr>
        <p:txBody>
          <a:bodyPr lIns="0" tIns="0" rIns="0" bIns="0" anchor="ctr" anchorCtr="0">
            <a:normAutofit/>
          </a:bodyPr>
          <a:lstStyle>
            <a:lvl1pPr marL="0" indent="0" algn="ctr">
              <a:buNone/>
              <a:defRPr sz="5867" b="0" i="0" cap="all" baseline="0">
                <a:gradFill>
                  <a:gsLst>
                    <a:gs pos="30000">
                      <a:srgbClr val="0065BD"/>
                    </a:gs>
                    <a:gs pos="100000">
                      <a:srgbClr val="9BBDE4"/>
                    </a:gs>
                  </a:gsLst>
                  <a:lin ang="2700000" scaled="0"/>
                </a:gradFill>
                <a:latin typeface="Arial Black" panose="020B0604020202020204" pitchFamily="34" charset="0"/>
                <a:cs typeface="Arial Black"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r>
              <a:rPr lang="en-US" sz="3733" b="1"/>
              <a:t>Questions or Thank you</a:t>
            </a:r>
          </a:p>
        </p:txBody>
      </p:sp>
      <p:sp>
        <p:nvSpPr>
          <p:cNvPr id="7" name="Slide Number">
            <a:extLst>
              <a:ext uri="{FF2B5EF4-FFF2-40B4-BE49-F238E27FC236}">
                <a16:creationId xmlns:a16="http://schemas.microsoft.com/office/drawing/2014/main" id="{62B1F2DB-590B-4F76-9F76-F5A77DFFB371}"/>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8" name="Picture 7">
            <a:extLst>
              <a:ext uri="{FF2B5EF4-FFF2-40B4-BE49-F238E27FC236}">
                <a16:creationId xmlns:a16="http://schemas.microsoft.com/office/drawing/2014/main" id="{605A382A-533F-46F4-A242-C04BCEAF1CAD}"/>
              </a:ext>
            </a:extLst>
          </p:cNvPr>
          <p:cNvPicPr>
            <a:picLocks noChangeAspect="1"/>
          </p:cNvPicPr>
          <p:nvPr userDrawn="1"/>
        </p:nvPicPr>
        <p:blipFill>
          <a:blip r:embed="rId2"/>
          <a:stretch>
            <a:fillRect/>
          </a:stretch>
        </p:blipFill>
        <p:spPr>
          <a:xfrm>
            <a:off x="9669294" y="6104078"/>
            <a:ext cx="2268705" cy="558341"/>
          </a:xfrm>
          <a:prstGeom prst="rect">
            <a:avLst/>
          </a:prstGeom>
        </p:spPr>
      </p:pic>
    </p:spTree>
    <p:extLst>
      <p:ext uri="{BB962C8B-B14F-4D97-AF65-F5344CB8AC3E}">
        <p14:creationId xmlns:p14="http://schemas.microsoft.com/office/powerpoint/2010/main" val="2453270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Branded - Closing ">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0129731-45EB-4D43-B8BB-D7E5F7EDF85A}"/>
              </a:ext>
            </a:extLst>
          </p:cNvPr>
          <p:cNvSpPr>
            <a:spLocks noGrp="1"/>
          </p:cNvSpPr>
          <p:nvPr>
            <p:ph type="body" sz="quarter" idx="16" hasCustomPrompt="1"/>
          </p:nvPr>
        </p:nvSpPr>
        <p:spPr>
          <a:xfrm>
            <a:off x="417445" y="1874290"/>
            <a:ext cx="11520556" cy="3109421"/>
          </a:xfrm>
          <a:prstGeom prst="rect">
            <a:avLst/>
          </a:prstGeom>
        </p:spPr>
        <p:txBody>
          <a:bodyPr lIns="0" tIns="0" rIns="0" bIns="0" anchor="ctr" anchorCtr="0">
            <a:normAutofit/>
          </a:bodyPr>
          <a:lstStyle>
            <a:lvl1pPr marL="0" indent="0" algn="ctr">
              <a:buNone/>
              <a:defRPr sz="5867" b="0" i="0" cap="all" baseline="0">
                <a:gradFill>
                  <a:gsLst>
                    <a:gs pos="30000">
                      <a:srgbClr val="0065BD"/>
                    </a:gs>
                    <a:gs pos="100000">
                      <a:srgbClr val="9BBDE4"/>
                    </a:gs>
                  </a:gsLst>
                  <a:lin ang="2700000" scaled="0"/>
                </a:gradFill>
                <a:latin typeface="Arial Black" panose="020B0604020202020204" pitchFamily="34" charset="0"/>
                <a:cs typeface="Arial Black"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r>
              <a:rPr lang="en-US" sz="3733" b="1"/>
              <a:t>Questions or Thank you</a:t>
            </a:r>
          </a:p>
        </p:txBody>
      </p:sp>
      <p:sp>
        <p:nvSpPr>
          <p:cNvPr id="7" name="Slide Number">
            <a:extLst>
              <a:ext uri="{FF2B5EF4-FFF2-40B4-BE49-F238E27FC236}">
                <a16:creationId xmlns:a16="http://schemas.microsoft.com/office/drawing/2014/main" id="{62B1F2DB-590B-4F76-9F76-F5A77DFFB371}"/>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2" name="SEP/SEH Logo Lockup">
            <a:extLst>
              <a:ext uri="{FF2B5EF4-FFF2-40B4-BE49-F238E27FC236}">
                <a16:creationId xmlns:a16="http://schemas.microsoft.com/office/drawing/2014/main" id="{B4B1C189-92FD-0C31-6A5B-DFA1CD30BA3A}"/>
              </a:ext>
            </a:extLst>
          </p:cNvPr>
          <p:cNvPicPr>
            <a:picLocks noChangeAspect="1"/>
          </p:cNvPicPr>
          <p:nvPr userDrawn="1"/>
        </p:nvPicPr>
        <p:blipFill>
          <a:blip r:embed="rId2"/>
          <a:stretch>
            <a:fillRect/>
          </a:stretch>
        </p:blipFill>
        <p:spPr>
          <a:xfrm>
            <a:off x="8212669" y="6158500"/>
            <a:ext cx="3725331" cy="514773"/>
          </a:xfrm>
          <a:prstGeom prst="rect">
            <a:avLst/>
          </a:prstGeom>
        </p:spPr>
      </p:pic>
    </p:spTree>
    <p:extLst>
      <p:ext uri="{BB962C8B-B14F-4D97-AF65-F5344CB8AC3E}">
        <p14:creationId xmlns:p14="http://schemas.microsoft.com/office/powerpoint/2010/main" val="3879420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JTE - Closing ">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0129731-45EB-4D43-B8BB-D7E5F7EDF85A}"/>
              </a:ext>
            </a:extLst>
          </p:cNvPr>
          <p:cNvSpPr>
            <a:spLocks noGrp="1"/>
          </p:cNvSpPr>
          <p:nvPr>
            <p:ph type="body" sz="quarter" idx="16" hasCustomPrompt="1"/>
          </p:nvPr>
        </p:nvSpPr>
        <p:spPr>
          <a:xfrm>
            <a:off x="417445" y="1874290"/>
            <a:ext cx="11520556" cy="3109421"/>
          </a:xfrm>
          <a:prstGeom prst="rect">
            <a:avLst/>
          </a:prstGeom>
        </p:spPr>
        <p:txBody>
          <a:bodyPr lIns="0" tIns="0" rIns="0" bIns="0" anchor="ctr" anchorCtr="0">
            <a:normAutofit/>
          </a:bodyPr>
          <a:lstStyle>
            <a:lvl1pPr marL="0" indent="0" algn="ctr">
              <a:buNone/>
              <a:defRPr sz="5867" b="0" i="0" cap="all" baseline="0">
                <a:gradFill>
                  <a:gsLst>
                    <a:gs pos="30000">
                      <a:srgbClr val="0065BD"/>
                    </a:gs>
                    <a:gs pos="100000">
                      <a:srgbClr val="9BBDE4"/>
                    </a:gs>
                  </a:gsLst>
                  <a:lin ang="2700000" scaled="0"/>
                </a:gradFill>
                <a:latin typeface="Arial Black" panose="020B0604020202020204" pitchFamily="34" charset="0"/>
                <a:cs typeface="Arial Black"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r>
              <a:rPr lang="en-US" sz="3733" b="1"/>
              <a:t>Questions or Thank you</a:t>
            </a:r>
          </a:p>
        </p:txBody>
      </p:sp>
      <p:sp>
        <p:nvSpPr>
          <p:cNvPr id="7" name="Slide Number">
            <a:extLst>
              <a:ext uri="{FF2B5EF4-FFF2-40B4-BE49-F238E27FC236}">
                <a16:creationId xmlns:a16="http://schemas.microsoft.com/office/drawing/2014/main" id="{62B1F2DB-590B-4F76-9F76-F5A77DFFB371}"/>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8" name="Picture 7">
            <a:extLst>
              <a:ext uri="{FF2B5EF4-FFF2-40B4-BE49-F238E27FC236}">
                <a16:creationId xmlns:a16="http://schemas.microsoft.com/office/drawing/2014/main" id="{E2A400BB-EE65-46C1-936C-0411E0D0B8A9}"/>
              </a:ext>
            </a:extLst>
          </p:cNvPr>
          <p:cNvPicPr>
            <a:picLocks noChangeAspect="1"/>
          </p:cNvPicPr>
          <p:nvPr userDrawn="1"/>
        </p:nvPicPr>
        <p:blipFill>
          <a:blip r:embed="rId2"/>
          <a:stretch>
            <a:fillRect/>
          </a:stretch>
        </p:blipFill>
        <p:spPr>
          <a:xfrm>
            <a:off x="8212668" y="5398190"/>
            <a:ext cx="3725333" cy="1264229"/>
          </a:xfrm>
          <a:prstGeom prst="rect">
            <a:avLst/>
          </a:prstGeom>
        </p:spPr>
      </p:pic>
    </p:spTree>
    <p:extLst>
      <p:ext uri="{BB962C8B-B14F-4D97-AF65-F5344CB8AC3E}">
        <p14:creationId xmlns:p14="http://schemas.microsoft.com/office/powerpoint/2010/main" val="3988530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adership - Closing ">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0129731-45EB-4D43-B8BB-D7E5F7EDF85A}"/>
              </a:ext>
            </a:extLst>
          </p:cNvPr>
          <p:cNvSpPr>
            <a:spLocks noGrp="1"/>
          </p:cNvSpPr>
          <p:nvPr>
            <p:ph type="body" sz="quarter" idx="16" hasCustomPrompt="1"/>
          </p:nvPr>
        </p:nvSpPr>
        <p:spPr>
          <a:xfrm>
            <a:off x="417445" y="1874289"/>
            <a:ext cx="11520556" cy="2801984"/>
          </a:xfrm>
          <a:prstGeom prst="rect">
            <a:avLst/>
          </a:prstGeom>
        </p:spPr>
        <p:txBody>
          <a:bodyPr lIns="0" tIns="0" rIns="0" bIns="0" anchor="ctr" anchorCtr="0">
            <a:normAutofit/>
          </a:bodyPr>
          <a:lstStyle>
            <a:lvl1pPr marL="0" indent="0" algn="ctr">
              <a:buNone/>
              <a:defRPr sz="5867" b="0" i="0" cap="all" baseline="0">
                <a:gradFill>
                  <a:gsLst>
                    <a:gs pos="30000">
                      <a:srgbClr val="0065BD"/>
                    </a:gs>
                    <a:gs pos="100000">
                      <a:srgbClr val="9BBDE4"/>
                    </a:gs>
                  </a:gsLst>
                  <a:lin ang="2700000" scaled="0"/>
                </a:gradFill>
                <a:latin typeface="Arial Black" panose="020B0604020202020204" pitchFamily="34" charset="0"/>
                <a:cs typeface="Arial Black" panose="020B0604020202020204" pitchFamily="34" charset="0"/>
              </a:defRPr>
            </a:lvl1pPr>
            <a:lvl2pPr>
              <a:defRPr b="1">
                <a:latin typeface="Arial" panose="020B0604020202020204" pitchFamily="34" charset="0"/>
                <a:cs typeface="Arial" panose="020B0604020202020204" pitchFamily="34" charset="0"/>
              </a:defRPr>
            </a:lvl2pPr>
            <a:lvl3pPr>
              <a:defRPr>
                <a:solidFill>
                  <a:schemeClr val="accent2"/>
                </a:solidFill>
                <a:latin typeface="Arial" panose="020B0604020202020204" pitchFamily="34" charset="0"/>
                <a:cs typeface="Arial" panose="020B0604020202020204" pitchFamily="34" charset="0"/>
              </a:defRPr>
            </a:lvl3pPr>
            <a:lvl4pPr>
              <a:defRPr>
                <a:solidFill>
                  <a:schemeClr val="bg2">
                    <a:lumMod val="75000"/>
                  </a:schemeClr>
                </a:solidFill>
                <a:latin typeface="Arial" panose="020B0604020202020204" pitchFamily="34" charset="0"/>
                <a:cs typeface="Arial" panose="020B0604020202020204" pitchFamily="34" charset="0"/>
              </a:defRPr>
            </a:lvl4pPr>
            <a:lvl5pPr>
              <a:defRPr>
                <a:solidFill>
                  <a:schemeClr val="accent2"/>
                </a:solidFill>
                <a:latin typeface="Arial" panose="020B0604020202020204" pitchFamily="34" charset="0"/>
                <a:cs typeface="Arial" panose="020B0604020202020204" pitchFamily="34" charset="0"/>
              </a:defRPr>
            </a:lvl5pPr>
          </a:lstStyle>
          <a:p>
            <a:r>
              <a:rPr lang="en-US" sz="3733" b="1"/>
              <a:t>Questions or Thank you</a:t>
            </a:r>
          </a:p>
        </p:txBody>
      </p:sp>
      <p:sp>
        <p:nvSpPr>
          <p:cNvPr id="7" name="Slide Number">
            <a:extLst>
              <a:ext uri="{FF2B5EF4-FFF2-40B4-BE49-F238E27FC236}">
                <a16:creationId xmlns:a16="http://schemas.microsoft.com/office/drawing/2014/main" id="{62B1F2DB-590B-4F76-9F76-F5A77DFFB371}"/>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6" name="Picture 5">
            <a:extLst>
              <a:ext uri="{FF2B5EF4-FFF2-40B4-BE49-F238E27FC236}">
                <a16:creationId xmlns:a16="http://schemas.microsoft.com/office/drawing/2014/main" id="{52A25320-F4E5-4BDF-BB70-764E22806DCE}"/>
              </a:ext>
            </a:extLst>
          </p:cNvPr>
          <p:cNvPicPr>
            <a:picLocks noChangeAspect="1"/>
          </p:cNvPicPr>
          <p:nvPr userDrawn="1"/>
        </p:nvPicPr>
        <p:blipFill>
          <a:blip r:embed="rId2"/>
          <a:stretch>
            <a:fillRect/>
          </a:stretch>
        </p:blipFill>
        <p:spPr>
          <a:xfrm>
            <a:off x="9840804" y="4897782"/>
            <a:ext cx="1941101" cy="1764637"/>
          </a:xfrm>
          <a:prstGeom prst="rect">
            <a:avLst/>
          </a:prstGeom>
        </p:spPr>
      </p:pic>
    </p:spTree>
    <p:extLst>
      <p:ext uri="{BB962C8B-B14F-4D97-AF65-F5344CB8AC3E}">
        <p14:creationId xmlns:p14="http://schemas.microsoft.com/office/powerpoint/2010/main" val="486318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Blue BG with Logos ">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6BDF705E-8AB8-6648-A1A3-BD46C38AB6E0}"/>
              </a:ext>
            </a:extLst>
          </p:cNvPr>
          <p:cNvSpPr/>
          <p:nvPr userDrawn="1"/>
        </p:nvSpPr>
        <p:spPr>
          <a:xfrm flipH="1">
            <a:off x="-1" y="0"/>
            <a:ext cx="12192001" cy="6858000"/>
          </a:xfrm>
          <a:prstGeom prst="round2DiagRect">
            <a:avLst>
              <a:gd name="adj1" fmla="val 0"/>
              <a:gd name="adj2" fmla="val 0"/>
            </a:avLst>
          </a:prstGeom>
          <a:gradFill flip="none" rotWithShape="1">
            <a:gsLst>
              <a:gs pos="87000">
                <a:srgbClr val="0065BD"/>
              </a:gs>
              <a:gs pos="0">
                <a:srgbClr val="9BBDE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Slide Number Placeholder 2">
            <a:extLst>
              <a:ext uri="{FF2B5EF4-FFF2-40B4-BE49-F238E27FC236}">
                <a16:creationId xmlns:a16="http://schemas.microsoft.com/office/drawing/2014/main" id="{247E68C4-0E60-C54E-949C-6F75053E2F67}"/>
              </a:ext>
            </a:extLst>
          </p:cNvPr>
          <p:cNvSpPr>
            <a:spLocks noGrp="1"/>
          </p:cNvSpPr>
          <p:nvPr>
            <p:ph type="sldNum" sz="quarter" idx="4"/>
          </p:nvPr>
        </p:nvSpPr>
        <p:spPr>
          <a:xfrm>
            <a:off x="116840" y="6578602"/>
            <a:ext cx="519853" cy="167639"/>
          </a:xfrm>
          <a:prstGeom prst="rect">
            <a:avLst/>
          </a:prstGeom>
        </p:spPr>
        <p:txBody>
          <a:bodyPr vert="horz" lIns="0" tIns="0" rIns="0" bIns="0" rtlCol="0" anchor="ctr"/>
          <a:lstStyle>
            <a:lvl1pPr algn="l">
              <a:defRPr sz="1600">
                <a:solidFill>
                  <a:schemeClr val="tx1">
                    <a:tint val="75000"/>
                  </a:schemeClr>
                </a:solidFill>
              </a:defRPr>
            </a:lvl1pPr>
          </a:lstStyle>
          <a:p>
            <a:pPr defTabSz="914354">
              <a:defRPr/>
            </a:pPr>
            <a:fld id="{253C65C2-8AD8-DD4F-B20A-0AB0F8F21A45}" type="slidenum">
              <a:rPr lang="en-US" smtClean="0">
                <a:solidFill>
                  <a:srgbClr val="0065BD">
                    <a:tint val="75000"/>
                  </a:srgbClr>
                </a:solidFill>
              </a:rPr>
              <a:pPr defTabSz="914354">
                <a:defRPr/>
              </a:pPr>
              <a:t>‹#›</a:t>
            </a:fld>
            <a:endParaRPr lang="en-US">
              <a:solidFill>
                <a:srgbClr val="0065BD">
                  <a:tint val="75000"/>
                </a:srgbClr>
              </a:solidFill>
            </a:endParaRPr>
          </a:p>
        </p:txBody>
      </p:sp>
      <p:pic>
        <p:nvPicPr>
          <p:cNvPr id="2" name="Picture 1">
            <a:extLst>
              <a:ext uri="{FF2B5EF4-FFF2-40B4-BE49-F238E27FC236}">
                <a16:creationId xmlns:a16="http://schemas.microsoft.com/office/drawing/2014/main" id="{DDBFFD8A-D521-75E7-CEFF-326A26103BE2}"/>
              </a:ext>
            </a:extLst>
          </p:cNvPr>
          <p:cNvPicPr>
            <a:picLocks noChangeAspect="1"/>
          </p:cNvPicPr>
          <p:nvPr userDrawn="1"/>
        </p:nvPicPr>
        <p:blipFill>
          <a:blip r:embed="rId2"/>
          <a:stretch>
            <a:fillRect/>
          </a:stretch>
        </p:blipFill>
        <p:spPr>
          <a:xfrm>
            <a:off x="8212670" y="6158500"/>
            <a:ext cx="3725331" cy="514773"/>
          </a:xfrm>
          <a:prstGeom prst="rect">
            <a:avLst/>
          </a:prstGeom>
        </p:spPr>
      </p:pic>
    </p:spTree>
    <p:extLst>
      <p:ext uri="{BB962C8B-B14F-4D97-AF65-F5344CB8AC3E}">
        <p14:creationId xmlns:p14="http://schemas.microsoft.com/office/powerpoint/2010/main" val="421289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Blue BG with SEH Logo ">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6BDF705E-8AB8-6648-A1A3-BD46C38AB6E0}"/>
              </a:ext>
            </a:extLst>
          </p:cNvPr>
          <p:cNvSpPr/>
          <p:nvPr userDrawn="1"/>
        </p:nvSpPr>
        <p:spPr>
          <a:xfrm flipH="1">
            <a:off x="-1" y="0"/>
            <a:ext cx="12192001" cy="6858000"/>
          </a:xfrm>
          <a:prstGeom prst="round2DiagRect">
            <a:avLst>
              <a:gd name="adj1" fmla="val 0"/>
              <a:gd name="adj2" fmla="val 0"/>
            </a:avLst>
          </a:prstGeom>
          <a:gradFill flip="none" rotWithShape="1">
            <a:gsLst>
              <a:gs pos="87000">
                <a:srgbClr val="0065BD"/>
              </a:gs>
              <a:gs pos="0">
                <a:srgbClr val="9BBDE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Slide Number Placeholder 2">
            <a:extLst>
              <a:ext uri="{FF2B5EF4-FFF2-40B4-BE49-F238E27FC236}">
                <a16:creationId xmlns:a16="http://schemas.microsoft.com/office/drawing/2014/main" id="{247E68C4-0E60-C54E-949C-6F75053E2F67}"/>
              </a:ext>
            </a:extLst>
          </p:cNvPr>
          <p:cNvSpPr>
            <a:spLocks noGrp="1"/>
          </p:cNvSpPr>
          <p:nvPr>
            <p:ph type="sldNum" sz="quarter" idx="4"/>
          </p:nvPr>
        </p:nvSpPr>
        <p:spPr>
          <a:xfrm>
            <a:off x="116840" y="6578602"/>
            <a:ext cx="519853" cy="167639"/>
          </a:xfrm>
          <a:prstGeom prst="rect">
            <a:avLst/>
          </a:prstGeom>
        </p:spPr>
        <p:txBody>
          <a:bodyPr vert="horz" lIns="0" tIns="0" rIns="0" bIns="0" rtlCol="0" anchor="ctr"/>
          <a:lstStyle>
            <a:lvl1pPr algn="l">
              <a:defRPr sz="1600">
                <a:solidFill>
                  <a:schemeClr val="tx1">
                    <a:tint val="75000"/>
                  </a:schemeClr>
                </a:solidFill>
              </a:defRPr>
            </a:lvl1pPr>
          </a:lstStyle>
          <a:p>
            <a:pPr defTabSz="914354">
              <a:defRPr/>
            </a:pPr>
            <a:fld id="{253C65C2-8AD8-DD4F-B20A-0AB0F8F21A45}" type="slidenum">
              <a:rPr lang="en-US" smtClean="0">
                <a:solidFill>
                  <a:srgbClr val="0065BD">
                    <a:tint val="75000"/>
                  </a:srgbClr>
                </a:solidFill>
              </a:rPr>
              <a:pPr defTabSz="914354">
                <a:defRPr/>
              </a:pPr>
              <a:t>‹#›</a:t>
            </a:fld>
            <a:endParaRPr lang="en-US">
              <a:solidFill>
                <a:srgbClr val="0065BD">
                  <a:tint val="75000"/>
                </a:srgbClr>
              </a:solidFill>
            </a:endParaRPr>
          </a:p>
        </p:txBody>
      </p:sp>
      <p:pic>
        <p:nvPicPr>
          <p:cNvPr id="2" name="Picture 1" descr="Text&#10;&#10;Description automatically generated">
            <a:extLst>
              <a:ext uri="{FF2B5EF4-FFF2-40B4-BE49-F238E27FC236}">
                <a16:creationId xmlns:a16="http://schemas.microsoft.com/office/drawing/2014/main" id="{369D0AA3-622C-CB59-119C-9BBE66140FDA}"/>
              </a:ext>
            </a:extLst>
          </p:cNvPr>
          <p:cNvPicPr>
            <a:picLocks noChangeAspect="1"/>
          </p:cNvPicPr>
          <p:nvPr userDrawn="1"/>
        </p:nvPicPr>
        <p:blipFill>
          <a:blip r:embed="rId2"/>
          <a:stretch>
            <a:fillRect/>
          </a:stretch>
        </p:blipFill>
        <p:spPr>
          <a:xfrm>
            <a:off x="10176300" y="6162248"/>
            <a:ext cx="1809292" cy="512064"/>
          </a:xfrm>
          <a:prstGeom prst="rect">
            <a:avLst/>
          </a:prstGeom>
        </p:spPr>
      </p:pic>
    </p:spTree>
    <p:extLst>
      <p:ext uri="{BB962C8B-B14F-4D97-AF65-F5344CB8AC3E}">
        <p14:creationId xmlns:p14="http://schemas.microsoft.com/office/powerpoint/2010/main" val="3165372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Blue BG ">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6BDF705E-8AB8-6648-A1A3-BD46C38AB6E0}"/>
              </a:ext>
            </a:extLst>
          </p:cNvPr>
          <p:cNvSpPr/>
          <p:nvPr userDrawn="1"/>
        </p:nvSpPr>
        <p:spPr>
          <a:xfrm flipH="1">
            <a:off x="-1" y="0"/>
            <a:ext cx="12192001" cy="6858000"/>
          </a:xfrm>
          <a:prstGeom prst="round2DiagRect">
            <a:avLst>
              <a:gd name="adj1" fmla="val 0"/>
              <a:gd name="adj2" fmla="val 0"/>
            </a:avLst>
          </a:prstGeom>
          <a:gradFill flip="none" rotWithShape="1">
            <a:gsLst>
              <a:gs pos="87000">
                <a:srgbClr val="0065BD"/>
              </a:gs>
              <a:gs pos="0">
                <a:srgbClr val="9BBDE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E89A102D-0999-A947-9469-6074A1E19E0C}"/>
              </a:ext>
            </a:extLst>
          </p:cNvPr>
          <p:cNvSpPr>
            <a:spLocks noGrp="1"/>
          </p:cNvSpPr>
          <p:nvPr>
            <p:ph type="sldNum" sz="quarter" idx="4"/>
          </p:nvPr>
        </p:nvSpPr>
        <p:spPr>
          <a:xfrm>
            <a:off x="116840" y="6578602"/>
            <a:ext cx="519853" cy="167639"/>
          </a:xfrm>
          <a:prstGeom prst="rect">
            <a:avLst/>
          </a:prstGeom>
        </p:spPr>
        <p:txBody>
          <a:bodyPr vert="horz" lIns="0" tIns="0" rIns="0" bIns="0" rtlCol="0" anchor="ctr"/>
          <a:lstStyle>
            <a:lvl1pPr algn="l">
              <a:defRPr sz="1600">
                <a:solidFill>
                  <a:schemeClr val="tx1">
                    <a:tint val="75000"/>
                  </a:schemeClr>
                </a:solidFill>
              </a:defRPr>
            </a:lvl1pPr>
          </a:lstStyle>
          <a:p>
            <a:pPr defTabSz="914354">
              <a:defRPr/>
            </a:pPr>
            <a:fld id="{253C65C2-8AD8-DD4F-B20A-0AB0F8F21A45}" type="slidenum">
              <a:rPr lang="en-US" smtClean="0">
                <a:solidFill>
                  <a:srgbClr val="0065BD">
                    <a:tint val="75000"/>
                  </a:srgbClr>
                </a:solidFill>
              </a:rPr>
              <a:pPr defTabSz="914354">
                <a:defRPr/>
              </a:pPr>
              <a:t>‹#›</a:t>
            </a:fld>
            <a:endParaRPr lang="en-US">
              <a:solidFill>
                <a:srgbClr val="0065BD">
                  <a:tint val="75000"/>
                </a:srgbClr>
              </a:solidFill>
            </a:endParaRPr>
          </a:p>
        </p:txBody>
      </p:sp>
    </p:spTree>
    <p:extLst>
      <p:ext uri="{BB962C8B-B14F-4D97-AF65-F5344CB8AC3E}">
        <p14:creationId xmlns:p14="http://schemas.microsoft.com/office/powerpoint/2010/main" val="2340730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White BG with Logos ">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F1731503-688E-FB4E-B95C-EE9CF207B812}"/>
              </a:ext>
            </a:extLst>
          </p:cNvPr>
          <p:cNvSpPr>
            <a:spLocks noGrp="1"/>
          </p:cNvSpPr>
          <p:nvPr>
            <p:ph type="sldNum" sz="quarter" idx="4"/>
          </p:nvPr>
        </p:nvSpPr>
        <p:spPr>
          <a:xfrm>
            <a:off x="116840" y="6578602"/>
            <a:ext cx="519853" cy="167639"/>
          </a:xfrm>
          <a:prstGeom prst="rect">
            <a:avLst/>
          </a:prstGeom>
        </p:spPr>
        <p:txBody>
          <a:bodyPr vert="horz" lIns="0" tIns="0" rIns="0" bIns="0" rtlCol="0" anchor="ctr"/>
          <a:lstStyle>
            <a:lvl1pPr algn="l">
              <a:defRPr sz="1600">
                <a:solidFill>
                  <a:schemeClr val="tx1">
                    <a:tint val="75000"/>
                  </a:schemeClr>
                </a:solidFill>
              </a:defRPr>
            </a:lvl1pPr>
          </a:lstStyle>
          <a:p>
            <a:pPr defTabSz="914354">
              <a:defRPr/>
            </a:pPr>
            <a:fld id="{253C65C2-8AD8-DD4F-B20A-0AB0F8F21A45}" type="slidenum">
              <a:rPr lang="en-US" smtClean="0">
                <a:solidFill>
                  <a:srgbClr val="0065BD">
                    <a:tint val="75000"/>
                  </a:srgbClr>
                </a:solidFill>
              </a:rPr>
              <a:pPr defTabSz="914354">
                <a:defRPr/>
              </a:pPr>
              <a:t>‹#›</a:t>
            </a:fld>
            <a:endParaRPr lang="en-US">
              <a:solidFill>
                <a:srgbClr val="0065BD">
                  <a:tint val="75000"/>
                </a:srgbClr>
              </a:solidFill>
            </a:endParaRPr>
          </a:p>
        </p:txBody>
      </p:sp>
      <p:pic>
        <p:nvPicPr>
          <p:cNvPr id="5" name="SEP/SEH Logo Lockup">
            <a:extLst>
              <a:ext uri="{FF2B5EF4-FFF2-40B4-BE49-F238E27FC236}">
                <a16:creationId xmlns:a16="http://schemas.microsoft.com/office/drawing/2014/main" id="{86F30F27-F31D-F00D-D0F4-30F495583940}"/>
              </a:ext>
            </a:extLst>
          </p:cNvPr>
          <p:cNvPicPr>
            <a:picLocks noChangeAspect="1"/>
          </p:cNvPicPr>
          <p:nvPr userDrawn="1"/>
        </p:nvPicPr>
        <p:blipFill>
          <a:blip r:embed="rId2"/>
          <a:stretch>
            <a:fillRect/>
          </a:stretch>
        </p:blipFill>
        <p:spPr>
          <a:xfrm>
            <a:off x="8212669" y="6158500"/>
            <a:ext cx="3725331" cy="514773"/>
          </a:xfrm>
          <a:prstGeom prst="rect">
            <a:avLst/>
          </a:prstGeom>
        </p:spPr>
      </p:pic>
    </p:spTree>
    <p:extLst>
      <p:ext uri="{BB962C8B-B14F-4D97-AF65-F5344CB8AC3E}">
        <p14:creationId xmlns:p14="http://schemas.microsoft.com/office/powerpoint/2010/main" val="2116228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White BG with SEH Logo ">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F1731503-688E-FB4E-B95C-EE9CF207B812}"/>
              </a:ext>
            </a:extLst>
          </p:cNvPr>
          <p:cNvSpPr>
            <a:spLocks noGrp="1"/>
          </p:cNvSpPr>
          <p:nvPr>
            <p:ph type="sldNum" sz="quarter" idx="4"/>
          </p:nvPr>
        </p:nvSpPr>
        <p:spPr>
          <a:xfrm>
            <a:off x="116840" y="6578602"/>
            <a:ext cx="519853" cy="167639"/>
          </a:xfrm>
          <a:prstGeom prst="rect">
            <a:avLst/>
          </a:prstGeom>
        </p:spPr>
        <p:txBody>
          <a:bodyPr vert="horz" lIns="0" tIns="0" rIns="0" bIns="0" rtlCol="0" anchor="ctr"/>
          <a:lstStyle>
            <a:lvl1pPr algn="l">
              <a:defRPr sz="1600">
                <a:solidFill>
                  <a:schemeClr val="tx1">
                    <a:tint val="75000"/>
                  </a:schemeClr>
                </a:solidFill>
              </a:defRPr>
            </a:lvl1pPr>
          </a:lstStyle>
          <a:p>
            <a:pPr defTabSz="914354">
              <a:defRPr/>
            </a:pPr>
            <a:fld id="{253C65C2-8AD8-DD4F-B20A-0AB0F8F21A45}" type="slidenum">
              <a:rPr lang="en-US" smtClean="0">
                <a:solidFill>
                  <a:srgbClr val="0065BD">
                    <a:tint val="75000"/>
                  </a:srgbClr>
                </a:solidFill>
              </a:rPr>
              <a:pPr defTabSz="914354">
                <a:defRPr/>
              </a:pPr>
              <a:t>‹#›</a:t>
            </a:fld>
            <a:endParaRPr lang="en-US">
              <a:solidFill>
                <a:srgbClr val="0065BD">
                  <a:tint val="75000"/>
                </a:srgbClr>
              </a:solidFill>
            </a:endParaRPr>
          </a:p>
        </p:txBody>
      </p:sp>
      <p:pic>
        <p:nvPicPr>
          <p:cNvPr id="2" name="Picture 1">
            <a:extLst>
              <a:ext uri="{FF2B5EF4-FFF2-40B4-BE49-F238E27FC236}">
                <a16:creationId xmlns:a16="http://schemas.microsoft.com/office/drawing/2014/main" id="{79EE6C6E-7304-E4BE-35DF-1B1A74ED433F}"/>
              </a:ext>
            </a:extLst>
          </p:cNvPr>
          <p:cNvPicPr>
            <a:picLocks noChangeAspect="1"/>
          </p:cNvPicPr>
          <p:nvPr userDrawn="1"/>
        </p:nvPicPr>
        <p:blipFill>
          <a:blip r:embed="rId2"/>
          <a:stretch>
            <a:fillRect/>
          </a:stretch>
        </p:blipFill>
        <p:spPr>
          <a:xfrm>
            <a:off x="10220693" y="6216263"/>
            <a:ext cx="1768087" cy="399245"/>
          </a:xfrm>
          <a:prstGeom prst="rect">
            <a:avLst/>
          </a:prstGeom>
        </p:spPr>
      </p:pic>
    </p:spTree>
    <p:extLst>
      <p:ext uri="{BB962C8B-B14F-4D97-AF65-F5344CB8AC3E}">
        <p14:creationId xmlns:p14="http://schemas.microsoft.com/office/powerpoint/2010/main" val="1206926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Branded - Title Option 1">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18B3563F-32E4-0341-801C-326995B96A17}"/>
              </a:ext>
            </a:extLst>
          </p:cNvPr>
          <p:cNvSpPr>
            <a:spLocks noGrp="1"/>
          </p:cNvSpPr>
          <p:nvPr>
            <p:ph type="title" hasCustomPrompt="1"/>
          </p:nvPr>
        </p:nvSpPr>
        <p:spPr>
          <a:xfrm>
            <a:off x="-129859" y="1887133"/>
            <a:ext cx="11875008" cy="1475232"/>
          </a:xfrm>
          <a:prstGeom prst="round2DiagRect">
            <a:avLst>
              <a:gd name="adj1" fmla="val 0"/>
              <a:gd name="adj2" fmla="val 12802"/>
            </a:avLst>
          </a:prstGeom>
          <a:gradFill>
            <a:gsLst>
              <a:gs pos="30000">
                <a:srgbClr val="0065BD"/>
              </a:gs>
              <a:gs pos="100000">
                <a:srgbClr val="9BBDE4"/>
              </a:gs>
            </a:gsLst>
            <a:lin ang="2700000" scaled="0"/>
          </a:gradFill>
        </p:spPr>
        <p:txBody>
          <a:bodyPr wrap="square" lIns="365760" tIns="91440" rIns="274320" bIns="9144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3" name="Sub-Title">
            <a:extLst>
              <a:ext uri="{FF2B5EF4-FFF2-40B4-BE49-F238E27FC236}">
                <a16:creationId xmlns:a16="http://schemas.microsoft.com/office/drawing/2014/main" id="{72F95E1B-C7A9-C547-B5E9-67AA423C5A75}"/>
              </a:ext>
            </a:extLst>
          </p:cNvPr>
          <p:cNvSpPr>
            <a:spLocks noGrp="1"/>
          </p:cNvSpPr>
          <p:nvPr>
            <p:ph type="body" sz="quarter" idx="10" hasCustomPrompt="1"/>
          </p:nvPr>
        </p:nvSpPr>
        <p:spPr>
          <a:xfrm>
            <a:off x="410095" y="3530227"/>
            <a:ext cx="11338559" cy="413288"/>
          </a:xfrm>
          <a:prstGeom prst="rect">
            <a:avLst/>
          </a:prstGeom>
        </p:spPr>
        <p:txBody>
          <a:bodyPr lIns="0" tIns="0" rIns="0" bIns="0" anchor="ctr" anchorCtr="0">
            <a:normAutofit/>
          </a:bodyPr>
          <a:lstStyle>
            <a:lvl1pPr marL="0" indent="0" algn="l">
              <a:buNone/>
              <a:defRPr lang="en-US" sz="2133" b="1" i="0" kern="1200" dirty="0">
                <a:solidFill>
                  <a:srgbClr val="0065BD"/>
                </a:solidFill>
                <a:latin typeface="+mn-lt"/>
                <a:ea typeface="+mn-ea"/>
                <a:cs typeface="+mn-cs"/>
              </a:defRPr>
            </a:lvl1pPr>
          </a:lstStyle>
          <a:p>
            <a:r>
              <a:rPr lang="en-US"/>
              <a:t>Click to edit Master subtitle style</a:t>
            </a:r>
          </a:p>
        </p:txBody>
      </p:sp>
      <p:pic>
        <p:nvPicPr>
          <p:cNvPr id="8" name="SEP/SEH Logo Lockup">
            <a:extLst>
              <a:ext uri="{FF2B5EF4-FFF2-40B4-BE49-F238E27FC236}">
                <a16:creationId xmlns:a16="http://schemas.microsoft.com/office/drawing/2014/main" id="{6CFB206E-2270-5144-B1EC-73A5ADCD301E}"/>
              </a:ext>
            </a:extLst>
          </p:cNvPr>
          <p:cNvPicPr>
            <a:picLocks noChangeAspect="1"/>
          </p:cNvPicPr>
          <p:nvPr userDrawn="1"/>
        </p:nvPicPr>
        <p:blipFill>
          <a:blip r:embed="rId2"/>
          <a:stretch>
            <a:fillRect/>
          </a:stretch>
        </p:blipFill>
        <p:spPr>
          <a:xfrm>
            <a:off x="8212667" y="6158500"/>
            <a:ext cx="3725333" cy="514773"/>
          </a:xfrm>
          <a:prstGeom prst="rect">
            <a:avLst/>
          </a:prstGeom>
        </p:spPr>
      </p:pic>
      <p:sp>
        <p:nvSpPr>
          <p:cNvPr id="6" name="Slide Number">
            <a:extLst>
              <a:ext uri="{FF2B5EF4-FFF2-40B4-BE49-F238E27FC236}">
                <a16:creationId xmlns:a16="http://schemas.microsoft.com/office/drawing/2014/main" id="{DB3EC51E-20F2-4DFB-8C90-31E7251120FD}"/>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7" name="TextBox 6">
            <a:extLst>
              <a:ext uri="{FF2B5EF4-FFF2-40B4-BE49-F238E27FC236}">
                <a16:creationId xmlns:a16="http://schemas.microsoft.com/office/drawing/2014/main" id="{679ED92A-DEAC-4544-BE41-96398E4A4C48}"/>
              </a:ext>
            </a:extLst>
          </p:cNvPr>
          <p:cNvSpPr txBox="1"/>
          <p:nvPr userDrawn="1"/>
        </p:nvSpPr>
        <p:spPr>
          <a:xfrm>
            <a:off x="9751077" y="-1088085"/>
            <a:ext cx="2774927" cy="461665"/>
          </a:xfrm>
          <a:prstGeom prst="rect">
            <a:avLst/>
          </a:prstGeom>
          <a:noFill/>
        </p:spPr>
        <p:txBody>
          <a:bodyPr wrap="none" rtlCol="0">
            <a:spAutoFit/>
          </a:bodyPr>
          <a:lstStyle/>
          <a:p>
            <a:r>
              <a:rPr lang="en-US" sz="2400"/>
              <a:t>Title Slide Option 1</a:t>
            </a:r>
          </a:p>
        </p:txBody>
      </p:sp>
    </p:spTree>
    <p:extLst>
      <p:ext uri="{BB962C8B-B14F-4D97-AF65-F5344CB8AC3E}">
        <p14:creationId xmlns:p14="http://schemas.microsoft.com/office/powerpoint/2010/main" val="28031431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23-2025_Strat_Plan_Full">
    <p:spTree>
      <p:nvGrpSpPr>
        <p:cNvPr id="1" name=""/>
        <p:cNvGrpSpPr/>
        <p:nvPr/>
      </p:nvGrpSpPr>
      <p:grpSpPr>
        <a:xfrm>
          <a:off x="0" y="0"/>
          <a:ext cx="0" cy="0"/>
          <a:chOff x="0" y="0"/>
          <a:chExt cx="0" cy="0"/>
        </a:xfrm>
      </p:grpSpPr>
      <p:pic>
        <p:nvPicPr>
          <p:cNvPr id="5" name="Picture 4" descr="A diagram of a strategy&#10;&#10;Description automatically generated">
            <a:extLst>
              <a:ext uri="{FF2B5EF4-FFF2-40B4-BE49-F238E27FC236}">
                <a16:creationId xmlns:a16="http://schemas.microsoft.com/office/drawing/2014/main" id="{EA5D6156-7BA3-4FEB-4439-CE7AF8CD5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5392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73E2D854-239B-6D38-D8CC-43CC3CBD88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23E05222-543A-2424-A177-16FEE0669945}"/>
              </a:ext>
            </a:extLst>
          </p:cNvPr>
          <p:cNvSpPr>
            <a:spLocks noGrp="1"/>
          </p:cNvSpPr>
          <p:nvPr>
            <p:ph type="sldNum" sz="quarter" idx="10"/>
          </p:nvPr>
        </p:nvSpPr>
        <p:spPr/>
        <p:txBody>
          <a:bodyPr/>
          <a:lstStyle/>
          <a:p>
            <a:fld id="{253C65C2-8AD8-DD4F-B20A-0AB0F8F21A45}" type="slidenum">
              <a:rPr lang="en-US" smtClean="0"/>
              <a:pPr/>
              <a:t>‹#›</a:t>
            </a:fld>
            <a:endParaRPr lang="en-US"/>
          </a:p>
        </p:txBody>
      </p:sp>
    </p:spTree>
    <p:extLst>
      <p:ext uri="{BB962C8B-B14F-4D97-AF65-F5344CB8AC3E}">
        <p14:creationId xmlns:p14="http://schemas.microsoft.com/office/powerpoint/2010/main" val="2012625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B40262A-31D2-E4EF-6E64-1259BC48F6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1BD2CB3F-15C9-D518-4154-BAE0E99698AF}"/>
              </a:ext>
            </a:extLst>
          </p:cNvPr>
          <p:cNvSpPr>
            <a:spLocks noGrp="1"/>
          </p:cNvSpPr>
          <p:nvPr>
            <p:ph type="sldNum" sz="quarter" idx="10"/>
          </p:nvPr>
        </p:nvSpPr>
        <p:spPr/>
        <p:txBody>
          <a:bodyPr/>
          <a:lstStyle/>
          <a:p>
            <a:fld id="{253C65C2-8AD8-DD4F-B20A-0AB0F8F21A45}" type="slidenum">
              <a:rPr lang="en-US" smtClean="0"/>
              <a:pPr/>
              <a:t>‹#›</a:t>
            </a:fld>
            <a:endParaRPr lang="en-US"/>
          </a:p>
        </p:txBody>
      </p:sp>
    </p:spTree>
    <p:extLst>
      <p:ext uri="{BB962C8B-B14F-4D97-AF65-F5344CB8AC3E}">
        <p14:creationId xmlns:p14="http://schemas.microsoft.com/office/powerpoint/2010/main" val="1189696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D8A46EF2-0D13-2DDC-981C-AD9917269B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8540BD30-2771-B26B-E60A-AB5C543AC8A8}"/>
              </a:ext>
            </a:extLst>
          </p:cNvPr>
          <p:cNvSpPr>
            <a:spLocks noGrp="1"/>
          </p:cNvSpPr>
          <p:nvPr>
            <p:ph type="sldNum" sz="quarter" idx="10"/>
          </p:nvPr>
        </p:nvSpPr>
        <p:spPr/>
        <p:txBody>
          <a:bodyPr/>
          <a:lstStyle/>
          <a:p>
            <a:fld id="{253C65C2-8AD8-DD4F-B20A-0AB0F8F21A45}" type="slidenum">
              <a:rPr lang="en-US" smtClean="0"/>
              <a:pPr/>
              <a:t>‹#›</a:t>
            </a:fld>
            <a:endParaRPr lang="en-US"/>
          </a:p>
        </p:txBody>
      </p:sp>
    </p:spTree>
    <p:extLst>
      <p:ext uri="{BB962C8B-B14F-4D97-AF65-F5344CB8AC3E}">
        <p14:creationId xmlns:p14="http://schemas.microsoft.com/office/powerpoint/2010/main" val="25084028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D928D78-6B2E-916B-8FA0-427E064C92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E59CAB99-FB2C-C64A-891C-451B91BAA6E1}"/>
              </a:ext>
            </a:extLst>
          </p:cNvPr>
          <p:cNvSpPr>
            <a:spLocks noGrp="1"/>
          </p:cNvSpPr>
          <p:nvPr>
            <p:ph type="sldNum" sz="quarter" idx="10"/>
          </p:nvPr>
        </p:nvSpPr>
        <p:spPr/>
        <p:txBody>
          <a:bodyPr/>
          <a:lstStyle/>
          <a:p>
            <a:fld id="{253C65C2-8AD8-DD4F-B20A-0AB0F8F21A45}" type="slidenum">
              <a:rPr lang="en-US" smtClean="0"/>
              <a:pPr/>
              <a:t>‹#›</a:t>
            </a:fld>
            <a:endParaRPr lang="en-US"/>
          </a:p>
        </p:txBody>
      </p:sp>
    </p:spTree>
    <p:extLst>
      <p:ext uri="{BB962C8B-B14F-4D97-AF65-F5344CB8AC3E}">
        <p14:creationId xmlns:p14="http://schemas.microsoft.com/office/powerpoint/2010/main" val="1394819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descr="Chart&#10;&#10;Description automatically generated with medium confidence">
            <a:extLst>
              <a:ext uri="{FF2B5EF4-FFF2-40B4-BE49-F238E27FC236}">
                <a16:creationId xmlns:a16="http://schemas.microsoft.com/office/drawing/2014/main" id="{EDD162D5-3BC8-AA91-27BA-46152D869D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AABD6358-B99E-31D9-7858-F6696DE7257D}"/>
              </a:ext>
            </a:extLst>
          </p:cNvPr>
          <p:cNvSpPr>
            <a:spLocks noGrp="1"/>
          </p:cNvSpPr>
          <p:nvPr>
            <p:ph type="sldNum" sz="quarter" idx="10"/>
          </p:nvPr>
        </p:nvSpPr>
        <p:spPr/>
        <p:txBody>
          <a:bodyPr/>
          <a:lstStyle/>
          <a:p>
            <a:fld id="{253C65C2-8AD8-DD4F-B20A-0AB0F8F21A45}" type="slidenum">
              <a:rPr lang="en-US" smtClean="0"/>
              <a:pPr/>
              <a:t>‹#›</a:t>
            </a:fld>
            <a:endParaRPr lang="en-US"/>
          </a:p>
        </p:txBody>
      </p:sp>
    </p:spTree>
    <p:extLst>
      <p:ext uri="{BB962C8B-B14F-4D97-AF65-F5344CB8AC3E}">
        <p14:creationId xmlns:p14="http://schemas.microsoft.com/office/powerpoint/2010/main" val="2076823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7B914E7B-B940-E42B-5CD6-880A0BD044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8C728C0E-68E1-328F-1ACA-305FC8AF3707}"/>
              </a:ext>
            </a:extLst>
          </p:cNvPr>
          <p:cNvSpPr>
            <a:spLocks noGrp="1"/>
          </p:cNvSpPr>
          <p:nvPr>
            <p:ph type="sldNum" sz="quarter" idx="10"/>
          </p:nvPr>
        </p:nvSpPr>
        <p:spPr/>
        <p:txBody>
          <a:bodyPr/>
          <a:lstStyle/>
          <a:p>
            <a:fld id="{253C65C2-8AD8-DD4F-B20A-0AB0F8F21A45}" type="slidenum">
              <a:rPr lang="en-US" smtClean="0"/>
              <a:pPr/>
              <a:t>‹#›</a:t>
            </a:fld>
            <a:endParaRPr lang="en-US"/>
          </a:p>
        </p:txBody>
      </p:sp>
    </p:spTree>
    <p:extLst>
      <p:ext uri="{BB962C8B-B14F-4D97-AF65-F5344CB8AC3E}">
        <p14:creationId xmlns:p14="http://schemas.microsoft.com/office/powerpoint/2010/main" val="415904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ur_Core_Title">
    <p:spTree>
      <p:nvGrpSpPr>
        <p:cNvPr id="1" name=""/>
        <p:cNvGrpSpPr/>
        <p:nvPr/>
      </p:nvGrpSpPr>
      <p:grpSpPr>
        <a:xfrm>
          <a:off x="0" y="0"/>
          <a:ext cx="0" cy="0"/>
          <a:chOff x="0" y="0"/>
          <a:chExt cx="0" cy="0"/>
        </a:xfrm>
      </p:grpSpPr>
      <p:pic>
        <p:nvPicPr>
          <p:cNvPr id="5" name="Picture 4" descr="A yellow and white background&#10;&#10;Description automatically generated with medium confidence">
            <a:extLst>
              <a:ext uri="{FF2B5EF4-FFF2-40B4-BE49-F238E27FC236}">
                <a16:creationId xmlns:a16="http://schemas.microsoft.com/office/drawing/2014/main" id="{6C1FD14A-0EB3-A05B-1B3F-7D532945FFC5}"/>
              </a:ext>
            </a:extLst>
          </p:cNvPr>
          <p:cNvPicPr>
            <a:picLocks noChangeAspect="1"/>
          </p:cNvPicPr>
          <p:nvPr userDrawn="1"/>
        </p:nvPicPr>
        <p:blipFill>
          <a:blip r:embed="rId2"/>
          <a:stretch>
            <a:fillRect/>
          </a:stretch>
        </p:blipFill>
        <p:spPr>
          <a:xfrm>
            <a:off x="2467" y="0"/>
            <a:ext cx="12187067" cy="6858000"/>
          </a:xfrm>
          <a:prstGeom prst="rect">
            <a:avLst/>
          </a:prstGeom>
        </p:spPr>
      </p:pic>
      <p:sp>
        <p:nvSpPr>
          <p:cNvPr id="10" name="TextBox 9">
            <a:extLst>
              <a:ext uri="{FF2B5EF4-FFF2-40B4-BE49-F238E27FC236}">
                <a16:creationId xmlns:a16="http://schemas.microsoft.com/office/drawing/2014/main" id="{7269D744-2CF8-63FB-084D-C9587D6E0E97}"/>
              </a:ext>
            </a:extLst>
          </p:cNvPr>
          <p:cNvSpPr txBox="1"/>
          <p:nvPr userDrawn="1"/>
        </p:nvSpPr>
        <p:spPr>
          <a:xfrm>
            <a:off x="4229098" y="2548885"/>
            <a:ext cx="4572003" cy="677108"/>
          </a:xfrm>
          <a:prstGeom prst="rect">
            <a:avLst/>
          </a:prstGeom>
          <a:noFill/>
        </p:spPr>
        <p:txBody>
          <a:bodyPr wrap="square" lIns="0" tIns="0" rIns="0" bIns="0" rtlCol="0">
            <a:spAutoFit/>
          </a:bodyPr>
          <a:lstStyle/>
          <a:p>
            <a:pPr algn="l"/>
            <a:r>
              <a:rPr lang="en-US" sz="4400" b="1" i="0">
                <a:solidFill>
                  <a:srgbClr val="FFBC3D"/>
                </a:solidFill>
                <a:latin typeface="Arial Black" panose="020B0604020202020204" pitchFamily="34" charset="0"/>
                <a:cs typeface="Arial Black" panose="020B0604020202020204" pitchFamily="34" charset="0"/>
              </a:rPr>
              <a:t>VISION</a:t>
            </a:r>
          </a:p>
        </p:txBody>
      </p:sp>
      <p:sp>
        <p:nvSpPr>
          <p:cNvPr id="11" name="TextBox 10">
            <a:extLst>
              <a:ext uri="{FF2B5EF4-FFF2-40B4-BE49-F238E27FC236}">
                <a16:creationId xmlns:a16="http://schemas.microsoft.com/office/drawing/2014/main" id="{ED268662-0D12-6162-57F9-835AD847DFA0}"/>
              </a:ext>
            </a:extLst>
          </p:cNvPr>
          <p:cNvSpPr txBox="1"/>
          <p:nvPr userDrawn="1"/>
        </p:nvSpPr>
        <p:spPr>
          <a:xfrm>
            <a:off x="4229098" y="3428999"/>
            <a:ext cx="5787738" cy="1292662"/>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We will lead the communities we serve to be among the healthiest in the nation.</a:t>
            </a:r>
          </a:p>
        </p:txBody>
      </p:sp>
    </p:spTree>
    <p:extLst>
      <p:ext uri="{BB962C8B-B14F-4D97-AF65-F5344CB8AC3E}">
        <p14:creationId xmlns:p14="http://schemas.microsoft.com/office/powerpoint/2010/main" val="36005239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Our_Core_Title">
    <p:spTree>
      <p:nvGrpSpPr>
        <p:cNvPr id="1" name=""/>
        <p:cNvGrpSpPr/>
        <p:nvPr/>
      </p:nvGrpSpPr>
      <p:grpSpPr>
        <a:xfrm>
          <a:off x="0" y="0"/>
          <a:ext cx="0" cy="0"/>
          <a:chOff x="0" y="0"/>
          <a:chExt cx="0" cy="0"/>
        </a:xfrm>
      </p:grpSpPr>
      <p:pic>
        <p:nvPicPr>
          <p:cNvPr id="5" name="Picture 4" descr="A yellow and white background&#10;&#10;Description automatically generated with medium confidence">
            <a:extLst>
              <a:ext uri="{FF2B5EF4-FFF2-40B4-BE49-F238E27FC236}">
                <a16:creationId xmlns:a16="http://schemas.microsoft.com/office/drawing/2014/main" id="{6C1FD14A-0EB3-A05B-1B3F-7D532945FFC5}"/>
              </a:ext>
            </a:extLst>
          </p:cNvPr>
          <p:cNvPicPr>
            <a:picLocks noChangeAspect="1"/>
          </p:cNvPicPr>
          <p:nvPr userDrawn="1"/>
        </p:nvPicPr>
        <p:blipFill>
          <a:blip r:embed="rId2"/>
          <a:stretch>
            <a:fillRect/>
          </a:stretch>
        </p:blipFill>
        <p:spPr>
          <a:xfrm>
            <a:off x="2467" y="0"/>
            <a:ext cx="12187067" cy="6858000"/>
          </a:xfrm>
          <a:prstGeom prst="rect">
            <a:avLst/>
          </a:prstGeom>
        </p:spPr>
      </p:pic>
      <p:sp>
        <p:nvSpPr>
          <p:cNvPr id="10" name="TextBox 9">
            <a:extLst>
              <a:ext uri="{FF2B5EF4-FFF2-40B4-BE49-F238E27FC236}">
                <a16:creationId xmlns:a16="http://schemas.microsoft.com/office/drawing/2014/main" id="{7269D744-2CF8-63FB-084D-C9587D6E0E97}"/>
              </a:ext>
            </a:extLst>
          </p:cNvPr>
          <p:cNvSpPr txBox="1"/>
          <p:nvPr userDrawn="1"/>
        </p:nvSpPr>
        <p:spPr>
          <a:xfrm>
            <a:off x="4229098" y="2548886"/>
            <a:ext cx="4572003" cy="677108"/>
          </a:xfrm>
          <a:prstGeom prst="rect">
            <a:avLst/>
          </a:prstGeom>
          <a:noFill/>
        </p:spPr>
        <p:txBody>
          <a:bodyPr wrap="square" lIns="0" tIns="0" rIns="0" bIns="0" rtlCol="0">
            <a:spAutoFit/>
          </a:bodyPr>
          <a:lstStyle/>
          <a:p>
            <a:pPr algn="l"/>
            <a:r>
              <a:rPr lang="en-US" sz="4400" b="1" i="0">
                <a:solidFill>
                  <a:srgbClr val="FFBC3D"/>
                </a:solidFill>
                <a:latin typeface="Arial Black" panose="020B0604020202020204" pitchFamily="34" charset="0"/>
                <a:cs typeface="Arial Black" panose="020B0604020202020204" pitchFamily="34" charset="0"/>
              </a:rPr>
              <a:t>MISSION</a:t>
            </a:r>
          </a:p>
        </p:txBody>
      </p:sp>
      <p:sp>
        <p:nvSpPr>
          <p:cNvPr id="11" name="TextBox 10">
            <a:extLst>
              <a:ext uri="{FF2B5EF4-FFF2-40B4-BE49-F238E27FC236}">
                <a16:creationId xmlns:a16="http://schemas.microsoft.com/office/drawing/2014/main" id="{ED268662-0D12-6162-57F9-835AD847DFA0}"/>
              </a:ext>
            </a:extLst>
          </p:cNvPr>
          <p:cNvSpPr txBox="1"/>
          <p:nvPr userDrawn="1"/>
        </p:nvSpPr>
        <p:spPr>
          <a:xfrm>
            <a:off x="4229097" y="3429000"/>
            <a:ext cx="6224157" cy="1723549"/>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As a Catholic healthcare ministry, we provide comprehensive and compassionate care that improves the health of the people we serve.</a:t>
            </a:r>
          </a:p>
        </p:txBody>
      </p:sp>
    </p:spTree>
    <p:extLst>
      <p:ext uri="{BB962C8B-B14F-4D97-AF65-F5344CB8AC3E}">
        <p14:creationId xmlns:p14="http://schemas.microsoft.com/office/powerpoint/2010/main" val="3695989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ur_Core_Mission_Vision">
    <p:spTree>
      <p:nvGrpSpPr>
        <p:cNvPr id="1" name=""/>
        <p:cNvGrpSpPr/>
        <p:nvPr/>
      </p:nvGrpSpPr>
      <p:grpSpPr>
        <a:xfrm>
          <a:off x="0" y="0"/>
          <a:ext cx="0" cy="0"/>
          <a:chOff x="0" y="0"/>
          <a:chExt cx="0" cy="0"/>
        </a:xfrm>
      </p:grpSpPr>
      <p:pic>
        <p:nvPicPr>
          <p:cNvPr id="5" name="Picture 4" descr="A yellow and white background&#10;&#10;Description automatically generated with medium confidence">
            <a:extLst>
              <a:ext uri="{FF2B5EF4-FFF2-40B4-BE49-F238E27FC236}">
                <a16:creationId xmlns:a16="http://schemas.microsoft.com/office/drawing/2014/main" id="{6C1FD14A-0EB3-A05B-1B3F-7D532945FFC5}"/>
              </a:ext>
            </a:extLst>
          </p:cNvPr>
          <p:cNvPicPr>
            <a:picLocks noChangeAspect="1"/>
          </p:cNvPicPr>
          <p:nvPr userDrawn="1"/>
        </p:nvPicPr>
        <p:blipFill>
          <a:blip r:embed="rId2"/>
          <a:stretch>
            <a:fillRect/>
          </a:stretch>
        </p:blipFill>
        <p:spPr>
          <a:xfrm>
            <a:off x="2467" y="0"/>
            <a:ext cx="12187067" cy="6858000"/>
          </a:xfrm>
          <a:prstGeom prst="rect">
            <a:avLst/>
          </a:prstGeom>
        </p:spPr>
      </p:pic>
      <p:grpSp>
        <p:nvGrpSpPr>
          <p:cNvPr id="7" name="Group 6">
            <a:extLst>
              <a:ext uri="{FF2B5EF4-FFF2-40B4-BE49-F238E27FC236}">
                <a16:creationId xmlns:a16="http://schemas.microsoft.com/office/drawing/2014/main" id="{5C5EAF4C-36B0-104D-AFD6-C5EFC959A596}"/>
              </a:ext>
            </a:extLst>
          </p:cNvPr>
          <p:cNvGrpSpPr/>
          <p:nvPr userDrawn="1"/>
        </p:nvGrpSpPr>
        <p:grpSpPr>
          <a:xfrm>
            <a:off x="4229097" y="894375"/>
            <a:ext cx="6224157" cy="5069251"/>
            <a:chOff x="4229097" y="611141"/>
            <a:chExt cx="6224157" cy="5069251"/>
          </a:xfrm>
        </p:grpSpPr>
        <p:grpSp>
          <p:nvGrpSpPr>
            <p:cNvPr id="2" name="Group 1">
              <a:extLst>
                <a:ext uri="{FF2B5EF4-FFF2-40B4-BE49-F238E27FC236}">
                  <a16:creationId xmlns:a16="http://schemas.microsoft.com/office/drawing/2014/main" id="{D36EAFED-2459-C9E4-1167-5EF823BDDCC1}"/>
                </a:ext>
              </a:extLst>
            </p:cNvPr>
            <p:cNvGrpSpPr/>
            <p:nvPr userDrawn="1"/>
          </p:nvGrpSpPr>
          <p:grpSpPr>
            <a:xfrm>
              <a:off x="4229097" y="3193969"/>
              <a:ext cx="6224157" cy="2486423"/>
              <a:chOff x="4229097" y="2104749"/>
              <a:chExt cx="6224157" cy="2486423"/>
            </a:xfrm>
          </p:grpSpPr>
          <p:sp>
            <p:nvSpPr>
              <p:cNvPr id="10" name="TextBox 9">
                <a:extLst>
                  <a:ext uri="{FF2B5EF4-FFF2-40B4-BE49-F238E27FC236}">
                    <a16:creationId xmlns:a16="http://schemas.microsoft.com/office/drawing/2014/main" id="{7269D744-2CF8-63FB-084D-C9587D6E0E97}"/>
                  </a:ext>
                </a:extLst>
              </p:cNvPr>
              <p:cNvSpPr txBox="1"/>
              <p:nvPr userDrawn="1"/>
            </p:nvSpPr>
            <p:spPr>
              <a:xfrm>
                <a:off x="4229098" y="2104749"/>
                <a:ext cx="4572003" cy="677108"/>
              </a:xfrm>
              <a:prstGeom prst="rect">
                <a:avLst/>
              </a:prstGeom>
              <a:noFill/>
            </p:spPr>
            <p:txBody>
              <a:bodyPr wrap="square" lIns="0" tIns="0" rIns="0" bIns="0" rtlCol="0">
                <a:spAutoFit/>
              </a:bodyPr>
              <a:lstStyle/>
              <a:p>
                <a:pPr algn="l"/>
                <a:r>
                  <a:rPr lang="en-US" sz="4400" b="1" i="0">
                    <a:solidFill>
                      <a:srgbClr val="FFBC3D"/>
                    </a:solidFill>
                    <a:latin typeface="Arial Black" panose="020B0604020202020204" pitchFamily="34" charset="0"/>
                    <a:cs typeface="Arial Black" panose="020B0604020202020204" pitchFamily="34" charset="0"/>
                  </a:rPr>
                  <a:t>MISSION</a:t>
                </a:r>
              </a:p>
            </p:txBody>
          </p:sp>
          <p:sp>
            <p:nvSpPr>
              <p:cNvPr id="11" name="TextBox 10">
                <a:extLst>
                  <a:ext uri="{FF2B5EF4-FFF2-40B4-BE49-F238E27FC236}">
                    <a16:creationId xmlns:a16="http://schemas.microsoft.com/office/drawing/2014/main" id="{ED268662-0D12-6162-57F9-835AD847DFA0}"/>
                  </a:ext>
                </a:extLst>
              </p:cNvPr>
              <p:cNvSpPr txBox="1"/>
              <p:nvPr userDrawn="1"/>
            </p:nvSpPr>
            <p:spPr>
              <a:xfrm>
                <a:off x="4229097" y="2867623"/>
                <a:ext cx="6224157" cy="1723549"/>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As a Catholic healthcare ministry, we provide comprehensive and compassionate care that improves the health of the people we serve.</a:t>
                </a:r>
              </a:p>
            </p:txBody>
          </p:sp>
        </p:grpSp>
        <p:grpSp>
          <p:nvGrpSpPr>
            <p:cNvPr id="3" name="Group 2">
              <a:extLst>
                <a:ext uri="{FF2B5EF4-FFF2-40B4-BE49-F238E27FC236}">
                  <a16:creationId xmlns:a16="http://schemas.microsoft.com/office/drawing/2014/main" id="{5ECC8555-9B57-B1EA-4002-431752581DC6}"/>
                </a:ext>
              </a:extLst>
            </p:cNvPr>
            <p:cNvGrpSpPr/>
            <p:nvPr userDrawn="1"/>
          </p:nvGrpSpPr>
          <p:grpSpPr>
            <a:xfrm>
              <a:off x="4229098" y="611141"/>
              <a:ext cx="5787738" cy="2055536"/>
              <a:chOff x="4229098" y="2548885"/>
              <a:chExt cx="5787738" cy="2055536"/>
            </a:xfrm>
          </p:grpSpPr>
          <p:sp>
            <p:nvSpPr>
              <p:cNvPr id="4" name="TextBox 3">
                <a:extLst>
                  <a:ext uri="{FF2B5EF4-FFF2-40B4-BE49-F238E27FC236}">
                    <a16:creationId xmlns:a16="http://schemas.microsoft.com/office/drawing/2014/main" id="{083906A7-F204-E4CF-0F86-68C1A43CCA35}"/>
                  </a:ext>
                </a:extLst>
              </p:cNvPr>
              <p:cNvSpPr txBox="1"/>
              <p:nvPr userDrawn="1"/>
            </p:nvSpPr>
            <p:spPr>
              <a:xfrm>
                <a:off x="4229098" y="2548885"/>
                <a:ext cx="4572003" cy="677108"/>
              </a:xfrm>
              <a:prstGeom prst="rect">
                <a:avLst/>
              </a:prstGeom>
              <a:noFill/>
            </p:spPr>
            <p:txBody>
              <a:bodyPr wrap="square" lIns="0" tIns="0" rIns="0" bIns="0" rtlCol="0">
                <a:spAutoFit/>
              </a:bodyPr>
              <a:lstStyle/>
              <a:p>
                <a:pPr algn="l"/>
                <a:r>
                  <a:rPr lang="en-US" sz="4400" b="1" i="0">
                    <a:solidFill>
                      <a:srgbClr val="FFBC3D"/>
                    </a:solidFill>
                    <a:latin typeface="Arial Black" panose="020B0604020202020204" pitchFamily="34" charset="0"/>
                    <a:cs typeface="Arial Black" panose="020B0604020202020204" pitchFamily="34" charset="0"/>
                  </a:rPr>
                  <a:t>VISION</a:t>
                </a:r>
              </a:p>
            </p:txBody>
          </p:sp>
          <p:sp>
            <p:nvSpPr>
              <p:cNvPr id="6" name="TextBox 5">
                <a:extLst>
                  <a:ext uri="{FF2B5EF4-FFF2-40B4-BE49-F238E27FC236}">
                    <a16:creationId xmlns:a16="http://schemas.microsoft.com/office/drawing/2014/main" id="{785BFB9C-842B-9A51-8742-8A1295C8CAEB}"/>
                  </a:ext>
                </a:extLst>
              </p:cNvPr>
              <p:cNvSpPr txBox="1"/>
              <p:nvPr userDrawn="1"/>
            </p:nvSpPr>
            <p:spPr>
              <a:xfrm>
                <a:off x="4229098" y="3311759"/>
                <a:ext cx="5787738" cy="1292662"/>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We will lead the communities we serve to be among the healthiest in the nation.</a:t>
                </a:r>
              </a:p>
            </p:txBody>
          </p:sp>
        </p:grpSp>
      </p:grpSp>
    </p:spTree>
    <p:extLst>
      <p:ext uri="{BB962C8B-B14F-4D97-AF65-F5344CB8AC3E}">
        <p14:creationId xmlns:p14="http://schemas.microsoft.com/office/powerpoint/2010/main" val="3714640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Branded - Title Option 2">
    <p:spTree>
      <p:nvGrpSpPr>
        <p:cNvPr id="1" name=""/>
        <p:cNvGrpSpPr/>
        <p:nvPr/>
      </p:nvGrpSpPr>
      <p:grpSpPr>
        <a:xfrm>
          <a:off x="0" y="0"/>
          <a:ext cx="0" cy="0"/>
          <a:chOff x="0" y="0"/>
          <a:chExt cx="0" cy="0"/>
        </a:xfrm>
      </p:grpSpPr>
      <p:pic>
        <p:nvPicPr>
          <p:cNvPr id="2" name="SEP/SEH Logo Lockup">
            <a:extLst>
              <a:ext uri="{FF2B5EF4-FFF2-40B4-BE49-F238E27FC236}">
                <a16:creationId xmlns:a16="http://schemas.microsoft.com/office/drawing/2014/main" id="{B2B84DED-D664-C9D1-8865-8A34B907FBCD}"/>
              </a:ext>
            </a:extLst>
          </p:cNvPr>
          <p:cNvPicPr>
            <a:picLocks noChangeAspect="1"/>
          </p:cNvPicPr>
          <p:nvPr userDrawn="1"/>
        </p:nvPicPr>
        <p:blipFill>
          <a:blip r:embed="rId2"/>
          <a:stretch>
            <a:fillRect/>
          </a:stretch>
        </p:blipFill>
        <p:spPr>
          <a:xfrm>
            <a:off x="469895" y="1561172"/>
            <a:ext cx="11252208" cy="1554851"/>
          </a:xfrm>
          <a:prstGeom prst="rect">
            <a:avLst/>
          </a:prstGeom>
        </p:spPr>
      </p:pic>
      <p:sp>
        <p:nvSpPr>
          <p:cNvPr id="7" name="Title">
            <a:extLst>
              <a:ext uri="{FF2B5EF4-FFF2-40B4-BE49-F238E27FC236}">
                <a16:creationId xmlns:a16="http://schemas.microsoft.com/office/drawing/2014/main" id="{B527669D-E4ED-0A47-AD84-423DC4592229}"/>
              </a:ext>
            </a:extLst>
          </p:cNvPr>
          <p:cNvSpPr>
            <a:spLocks noGrp="1"/>
          </p:cNvSpPr>
          <p:nvPr>
            <p:ph type="title" hasCustomPrompt="1"/>
          </p:nvPr>
        </p:nvSpPr>
        <p:spPr>
          <a:xfrm>
            <a:off x="-129859" y="3506477"/>
            <a:ext cx="11878512" cy="1192985"/>
          </a:xfrm>
          <a:prstGeom prst="round2DiagRect">
            <a:avLst>
              <a:gd name="adj1" fmla="val 0"/>
              <a:gd name="adj2" fmla="val 12802"/>
            </a:avLst>
          </a:prstGeom>
          <a:gradFill>
            <a:gsLst>
              <a:gs pos="30000">
                <a:srgbClr val="0065BD"/>
              </a:gs>
              <a:gs pos="100000">
                <a:srgbClr val="9BBDE4"/>
              </a:gs>
            </a:gsLst>
            <a:lin ang="2700000" scaled="0"/>
          </a:gradFill>
        </p:spPr>
        <p:txBody>
          <a:bodyPr wrap="square" lIns="365760" tIns="91440" rIns="274320" bIns="9144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ub-Title">
            <a:extLst>
              <a:ext uri="{FF2B5EF4-FFF2-40B4-BE49-F238E27FC236}">
                <a16:creationId xmlns:a16="http://schemas.microsoft.com/office/drawing/2014/main" id="{B8B4F64E-36DF-0A48-9DF6-5AFA5BB3FCC8}"/>
              </a:ext>
            </a:extLst>
          </p:cNvPr>
          <p:cNvSpPr>
            <a:spLocks noGrp="1"/>
          </p:cNvSpPr>
          <p:nvPr>
            <p:ph type="body" sz="quarter" idx="10" hasCustomPrompt="1"/>
          </p:nvPr>
        </p:nvSpPr>
        <p:spPr>
          <a:xfrm>
            <a:off x="410096" y="5014178"/>
            <a:ext cx="11527905" cy="295465"/>
          </a:xfrm>
          <a:prstGeom prst="rect">
            <a:avLst/>
          </a:prstGeom>
        </p:spPr>
        <p:txBody>
          <a:bodyPr wrap="square" lIns="0" tIns="0" rIns="0" bIns="0" anchor="ctr" anchorCtr="0">
            <a:normAutofit/>
          </a:bodyPr>
          <a:lstStyle>
            <a:lvl1pPr marL="0" indent="0" algn="l">
              <a:buNone/>
              <a:defRPr lang="en-US" sz="2133" b="1" i="0" kern="1200" dirty="0">
                <a:solidFill>
                  <a:srgbClr val="0065BD"/>
                </a:solidFill>
                <a:latin typeface="+mn-lt"/>
                <a:ea typeface="+mn-ea"/>
                <a:cs typeface="+mn-cs"/>
              </a:defRPr>
            </a:lvl1pPr>
          </a:lstStyle>
          <a:p>
            <a:r>
              <a:rPr lang="en-US"/>
              <a:t>Click to edit Master subtitle</a:t>
            </a:r>
          </a:p>
        </p:txBody>
      </p:sp>
      <p:sp>
        <p:nvSpPr>
          <p:cNvPr id="6" name="Slide Number">
            <a:extLst>
              <a:ext uri="{FF2B5EF4-FFF2-40B4-BE49-F238E27FC236}">
                <a16:creationId xmlns:a16="http://schemas.microsoft.com/office/drawing/2014/main" id="{E1931F83-6095-4C54-9515-3226E61D151E}"/>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10" name="TextBox 9">
            <a:extLst>
              <a:ext uri="{FF2B5EF4-FFF2-40B4-BE49-F238E27FC236}">
                <a16:creationId xmlns:a16="http://schemas.microsoft.com/office/drawing/2014/main" id="{B7D37486-D23D-4431-A1FB-2700EEF79646}"/>
              </a:ext>
            </a:extLst>
          </p:cNvPr>
          <p:cNvSpPr txBox="1"/>
          <p:nvPr userDrawn="1"/>
        </p:nvSpPr>
        <p:spPr>
          <a:xfrm>
            <a:off x="9751077" y="-1088085"/>
            <a:ext cx="2774927" cy="461665"/>
          </a:xfrm>
          <a:prstGeom prst="rect">
            <a:avLst/>
          </a:prstGeom>
          <a:noFill/>
        </p:spPr>
        <p:txBody>
          <a:bodyPr wrap="none" rtlCol="0">
            <a:spAutoFit/>
          </a:bodyPr>
          <a:lstStyle/>
          <a:p>
            <a:r>
              <a:rPr lang="en-US" sz="2400"/>
              <a:t>Title Slide Option 2</a:t>
            </a:r>
          </a:p>
        </p:txBody>
      </p:sp>
    </p:spTree>
    <p:extLst>
      <p:ext uri="{BB962C8B-B14F-4D97-AF65-F5344CB8AC3E}">
        <p14:creationId xmlns:p14="http://schemas.microsoft.com/office/powerpoint/2010/main" val="3646220955"/>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Yellow_Secondary_Circle_Lar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FD14A-0EB3-A05B-1B3F-7D532945FFC5}"/>
              </a:ext>
            </a:extLst>
          </p:cNvPr>
          <p:cNvPicPr>
            <a:picLocks noChangeAspect="1"/>
          </p:cNvPicPr>
          <p:nvPr userDrawn="1"/>
        </p:nvPicPr>
        <p:blipFill>
          <a:blip r:embed="rId2"/>
          <a:srcRect/>
          <a:stretch/>
        </p:blipFill>
        <p:spPr>
          <a:xfrm>
            <a:off x="2468" y="0"/>
            <a:ext cx="12187065" cy="6857999"/>
          </a:xfrm>
          <a:prstGeom prst="rect">
            <a:avLst/>
          </a:prstGeom>
        </p:spPr>
      </p:pic>
      <p:sp>
        <p:nvSpPr>
          <p:cNvPr id="2" name="Title">
            <a:extLst>
              <a:ext uri="{FF2B5EF4-FFF2-40B4-BE49-F238E27FC236}">
                <a16:creationId xmlns:a16="http://schemas.microsoft.com/office/drawing/2014/main" id="{B43DE050-92AB-5957-E4B7-3B6786891DD1}"/>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FFBC3D"/>
              </a:gs>
              <a:gs pos="100000">
                <a:srgbClr val="FFE9C7"/>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3" name="Slide Number">
            <a:extLst>
              <a:ext uri="{FF2B5EF4-FFF2-40B4-BE49-F238E27FC236}">
                <a16:creationId xmlns:a16="http://schemas.microsoft.com/office/drawing/2014/main" id="{9FA4BF8A-F593-B30E-5747-9FD37937B5AA}"/>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4" name="Text Placeholder 2">
            <a:extLst>
              <a:ext uri="{FF2B5EF4-FFF2-40B4-BE49-F238E27FC236}">
                <a16:creationId xmlns:a16="http://schemas.microsoft.com/office/drawing/2014/main" id="{09CAF39F-F8B8-D8BC-9FF2-B7B34F9A2BDC}"/>
              </a:ext>
            </a:extLst>
          </p:cNvPr>
          <p:cNvSpPr>
            <a:spLocks noGrp="1"/>
          </p:cNvSpPr>
          <p:nvPr>
            <p:ph type="body" sz="quarter" idx="13" hasCustomPrompt="1"/>
          </p:nvPr>
        </p:nvSpPr>
        <p:spPr>
          <a:xfrm>
            <a:off x="406400" y="1460867"/>
            <a:ext cx="6799618"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6" name="Content Placeholder">
            <a:extLst>
              <a:ext uri="{FF2B5EF4-FFF2-40B4-BE49-F238E27FC236}">
                <a16:creationId xmlns:a16="http://schemas.microsoft.com/office/drawing/2014/main" id="{AF344CCB-B4AF-3774-E7B4-B602DBCF02ED}"/>
              </a:ext>
            </a:extLst>
          </p:cNvPr>
          <p:cNvSpPr>
            <a:spLocks noGrp="1"/>
          </p:cNvSpPr>
          <p:nvPr>
            <p:ph sz="quarter" idx="11"/>
          </p:nvPr>
        </p:nvSpPr>
        <p:spPr>
          <a:xfrm>
            <a:off x="406400" y="1971645"/>
            <a:ext cx="6799618"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5A5F49B-2CB8-A606-2D12-05995C9A83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9325" y="63957"/>
            <a:ext cx="1302047" cy="1302047"/>
          </a:xfrm>
          <a:prstGeom prst="rect">
            <a:avLst/>
          </a:prstGeom>
        </p:spPr>
      </p:pic>
      <p:sp>
        <p:nvSpPr>
          <p:cNvPr id="10" name="Picture Placeholder 17">
            <a:extLst>
              <a:ext uri="{FF2B5EF4-FFF2-40B4-BE49-F238E27FC236}">
                <a16:creationId xmlns:a16="http://schemas.microsoft.com/office/drawing/2014/main" id="{C5EE1307-4A8E-14B3-9F99-C87382FD612E}"/>
              </a:ext>
            </a:extLst>
          </p:cNvPr>
          <p:cNvSpPr>
            <a:spLocks noGrp="1"/>
          </p:cNvSpPr>
          <p:nvPr>
            <p:ph type="pic" sz="quarter" idx="14"/>
          </p:nvPr>
        </p:nvSpPr>
        <p:spPr>
          <a:xfrm>
            <a:off x="7867766" y="2454857"/>
            <a:ext cx="5193720" cy="5264771"/>
          </a:xfrm>
          <a:custGeom>
            <a:avLst/>
            <a:gdLst>
              <a:gd name="connsiteX0" fmla="*/ 1988718 w 3246075"/>
              <a:gd name="connsiteY0" fmla="*/ 0 h 3290482"/>
              <a:gd name="connsiteX1" fmla="*/ 3100629 w 3246075"/>
              <a:gd name="connsiteY1" fmla="*/ 339642 h 3290482"/>
              <a:gd name="connsiteX2" fmla="*/ 3246075 w 3246075"/>
              <a:gd name="connsiteY2" fmla="*/ 448404 h 3290482"/>
              <a:gd name="connsiteX3" fmla="*/ 3246075 w 3246075"/>
              <a:gd name="connsiteY3" fmla="*/ 3290482 h 3290482"/>
              <a:gd name="connsiteX4" fmla="*/ 487532 w 3246075"/>
              <a:gd name="connsiteY4" fmla="*/ 3290482 h 3290482"/>
              <a:gd name="connsiteX5" fmla="*/ 454127 w 3246075"/>
              <a:gd name="connsiteY5" fmla="*/ 3253728 h 3290482"/>
              <a:gd name="connsiteX6" fmla="*/ 0 w 3246075"/>
              <a:gd name="connsiteY6" fmla="*/ 1988718 h 3290482"/>
              <a:gd name="connsiteX7" fmla="*/ 1988718 w 3246075"/>
              <a:gd name="connsiteY7" fmla="*/ 0 h 32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075" h="3290482">
                <a:moveTo>
                  <a:pt x="1988718" y="0"/>
                </a:moveTo>
                <a:cubicBezTo>
                  <a:pt x="2400595" y="0"/>
                  <a:pt x="2783228" y="125210"/>
                  <a:pt x="3100629" y="339642"/>
                </a:cubicBezTo>
                <a:lnTo>
                  <a:pt x="3246075" y="448404"/>
                </a:lnTo>
                <a:lnTo>
                  <a:pt x="3246075" y="3290482"/>
                </a:lnTo>
                <a:lnTo>
                  <a:pt x="487532" y="3290482"/>
                </a:lnTo>
                <a:lnTo>
                  <a:pt x="454127" y="3253728"/>
                </a:lnTo>
                <a:cubicBezTo>
                  <a:pt x="170424" y="2909960"/>
                  <a:pt x="0" y="2469241"/>
                  <a:pt x="0" y="1988718"/>
                </a:cubicBezTo>
                <a:cubicBezTo>
                  <a:pt x="0" y="890380"/>
                  <a:pt x="890380" y="0"/>
                  <a:pt x="1988718" y="0"/>
                </a:cubicBezTo>
                <a:close/>
              </a:path>
            </a:pathLst>
          </a:custGeom>
        </p:spPr>
        <p:txBody>
          <a:bodyPr wrap="square">
            <a:noAutofit/>
          </a:bodyPr>
          <a:lstStyle/>
          <a:p>
            <a:r>
              <a:rPr lang="en-US"/>
              <a:t>Click icon to add picture</a:t>
            </a:r>
          </a:p>
        </p:txBody>
      </p:sp>
      <p:sp>
        <p:nvSpPr>
          <p:cNvPr id="8" name="Title">
            <a:extLst>
              <a:ext uri="{FF2B5EF4-FFF2-40B4-BE49-F238E27FC236}">
                <a16:creationId xmlns:a16="http://schemas.microsoft.com/office/drawing/2014/main" id="{B51FA15A-D064-36F4-B842-CB5511390780}"/>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Tree>
    <p:extLst>
      <p:ext uri="{BB962C8B-B14F-4D97-AF65-F5344CB8AC3E}">
        <p14:creationId xmlns:p14="http://schemas.microsoft.com/office/powerpoint/2010/main" val="10780430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Yellow_Secondary_Circle_Medium">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FD14A-0EB3-A05B-1B3F-7D532945FFC5}"/>
              </a:ext>
            </a:extLst>
          </p:cNvPr>
          <p:cNvPicPr>
            <a:picLocks noChangeAspect="1"/>
          </p:cNvPicPr>
          <p:nvPr userDrawn="1"/>
        </p:nvPicPr>
        <p:blipFill>
          <a:blip r:embed="rId2"/>
          <a:srcRect/>
          <a:stretch/>
        </p:blipFill>
        <p:spPr>
          <a:xfrm>
            <a:off x="2468" y="0"/>
            <a:ext cx="12187065" cy="6857999"/>
          </a:xfrm>
          <a:prstGeom prst="rect">
            <a:avLst/>
          </a:prstGeom>
        </p:spPr>
      </p:pic>
      <p:sp>
        <p:nvSpPr>
          <p:cNvPr id="2" name="Title">
            <a:extLst>
              <a:ext uri="{FF2B5EF4-FFF2-40B4-BE49-F238E27FC236}">
                <a16:creationId xmlns:a16="http://schemas.microsoft.com/office/drawing/2014/main" id="{B43DE050-92AB-5957-E4B7-3B6786891DD1}"/>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FFBC3D"/>
              </a:gs>
              <a:gs pos="100000">
                <a:srgbClr val="FFE9C7"/>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3" name="Slide Number">
            <a:extLst>
              <a:ext uri="{FF2B5EF4-FFF2-40B4-BE49-F238E27FC236}">
                <a16:creationId xmlns:a16="http://schemas.microsoft.com/office/drawing/2014/main" id="{9FA4BF8A-F593-B30E-5747-9FD37937B5AA}"/>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4" name="Text Placeholder 2">
            <a:extLst>
              <a:ext uri="{FF2B5EF4-FFF2-40B4-BE49-F238E27FC236}">
                <a16:creationId xmlns:a16="http://schemas.microsoft.com/office/drawing/2014/main" id="{09CAF39F-F8B8-D8BC-9FF2-B7B34F9A2BDC}"/>
              </a:ext>
            </a:extLst>
          </p:cNvPr>
          <p:cNvSpPr>
            <a:spLocks noGrp="1"/>
          </p:cNvSpPr>
          <p:nvPr>
            <p:ph type="body" sz="quarter" idx="13" hasCustomPrompt="1"/>
          </p:nvPr>
        </p:nvSpPr>
        <p:spPr>
          <a:xfrm>
            <a:off x="406400" y="1460867"/>
            <a:ext cx="7468358"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6" name="Content Placeholder">
            <a:extLst>
              <a:ext uri="{FF2B5EF4-FFF2-40B4-BE49-F238E27FC236}">
                <a16:creationId xmlns:a16="http://schemas.microsoft.com/office/drawing/2014/main" id="{AF344CCB-B4AF-3774-E7B4-B602DBCF02ED}"/>
              </a:ext>
            </a:extLst>
          </p:cNvPr>
          <p:cNvSpPr>
            <a:spLocks noGrp="1"/>
          </p:cNvSpPr>
          <p:nvPr>
            <p:ph sz="quarter" idx="11"/>
          </p:nvPr>
        </p:nvSpPr>
        <p:spPr>
          <a:xfrm>
            <a:off x="406400" y="1971645"/>
            <a:ext cx="7468358"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5A5F49B-2CB8-A606-2D12-05995C9A83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9325" y="63957"/>
            <a:ext cx="1302047" cy="1302047"/>
          </a:xfrm>
          <a:prstGeom prst="rect">
            <a:avLst/>
          </a:prstGeom>
        </p:spPr>
      </p:pic>
      <p:sp>
        <p:nvSpPr>
          <p:cNvPr id="10" name="Picture Placeholder 17">
            <a:extLst>
              <a:ext uri="{FF2B5EF4-FFF2-40B4-BE49-F238E27FC236}">
                <a16:creationId xmlns:a16="http://schemas.microsoft.com/office/drawing/2014/main" id="{C5EE1307-4A8E-14B3-9F99-C87382FD612E}"/>
              </a:ext>
            </a:extLst>
          </p:cNvPr>
          <p:cNvSpPr>
            <a:spLocks noGrp="1"/>
          </p:cNvSpPr>
          <p:nvPr>
            <p:ph type="pic" sz="quarter" idx="14"/>
          </p:nvPr>
        </p:nvSpPr>
        <p:spPr>
          <a:xfrm>
            <a:off x="8461612" y="3049353"/>
            <a:ext cx="4210785" cy="4268389"/>
          </a:xfrm>
          <a:custGeom>
            <a:avLst/>
            <a:gdLst>
              <a:gd name="connsiteX0" fmla="*/ 1988718 w 3246075"/>
              <a:gd name="connsiteY0" fmla="*/ 0 h 3290482"/>
              <a:gd name="connsiteX1" fmla="*/ 3100629 w 3246075"/>
              <a:gd name="connsiteY1" fmla="*/ 339642 h 3290482"/>
              <a:gd name="connsiteX2" fmla="*/ 3246075 w 3246075"/>
              <a:gd name="connsiteY2" fmla="*/ 448404 h 3290482"/>
              <a:gd name="connsiteX3" fmla="*/ 3246075 w 3246075"/>
              <a:gd name="connsiteY3" fmla="*/ 3290482 h 3290482"/>
              <a:gd name="connsiteX4" fmla="*/ 487532 w 3246075"/>
              <a:gd name="connsiteY4" fmla="*/ 3290482 h 3290482"/>
              <a:gd name="connsiteX5" fmla="*/ 454127 w 3246075"/>
              <a:gd name="connsiteY5" fmla="*/ 3253728 h 3290482"/>
              <a:gd name="connsiteX6" fmla="*/ 0 w 3246075"/>
              <a:gd name="connsiteY6" fmla="*/ 1988718 h 3290482"/>
              <a:gd name="connsiteX7" fmla="*/ 1988718 w 3246075"/>
              <a:gd name="connsiteY7" fmla="*/ 0 h 32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075" h="3290482">
                <a:moveTo>
                  <a:pt x="1988718" y="0"/>
                </a:moveTo>
                <a:cubicBezTo>
                  <a:pt x="2400595" y="0"/>
                  <a:pt x="2783228" y="125210"/>
                  <a:pt x="3100629" y="339642"/>
                </a:cubicBezTo>
                <a:lnTo>
                  <a:pt x="3246075" y="448404"/>
                </a:lnTo>
                <a:lnTo>
                  <a:pt x="3246075" y="3290482"/>
                </a:lnTo>
                <a:lnTo>
                  <a:pt x="487532" y="3290482"/>
                </a:lnTo>
                <a:lnTo>
                  <a:pt x="454127" y="3253728"/>
                </a:lnTo>
                <a:cubicBezTo>
                  <a:pt x="170424" y="2909960"/>
                  <a:pt x="0" y="2469241"/>
                  <a:pt x="0" y="1988718"/>
                </a:cubicBezTo>
                <a:cubicBezTo>
                  <a:pt x="0" y="890380"/>
                  <a:pt x="890380" y="0"/>
                  <a:pt x="1988718" y="0"/>
                </a:cubicBezTo>
                <a:close/>
              </a:path>
            </a:pathLst>
          </a:custGeom>
        </p:spPr>
        <p:txBody>
          <a:bodyPr wrap="square">
            <a:noAutofit/>
          </a:bodyPr>
          <a:lstStyle/>
          <a:p>
            <a:r>
              <a:rPr lang="en-US"/>
              <a:t>Click icon to add picture</a:t>
            </a:r>
          </a:p>
        </p:txBody>
      </p:sp>
      <p:sp>
        <p:nvSpPr>
          <p:cNvPr id="8" name="Title">
            <a:extLst>
              <a:ext uri="{FF2B5EF4-FFF2-40B4-BE49-F238E27FC236}">
                <a16:creationId xmlns:a16="http://schemas.microsoft.com/office/drawing/2014/main" id="{17389BDF-408C-5334-DEC6-D42762319C4D}"/>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Tree>
    <p:extLst>
      <p:ext uri="{BB962C8B-B14F-4D97-AF65-F5344CB8AC3E}">
        <p14:creationId xmlns:p14="http://schemas.microsoft.com/office/powerpoint/2010/main" val="4228054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Yellow_Secondary_Circle_Smal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FD14A-0EB3-A05B-1B3F-7D532945FFC5}"/>
              </a:ext>
            </a:extLst>
          </p:cNvPr>
          <p:cNvPicPr>
            <a:picLocks noChangeAspect="1"/>
          </p:cNvPicPr>
          <p:nvPr userDrawn="1"/>
        </p:nvPicPr>
        <p:blipFill>
          <a:blip r:embed="rId2"/>
          <a:srcRect/>
          <a:stretch/>
        </p:blipFill>
        <p:spPr>
          <a:xfrm>
            <a:off x="2468" y="0"/>
            <a:ext cx="12187065" cy="6857999"/>
          </a:xfrm>
          <a:prstGeom prst="rect">
            <a:avLst/>
          </a:prstGeom>
        </p:spPr>
      </p:pic>
      <p:sp>
        <p:nvSpPr>
          <p:cNvPr id="2" name="Title">
            <a:extLst>
              <a:ext uri="{FF2B5EF4-FFF2-40B4-BE49-F238E27FC236}">
                <a16:creationId xmlns:a16="http://schemas.microsoft.com/office/drawing/2014/main" id="{B43DE050-92AB-5957-E4B7-3B6786891DD1}"/>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FFBC3D"/>
              </a:gs>
              <a:gs pos="100000">
                <a:srgbClr val="FFE9C7"/>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3" name="Slide Number">
            <a:extLst>
              <a:ext uri="{FF2B5EF4-FFF2-40B4-BE49-F238E27FC236}">
                <a16:creationId xmlns:a16="http://schemas.microsoft.com/office/drawing/2014/main" id="{9FA4BF8A-F593-B30E-5747-9FD37937B5AA}"/>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4" name="Text Placeholder 2">
            <a:extLst>
              <a:ext uri="{FF2B5EF4-FFF2-40B4-BE49-F238E27FC236}">
                <a16:creationId xmlns:a16="http://schemas.microsoft.com/office/drawing/2014/main" id="{09CAF39F-F8B8-D8BC-9FF2-B7B34F9A2BDC}"/>
              </a:ext>
            </a:extLst>
          </p:cNvPr>
          <p:cNvSpPr>
            <a:spLocks noGrp="1"/>
          </p:cNvSpPr>
          <p:nvPr>
            <p:ph type="body" sz="quarter" idx="13" hasCustomPrompt="1"/>
          </p:nvPr>
        </p:nvSpPr>
        <p:spPr>
          <a:xfrm>
            <a:off x="406400" y="1460867"/>
            <a:ext cx="11531600"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6" name="Content Placeholder">
            <a:extLst>
              <a:ext uri="{FF2B5EF4-FFF2-40B4-BE49-F238E27FC236}">
                <a16:creationId xmlns:a16="http://schemas.microsoft.com/office/drawing/2014/main" id="{AF344CCB-B4AF-3774-E7B4-B602DBCF02ED}"/>
              </a:ext>
            </a:extLst>
          </p:cNvPr>
          <p:cNvSpPr>
            <a:spLocks noGrp="1"/>
          </p:cNvSpPr>
          <p:nvPr>
            <p:ph sz="quarter" idx="11"/>
          </p:nvPr>
        </p:nvSpPr>
        <p:spPr>
          <a:xfrm>
            <a:off x="406400" y="1971645"/>
            <a:ext cx="8048388"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5A5F49B-2CB8-A606-2D12-05995C9A83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9325" y="63957"/>
            <a:ext cx="1302047" cy="1302047"/>
          </a:xfrm>
          <a:prstGeom prst="rect">
            <a:avLst/>
          </a:prstGeom>
        </p:spPr>
      </p:pic>
      <p:sp>
        <p:nvSpPr>
          <p:cNvPr id="10" name="Picture Placeholder 17">
            <a:extLst>
              <a:ext uri="{FF2B5EF4-FFF2-40B4-BE49-F238E27FC236}">
                <a16:creationId xmlns:a16="http://schemas.microsoft.com/office/drawing/2014/main" id="{C5EE1307-4A8E-14B3-9F99-C87382FD612E}"/>
              </a:ext>
            </a:extLst>
          </p:cNvPr>
          <p:cNvSpPr>
            <a:spLocks noGrp="1"/>
          </p:cNvSpPr>
          <p:nvPr>
            <p:ph type="pic" sz="quarter" idx="14"/>
          </p:nvPr>
        </p:nvSpPr>
        <p:spPr>
          <a:xfrm>
            <a:off x="9057832" y="3631475"/>
            <a:ext cx="3246075" cy="3290482"/>
          </a:xfrm>
          <a:custGeom>
            <a:avLst/>
            <a:gdLst>
              <a:gd name="connsiteX0" fmla="*/ 1988718 w 3246075"/>
              <a:gd name="connsiteY0" fmla="*/ 0 h 3290482"/>
              <a:gd name="connsiteX1" fmla="*/ 3100629 w 3246075"/>
              <a:gd name="connsiteY1" fmla="*/ 339642 h 3290482"/>
              <a:gd name="connsiteX2" fmla="*/ 3246075 w 3246075"/>
              <a:gd name="connsiteY2" fmla="*/ 448404 h 3290482"/>
              <a:gd name="connsiteX3" fmla="*/ 3246075 w 3246075"/>
              <a:gd name="connsiteY3" fmla="*/ 3290482 h 3290482"/>
              <a:gd name="connsiteX4" fmla="*/ 487532 w 3246075"/>
              <a:gd name="connsiteY4" fmla="*/ 3290482 h 3290482"/>
              <a:gd name="connsiteX5" fmla="*/ 454127 w 3246075"/>
              <a:gd name="connsiteY5" fmla="*/ 3253728 h 3290482"/>
              <a:gd name="connsiteX6" fmla="*/ 0 w 3246075"/>
              <a:gd name="connsiteY6" fmla="*/ 1988718 h 3290482"/>
              <a:gd name="connsiteX7" fmla="*/ 1988718 w 3246075"/>
              <a:gd name="connsiteY7" fmla="*/ 0 h 32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075" h="3290482">
                <a:moveTo>
                  <a:pt x="1988718" y="0"/>
                </a:moveTo>
                <a:cubicBezTo>
                  <a:pt x="2400595" y="0"/>
                  <a:pt x="2783228" y="125210"/>
                  <a:pt x="3100629" y="339642"/>
                </a:cubicBezTo>
                <a:lnTo>
                  <a:pt x="3246075" y="448404"/>
                </a:lnTo>
                <a:lnTo>
                  <a:pt x="3246075" y="3290482"/>
                </a:lnTo>
                <a:lnTo>
                  <a:pt x="487532" y="3290482"/>
                </a:lnTo>
                <a:lnTo>
                  <a:pt x="454127" y="3253728"/>
                </a:lnTo>
                <a:cubicBezTo>
                  <a:pt x="170424" y="2909960"/>
                  <a:pt x="0" y="2469241"/>
                  <a:pt x="0" y="1988718"/>
                </a:cubicBezTo>
                <a:cubicBezTo>
                  <a:pt x="0" y="890380"/>
                  <a:pt x="890380" y="0"/>
                  <a:pt x="1988718" y="0"/>
                </a:cubicBezTo>
                <a:close/>
              </a:path>
            </a:pathLst>
          </a:custGeom>
        </p:spPr>
        <p:txBody>
          <a:bodyPr wrap="square">
            <a:noAutofit/>
          </a:bodyPr>
          <a:lstStyle/>
          <a:p>
            <a:r>
              <a:rPr lang="en-US"/>
              <a:t>Click icon to add picture</a:t>
            </a:r>
          </a:p>
        </p:txBody>
      </p:sp>
      <p:sp>
        <p:nvSpPr>
          <p:cNvPr id="8" name="Title">
            <a:extLst>
              <a:ext uri="{FF2B5EF4-FFF2-40B4-BE49-F238E27FC236}">
                <a16:creationId xmlns:a16="http://schemas.microsoft.com/office/drawing/2014/main" id="{85661ED1-9B45-787B-8E35-1C3BDF406312}"/>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Tree>
    <p:extLst>
      <p:ext uri="{BB962C8B-B14F-4D97-AF65-F5344CB8AC3E}">
        <p14:creationId xmlns:p14="http://schemas.microsoft.com/office/powerpoint/2010/main" val="2962965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Yellow_Second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43DE050-92AB-5957-E4B7-3B6786891DD1}"/>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FFBC3D"/>
              </a:gs>
              <a:gs pos="100000">
                <a:srgbClr val="FFE9C7"/>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3" name="Slide Number">
            <a:extLst>
              <a:ext uri="{FF2B5EF4-FFF2-40B4-BE49-F238E27FC236}">
                <a16:creationId xmlns:a16="http://schemas.microsoft.com/office/drawing/2014/main" id="{9FA4BF8A-F593-B30E-5747-9FD37937B5AA}"/>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4" name="Text Placeholder 2">
            <a:extLst>
              <a:ext uri="{FF2B5EF4-FFF2-40B4-BE49-F238E27FC236}">
                <a16:creationId xmlns:a16="http://schemas.microsoft.com/office/drawing/2014/main" id="{09CAF39F-F8B8-D8BC-9FF2-B7B34F9A2BDC}"/>
              </a:ext>
            </a:extLst>
          </p:cNvPr>
          <p:cNvSpPr>
            <a:spLocks noGrp="1"/>
          </p:cNvSpPr>
          <p:nvPr>
            <p:ph type="body" sz="quarter" idx="13" hasCustomPrompt="1"/>
          </p:nvPr>
        </p:nvSpPr>
        <p:spPr>
          <a:xfrm>
            <a:off x="406400" y="1460867"/>
            <a:ext cx="11531600"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6" name="Content Placeholder">
            <a:extLst>
              <a:ext uri="{FF2B5EF4-FFF2-40B4-BE49-F238E27FC236}">
                <a16:creationId xmlns:a16="http://schemas.microsoft.com/office/drawing/2014/main" id="{AF344CCB-B4AF-3774-E7B4-B602DBCF02ED}"/>
              </a:ext>
            </a:extLst>
          </p:cNvPr>
          <p:cNvSpPr>
            <a:spLocks noGrp="1"/>
          </p:cNvSpPr>
          <p:nvPr>
            <p:ph sz="quarter" idx="11"/>
          </p:nvPr>
        </p:nvSpPr>
        <p:spPr>
          <a:xfrm>
            <a:off x="406400" y="1971645"/>
            <a:ext cx="11531600"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5A5F49B-2CB8-A606-2D12-05995C9A83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325" y="63957"/>
            <a:ext cx="1302047" cy="1302047"/>
          </a:xfrm>
          <a:prstGeom prst="rect">
            <a:avLst/>
          </a:prstGeom>
        </p:spPr>
      </p:pic>
      <p:sp>
        <p:nvSpPr>
          <p:cNvPr id="5" name="Title">
            <a:extLst>
              <a:ext uri="{FF2B5EF4-FFF2-40B4-BE49-F238E27FC236}">
                <a16:creationId xmlns:a16="http://schemas.microsoft.com/office/drawing/2014/main" id="{7FC91429-E17B-B8A2-2C2B-43DA8501B34F}"/>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Tree>
    <p:extLst>
      <p:ext uri="{BB962C8B-B14F-4D97-AF65-F5344CB8AC3E}">
        <p14:creationId xmlns:p14="http://schemas.microsoft.com/office/powerpoint/2010/main" val="27661688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ho_We_Serve_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FD14A-0EB3-A05B-1B3F-7D532945FFC5}"/>
              </a:ext>
            </a:extLst>
          </p:cNvPr>
          <p:cNvPicPr>
            <a:picLocks noChangeAspect="1"/>
          </p:cNvPicPr>
          <p:nvPr userDrawn="1"/>
        </p:nvPicPr>
        <p:blipFill>
          <a:blip r:embed="rId2"/>
          <a:srcRect/>
          <a:stretch/>
        </p:blipFill>
        <p:spPr>
          <a:xfrm>
            <a:off x="2468" y="0"/>
            <a:ext cx="12187065" cy="6858000"/>
          </a:xfrm>
          <a:prstGeom prst="rect">
            <a:avLst/>
          </a:prstGeom>
        </p:spPr>
      </p:pic>
      <p:sp>
        <p:nvSpPr>
          <p:cNvPr id="2" name="TextBox 1">
            <a:extLst>
              <a:ext uri="{FF2B5EF4-FFF2-40B4-BE49-F238E27FC236}">
                <a16:creationId xmlns:a16="http://schemas.microsoft.com/office/drawing/2014/main" id="{CE4E3C1F-10ED-8954-FA3B-BBD275A2693C}"/>
              </a:ext>
            </a:extLst>
          </p:cNvPr>
          <p:cNvSpPr txBox="1"/>
          <p:nvPr userDrawn="1"/>
        </p:nvSpPr>
        <p:spPr>
          <a:xfrm>
            <a:off x="4218707" y="2548885"/>
            <a:ext cx="4572003" cy="677108"/>
          </a:xfrm>
          <a:prstGeom prst="rect">
            <a:avLst/>
          </a:prstGeom>
          <a:noFill/>
        </p:spPr>
        <p:txBody>
          <a:bodyPr wrap="square" lIns="0" tIns="0" rIns="0" bIns="0" rtlCol="0">
            <a:spAutoFit/>
          </a:bodyPr>
          <a:lstStyle/>
          <a:p>
            <a:pPr algn="l"/>
            <a:r>
              <a:rPr lang="en-US" sz="4400" b="1" i="0">
                <a:solidFill>
                  <a:srgbClr val="0065BD"/>
                </a:solidFill>
                <a:latin typeface="Arial Black" panose="020B0604020202020204" pitchFamily="34" charset="0"/>
                <a:cs typeface="Arial Black" panose="020B0604020202020204" pitchFamily="34" charset="0"/>
              </a:rPr>
              <a:t>OUR PEOPLE</a:t>
            </a:r>
          </a:p>
        </p:txBody>
      </p:sp>
      <p:sp>
        <p:nvSpPr>
          <p:cNvPr id="3" name="TextBox 2">
            <a:extLst>
              <a:ext uri="{FF2B5EF4-FFF2-40B4-BE49-F238E27FC236}">
                <a16:creationId xmlns:a16="http://schemas.microsoft.com/office/drawing/2014/main" id="{4717848D-8962-41A1-44DF-88BDA98C9A41}"/>
              </a:ext>
            </a:extLst>
          </p:cNvPr>
          <p:cNvSpPr txBox="1"/>
          <p:nvPr userDrawn="1"/>
        </p:nvSpPr>
        <p:spPr>
          <a:xfrm>
            <a:off x="4218707" y="3428999"/>
            <a:ext cx="5787738" cy="861774"/>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Caring, values-driven culture that supports, inspires and engages.</a:t>
            </a:r>
          </a:p>
        </p:txBody>
      </p:sp>
    </p:spTree>
    <p:extLst>
      <p:ext uri="{BB962C8B-B14F-4D97-AF65-F5344CB8AC3E}">
        <p14:creationId xmlns:p14="http://schemas.microsoft.com/office/powerpoint/2010/main" val="30121512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Who_We_Serve_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FD14A-0EB3-A05B-1B3F-7D532945FFC5}"/>
              </a:ext>
            </a:extLst>
          </p:cNvPr>
          <p:cNvPicPr>
            <a:picLocks noChangeAspect="1"/>
          </p:cNvPicPr>
          <p:nvPr userDrawn="1"/>
        </p:nvPicPr>
        <p:blipFill>
          <a:blip r:embed="rId2"/>
          <a:srcRect/>
          <a:stretch/>
        </p:blipFill>
        <p:spPr>
          <a:xfrm>
            <a:off x="0" y="0"/>
            <a:ext cx="12187065" cy="6858000"/>
          </a:xfrm>
          <a:prstGeom prst="rect">
            <a:avLst/>
          </a:prstGeom>
        </p:spPr>
      </p:pic>
      <p:sp>
        <p:nvSpPr>
          <p:cNvPr id="2" name="TextBox 1">
            <a:extLst>
              <a:ext uri="{FF2B5EF4-FFF2-40B4-BE49-F238E27FC236}">
                <a16:creationId xmlns:a16="http://schemas.microsoft.com/office/drawing/2014/main" id="{CE4E3C1F-10ED-8954-FA3B-BBD275A2693C}"/>
              </a:ext>
            </a:extLst>
          </p:cNvPr>
          <p:cNvSpPr txBox="1"/>
          <p:nvPr userDrawn="1"/>
        </p:nvSpPr>
        <p:spPr>
          <a:xfrm>
            <a:off x="4218707" y="1887746"/>
            <a:ext cx="5018811" cy="1354217"/>
          </a:xfrm>
          <a:prstGeom prst="rect">
            <a:avLst/>
          </a:prstGeom>
          <a:noFill/>
        </p:spPr>
        <p:txBody>
          <a:bodyPr wrap="square" lIns="0" tIns="0" rIns="0" bIns="0" rtlCol="0">
            <a:spAutoFit/>
          </a:bodyPr>
          <a:lstStyle/>
          <a:p>
            <a:pPr algn="l"/>
            <a:r>
              <a:rPr lang="en-US" sz="4400" b="1" i="0">
                <a:solidFill>
                  <a:srgbClr val="0065BD"/>
                </a:solidFill>
                <a:latin typeface="Arial Black" panose="020B0604020202020204" pitchFamily="34" charset="0"/>
                <a:cs typeface="Arial Black" panose="020B0604020202020204" pitchFamily="34" charset="0"/>
              </a:rPr>
              <a:t>OUR PATIENTS &amp; CONSUMERS</a:t>
            </a:r>
          </a:p>
        </p:txBody>
      </p:sp>
      <p:sp>
        <p:nvSpPr>
          <p:cNvPr id="3" name="TextBox 2">
            <a:extLst>
              <a:ext uri="{FF2B5EF4-FFF2-40B4-BE49-F238E27FC236}">
                <a16:creationId xmlns:a16="http://schemas.microsoft.com/office/drawing/2014/main" id="{4717848D-8962-41A1-44DF-88BDA98C9A41}"/>
              </a:ext>
            </a:extLst>
          </p:cNvPr>
          <p:cNvSpPr txBox="1"/>
          <p:nvPr userDrawn="1"/>
        </p:nvSpPr>
        <p:spPr>
          <a:xfrm>
            <a:off x="4218707" y="3429000"/>
            <a:ext cx="5787738" cy="1292662"/>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Health partner of choice, providing the highest quality care when and where people need it.</a:t>
            </a:r>
          </a:p>
        </p:txBody>
      </p:sp>
    </p:spTree>
    <p:extLst>
      <p:ext uri="{BB962C8B-B14F-4D97-AF65-F5344CB8AC3E}">
        <p14:creationId xmlns:p14="http://schemas.microsoft.com/office/powerpoint/2010/main" val="19638463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Who_We_Serve_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FD14A-0EB3-A05B-1B3F-7D532945FFC5}"/>
              </a:ext>
            </a:extLst>
          </p:cNvPr>
          <p:cNvPicPr>
            <a:picLocks noChangeAspect="1"/>
          </p:cNvPicPr>
          <p:nvPr userDrawn="1"/>
        </p:nvPicPr>
        <p:blipFill>
          <a:blip r:embed="rId2"/>
          <a:srcRect/>
          <a:stretch/>
        </p:blipFill>
        <p:spPr>
          <a:xfrm>
            <a:off x="2468" y="0"/>
            <a:ext cx="12187065" cy="6858000"/>
          </a:xfrm>
          <a:prstGeom prst="rect">
            <a:avLst/>
          </a:prstGeom>
        </p:spPr>
      </p:pic>
      <p:sp>
        <p:nvSpPr>
          <p:cNvPr id="2" name="TextBox 1">
            <a:extLst>
              <a:ext uri="{FF2B5EF4-FFF2-40B4-BE49-F238E27FC236}">
                <a16:creationId xmlns:a16="http://schemas.microsoft.com/office/drawing/2014/main" id="{CE4E3C1F-10ED-8954-FA3B-BBD275A2693C}"/>
              </a:ext>
            </a:extLst>
          </p:cNvPr>
          <p:cNvSpPr txBox="1"/>
          <p:nvPr userDrawn="1"/>
        </p:nvSpPr>
        <p:spPr>
          <a:xfrm>
            <a:off x="4218707" y="2751892"/>
            <a:ext cx="6473538" cy="677108"/>
          </a:xfrm>
          <a:prstGeom prst="rect">
            <a:avLst/>
          </a:prstGeom>
          <a:noFill/>
        </p:spPr>
        <p:txBody>
          <a:bodyPr wrap="square" lIns="0" tIns="0" rIns="0" bIns="0" rtlCol="0">
            <a:spAutoFit/>
          </a:bodyPr>
          <a:lstStyle/>
          <a:p>
            <a:pPr algn="l"/>
            <a:r>
              <a:rPr lang="en-US" sz="4400" b="1" i="0">
                <a:solidFill>
                  <a:srgbClr val="0065BD"/>
                </a:solidFill>
                <a:latin typeface="Arial Black" panose="020B0604020202020204" pitchFamily="34" charset="0"/>
                <a:cs typeface="Arial Black" panose="020B0604020202020204" pitchFamily="34" charset="0"/>
              </a:rPr>
              <a:t>OUR COMMUNITIES</a:t>
            </a:r>
          </a:p>
        </p:txBody>
      </p:sp>
      <p:sp>
        <p:nvSpPr>
          <p:cNvPr id="3" name="TextBox 2">
            <a:extLst>
              <a:ext uri="{FF2B5EF4-FFF2-40B4-BE49-F238E27FC236}">
                <a16:creationId xmlns:a16="http://schemas.microsoft.com/office/drawing/2014/main" id="{4717848D-8962-41A1-44DF-88BDA98C9A41}"/>
              </a:ext>
            </a:extLst>
          </p:cNvPr>
          <p:cNvSpPr txBox="1"/>
          <p:nvPr userDrawn="1"/>
        </p:nvSpPr>
        <p:spPr>
          <a:xfrm>
            <a:off x="4218706" y="3626427"/>
            <a:ext cx="6338457" cy="861774"/>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Dedicated leader and collaborator in pursuit of a healthier community.</a:t>
            </a:r>
          </a:p>
        </p:txBody>
      </p:sp>
    </p:spTree>
    <p:extLst>
      <p:ext uri="{BB962C8B-B14F-4D97-AF65-F5344CB8AC3E}">
        <p14:creationId xmlns:p14="http://schemas.microsoft.com/office/powerpoint/2010/main" val="4266951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ue_Secondary_Circle_Lar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B782-71F8-ED5F-A257-165D6020623F}"/>
              </a:ext>
            </a:extLst>
          </p:cNvPr>
          <p:cNvPicPr>
            <a:picLocks noChangeAspect="1"/>
          </p:cNvPicPr>
          <p:nvPr userDrawn="1"/>
        </p:nvPicPr>
        <p:blipFill>
          <a:blip r:embed="rId2"/>
          <a:srcRect/>
          <a:stretch/>
        </p:blipFill>
        <p:spPr>
          <a:xfrm>
            <a:off x="2467" y="0"/>
            <a:ext cx="12187065" cy="6858000"/>
          </a:xfrm>
          <a:prstGeom prst="rect">
            <a:avLst/>
          </a:prstGeom>
        </p:spPr>
      </p:pic>
      <p:sp>
        <p:nvSpPr>
          <p:cNvPr id="15" name="Title">
            <a:extLst>
              <a:ext uri="{FF2B5EF4-FFF2-40B4-BE49-F238E27FC236}">
                <a16:creationId xmlns:a16="http://schemas.microsoft.com/office/drawing/2014/main" id="{E7350B1E-5D23-FE7D-B96C-EC9829299319}"/>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0065BD"/>
              </a:gs>
              <a:gs pos="100000">
                <a:srgbClr val="ADC8E9"/>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
        <p:nvSpPr>
          <p:cNvPr id="5" name="Slide Number">
            <a:extLst>
              <a:ext uri="{FF2B5EF4-FFF2-40B4-BE49-F238E27FC236}">
                <a16:creationId xmlns:a16="http://schemas.microsoft.com/office/drawing/2014/main" id="{AF1F0393-2B35-4D2D-AF5F-A74876074E54}"/>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13" name="Picture 12">
            <a:extLst>
              <a:ext uri="{FF2B5EF4-FFF2-40B4-BE49-F238E27FC236}">
                <a16:creationId xmlns:a16="http://schemas.microsoft.com/office/drawing/2014/main" id="{2DB36967-042F-90B8-9A54-EF8EB06DF06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9325" y="63957"/>
            <a:ext cx="1302047" cy="1302047"/>
          </a:xfrm>
          <a:prstGeom prst="rect">
            <a:avLst/>
          </a:prstGeom>
        </p:spPr>
      </p:pic>
      <p:sp>
        <p:nvSpPr>
          <p:cNvPr id="2" name="Text Placeholder 2">
            <a:extLst>
              <a:ext uri="{FF2B5EF4-FFF2-40B4-BE49-F238E27FC236}">
                <a16:creationId xmlns:a16="http://schemas.microsoft.com/office/drawing/2014/main" id="{EFF9350A-B118-F1F4-9502-6F0B8E1D7F10}"/>
              </a:ext>
            </a:extLst>
          </p:cNvPr>
          <p:cNvSpPr>
            <a:spLocks noGrp="1"/>
          </p:cNvSpPr>
          <p:nvPr>
            <p:ph type="body" sz="quarter" idx="13" hasCustomPrompt="1"/>
          </p:nvPr>
        </p:nvSpPr>
        <p:spPr>
          <a:xfrm>
            <a:off x="406400" y="1460867"/>
            <a:ext cx="6799618"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7" name="Content Placeholder">
            <a:extLst>
              <a:ext uri="{FF2B5EF4-FFF2-40B4-BE49-F238E27FC236}">
                <a16:creationId xmlns:a16="http://schemas.microsoft.com/office/drawing/2014/main" id="{0020D838-FEDD-1C87-C62C-D6BC9784CCBE}"/>
              </a:ext>
            </a:extLst>
          </p:cNvPr>
          <p:cNvSpPr>
            <a:spLocks noGrp="1"/>
          </p:cNvSpPr>
          <p:nvPr>
            <p:ph sz="quarter" idx="11"/>
          </p:nvPr>
        </p:nvSpPr>
        <p:spPr>
          <a:xfrm>
            <a:off x="406400" y="1971645"/>
            <a:ext cx="6799618"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7">
            <a:extLst>
              <a:ext uri="{FF2B5EF4-FFF2-40B4-BE49-F238E27FC236}">
                <a16:creationId xmlns:a16="http://schemas.microsoft.com/office/drawing/2014/main" id="{B0999FC3-F5E9-C6F7-914E-BFE8A8B9A83C}"/>
              </a:ext>
            </a:extLst>
          </p:cNvPr>
          <p:cNvSpPr>
            <a:spLocks noGrp="1"/>
          </p:cNvSpPr>
          <p:nvPr>
            <p:ph type="pic" sz="quarter" idx="14"/>
          </p:nvPr>
        </p:nvSpPr>
        <p:spPr>
          <a:xfrm>
            <a:off x="7867766" y="2454857"/>
            <a:ext cx="5193720" cy="5264771"/>
          </a:xfrm>
          <a:custGeom>
            <a:avLst/>
            <a:gdLst>
              <a:gd name="connsiteX0" fmla="*/ 1988718 w 3246075"/>
              <a:gd name="connsiteY0" fmla="*/ 0 h 3290482"/>
              <a:gd name="connsiteX1" fmla="*/ 3100629 w 3246075"/>
              <a:gd name="connsiteY1" fmla="*/ 339642 h 3290482"/>
              <a:gd name="connsiteX2" fmla="*/ 3246075 w 3246075"/>
              <a:gd name="connsiteY2" fmla="*/ 448404 h 3290482"/>
              <a:gd name="connsiteX3" fmla="*/ 3246075 w 3246075"/>
              <a:gd name="connsiteY3" fmla="*/ 3290482 h 3290482"/>
              <a:gd name="connsiteX4" fmla="*/ 487532 w 3246075"/>
              <a:gd name="connsiteY4" fmla="*/ 3290482 h 3290482"/>
              <a:gd name="connsiteX5" fmla="*/ 454127 w 3246075"/>
              <a:gd name="connsiteY5" fmla="*/ 3253728 h 3290482"/>
              <a:gd name="connsiteX6" fmla="*/ 0 w 3246075"/>
              <a:gd name="connsiteY6" fmla="*/ 1988718 h 3290482"/>
              <a:gd name="connsiteX7" fmla="*/ 1988718 w 3246075"/>
              <a:gd name="connsiteY7" fmla="*/ 0 h 32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075" h="3290482">
                <a:moveTo>
                  <a:pt x="1988718" y="0"/>
                </a:moveTo>
                <a:cubicBezTo>
                  <a:pt x="2400595" y="0"/>
                  <a:pt x="2783228" y="125210"/>
                  <a:pt x="3100629" y="339642"/>
                </a:cubicBezTo>
                <a:lnTo>
                  <a:pt x="3246075" y="448404"/>
                </a:lnTo>
                <a:lnTo>
                  <a:pt x="3246075" y="3290482"/>
                </a:lnTo>
                <a:lnTo>
                  <a:pt x="487532" y="3290482"/>
                </a:lnTo>
                <a:lnTo>
                  <a:pt x="454127" y="3253728"/>
                </a:lnTo>
                <a:cubicBezTo>
                  <a:pt x="170424" y="2909960"/>
                  <a:pt x="0" y="2469241"/>
                  <a:pt x="0" y="1988718"/>
                </a:cubicBezTo>
                <a:cubicBezTo>
                  <a:pt x="0" y="890380"/>
                  <a:pt x="890380" y="0"/>
                  <a:pt x="1988718"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268055260"/>
      </p:ext>
    </p:extLst>
  </p:cSld>
  <p:clrMapOvr>
    <a:masterClrMapping/>
  </p:clrMapOvr>
  <p:extLst>
    <p:ext uri="{DCECCB84-F9BA-43D5-87BE-67443E8EF086}">
      <p15:sldGuideLst xmlns:p15="http://schemas.microsoft.com/office/powerpoint/2012/main">
        <p15:guide id="2" orient="horz" pos="15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ue_Secondary_Circle_Mediu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B782-71F8-ED5F-A257-165D6020623F}"/>
              </a:ext>
            </a:extLst>
          </p:cNvPr>
          <p:cNvPicPr>
            <a:picLocks noChangeAspect="1"/>
          </p:cNvPicPr>
          <p:nvPr userDrawn="1"/>
        </p:nvPicPr>
        <p:blipFill>
          <a:blip r:embed="rId2"/>
          <a:srcRect/>
          <a:stretch/>
        </p:blipFill>
        <p:spPr>
          <a:xfrm>
            <a:off x="2467" y="0"/>
            <a:ext cx="12187065" cy="6858000"/>
          </a:xfrm>
          <a:prstGeom prst="rect">
            <a:avLst/>
          </a:prstGeom>
        </p:spPr>
      </p:pic>
      <p:sp>
        <p:nvSpPr>
          <p:cNvPr id="15" name="Title">
            <a:extLst>
              <a:ext uri="{FF2B5EF4-FFF2-40B4-BE49-F238E27FC236}">
                <a16:creationId xmlns:a16="http://schemas.microsoft.com/office/drawing/2014/main" id="{E7350B1E-5D23-FE7D-B96C-EC9829299319}"/>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0065BD"/>
              </a:gs>
              <a:gs pos="100000">
                <a:srgbClr val="ADC8E9"/>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
        <p:nvSpPr>
          <p:cNvPr id="5" name="Slide Number">
            <a:extLst>
              <a:ext uri="{FF2B5EF4-FFF2-40B4-BE49-F238E27FC236}">
                <a16:creationId xmlns:a16="http://schemas.microsoft.com/office/drawing/2014/main" id="{AF1F0393-2B35-4D2D-AF5F-A74876074E54}"/>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13" name="Picture 12">
            <a:extLst>
              <a:ext uri="{FF2B5EF4-FFF2-40B4-BE49-F238E27FC236}">
                <a16:creationId xmlns:a16="http://schemas.microsoft.com/office/drawing/2014/main" id="{2DB36967-042F-90B8-9A54-EF8EB06DF06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9325" y="63957"/>
            <a:ext cx="1302047" cy="1302047"/>
          </a:xfrm>
          <a:prstGeom prst="rect">
            <a:avLst/>
          </a:prstGeom>
        </p:spPr>
      </p:pic>
      <p:sp>
        <p:nvSpPr>
          <p:cNvPr id="2" name="Text Placeholder 2">
            <a:extLst>
              <a:ext uri="{FF2B5EF4-FFF2-40B4-BE49-F238E27FC236}">
                <a16:creationId xmlns:a16="http://schemas.microsoft.com/office/drawing/2014/main" id="{81F990D9-FD2D-8461-A2C8-93B3117CF29C}"/>
              </a:ext>
            </a:extLst>
          </p:cNvPr>
          <p:cNvSpPr>
            <a:spLocks noGrp="1"/>
          </p:cNvSpPr>
          <p:nvPr>
            <p:ph type="body" sz="quarter" idx="13" hasCustomPrompt="1"/>
          </p:nvPr>
        </p:nvSpPr>
        <p:spPr>
          <a:xfrm>
            <a:off x="406400" y="1460867"/>
            <a:ext cx="7468358"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7" name="Content Placeholder">
            <a:extLst>
              <a:ext uri="{FF2B5EF4-FFF2-40B4-BE49-F238E27FC236}">
                <a16:creationId xmlns:a16="http://schemas.microsoft.com/office/drawing/2014/main" id="{C28D90CE-C3D9-85B9-B287-7DB446DCEA6F}"/>
              </a:ext>
            </a:extLst>
          </p:cNvPr>
          <p:cNvSpPr>
            <a:spLocks noGrp="1"/>
          </p:cNvSpPr>
          <p:nvPr>
            <p:ph sz="quarter" idx="11"/>
          </p:nvPr>
        </p:nvSpPr>
        <p:spPr>
          <a:xfrm>
            <a:off x="406400" y="1971645"/>
            <a:ext cx="7468358"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7">
            <a:extLst>
              <a:ext uri="{FF2B5EF4-FFF2-40B4-BE49-F238E27FC236}">
                <a16:creationId xmlns:a16="http://schemas.microsoft.com/office/drawing/2014/main" id="{C1959C1B-C21C-7238-1AAD-F6ED9FED4D35}"/>
              </a:ext>
            </a:extLst>
          </p:cNvPr>
          <p:cNvSpPr>
            <a:spLocks noGrp="1"/>
          </p:cNvSpPr>
          <p:nvPr>
            <p:ph type="pic" sz="quarter" idx="14"/>
          </p:nvPr>
        </p:nvSpPr>
        <p:spPr>
          <a:xfrm>
            <a:off x="8461612" y="3049353"/>
            <a:ext cx="4210785" cy="4268389"/>
          </a:xfrm>
          <a:custGeom>
            <a:avLst/>
            <a:gdLst>
              <a:gd name="connsiteX0" fmla="*/ 1988718 w 3246075"/>
              <a:gd name="connsiteY0" fmla="*/ 0 h 3290482"/>
              <a:gd name="connsiteX1" fmla="*/ 3100629 w 3246075"/>
              <a:gd name="connsiteY1" fmla="*/ 339642 h 3290482"/>
              <a:gd name="connsiteX2" fmla="*/ 3246075 w 3246075"/>
              <a:gd name="connsiteY2" fmla="*/ 448404 h 3290482"/>
              <a:gd name="connsiteX3" fmla="*/ 3246075 w 3246075"/>
              <a:gd name="connsiteY3" fmla="*/ 3290482 h 3290482"/>
              <a:gd name="connsiteX4" fmla="*/ 487532 w 3246075"/>
              <a:gd name="connsiteY4" fmla="*/ 3290482 h 3290482"/>
              <a:gd name="connsiteX5" fmla="*/ 454127 w 3246075"/>
              <a:gd name="connsiteY5" fmla="*/ 3253728 h 3290482"/>
              <a:gd name="connsiteX6" fmla="*/ 0 w 3246075"/>
              <a:gd name="connsiteY6" fmla="*/ 1988718 h 3290482"/>
              <a:gd name="connsiteX7" fmla="*/ 1988718 w 3246075"/>
              <a:gd name="connsiteY7" fmla="*/ 0 h 32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075" h="3290482">
                <a:moveTo>
                  <a:pt x="1988718" y="0"/>
                </a:moveTo>
                <a:cubicBezTo>
                  <a:pt x="2400595" y="0"/>
                  <a:pt x="2783228" y="125210"/>
                  <a:pt x="3100629" y="339642"/>
                </a:cubicBezTo>
                <a:lnTo>
                  <a:pt x="3246075" y="448404"/>
                </a:lnTo>
                <a:lnTo>
                  <a:pt x="3246075" y="3290482"/>
                </a:lnTo>
                <a:lnTo>
                  <a:pt x="487532" y="3290482"/>
                </a:lnTo>
                <a:lnTo>
                  <a:pt x="454127" y="3253728"/>
                </a:lnTo>
                <a:cubicBezTo>
                  <a:pt x="170424" y="2909960"/>
                  <a:pt x="0" y="2469241"/>
                  <a:pt x="0" y="1988718"/>
                </a:cubicBezTo>
                <a:cubicBezTo>
                  <a:pt x="0" y="890380"/>
                  <a:pt x="890380" y="0"/>
                  <a:pt x="1988718"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603764552"/>
      </p:ext>
    </p:extLst>
  </p:cSld>
  <p:clrMapOvr>
    <a:masterClrMapping/>
  </p:clrMapOvr>
  <p:extLst>
    <p:ext uri="{DCECCB84-F9BA-43D5-87BE-67443E8EF086}">
      <p15:sldGuideLst xmlns:p15="http://schemas.microsoft.com/office/powerpoint/2012/main">
        <p15:guide id="2" orient="horz" pos="15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ue_Secondary_Circle_Sma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B782-71F8-ED5F-A257-165D6020623F}"/>
              </a:ext>
            </a:extLst>
          </p:cNvPr>
          <p:cNvPicPr>
            <a:picLocks noChangeAspect="1"/>
          </p:cNvPicPr>
          <p:nvPr userDrawn="1"/>
        </p:nvPicPr>
        <p:blipFill>
          <a:blip r:embed="rId2"/>
          <a:srcRect/>
          <a:stretch/>
        </p:blipFill>
        <p:spPr>
          <a:xfrm>
            <a:off x="2467" y="0"/>
            <a:ext cx="12187065" cy="6858000"/>
          </a:xfrm>
          <a:prstGeom prst="rect">
            <a:avLst/>
          </a:prstGeom>
        </p:spPr>
      </p:pic>
      <p:sp>
        <p:nvSpPr>
          <p:cNvPr id="15" name="Title">
            <a:extLst>
              <a:ext uri="{FF2B5EF4-FFF2-40B4-BE49-F238E27FC236}">
                <a16:creationId xmlns:a16="http://schemas.microsoft.com/office/drawing/2014/main" id="{E7350B1E-5D23-FE7D-B96C-EC9829299319}"/>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0065BD"/>
              </a:gs>
              <a:gs pos="100000">
                <a:srgbClr val="ADC8E9"/>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
        <p:nvSpPr>
          <p:cNvPr id="5" name="Slide Number">
            <a:extLst>
              <a:ext uri="{FF2B5EF4-FFF2-40B4-BE49-F238E27FC236}">
                <a16:creationId xmlns:a16="http://schemas.microsoft.com/office/drawing/2014/main" id="{AF1F0393-2B35-4D2D-AF5F-A74876074E54}"/>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13" name="Picture 12">
            <a:extLst>
              <a:ext uri="{FF2B5EF4-FFF2-40B4-BE49-F238E27FC236}">
                <a16:creationId xmlns:a16="http://schemas.microsoft.com/office/drawing/2014/main" id="{2DB36967-042F-90B8-9A54-EF8EB06DF06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9325" y="63957"/>
            <a:ext cx="1302047" cy="1302047"/>
          </a:xfrm>
          <a:prstGeom prst="rect">
            <a:avLst/>
          </a:prstGeom>
        </p:spPr>
      </p:pic>
      <p:sp>
        <p:nvSpPr>
          <p:cNvPr id="2" name="Text Placeholder 2">
            <a:extLst>
              <a:ext uri="{FF2B5EF4-FFF2-40B4-BE49-F238E27FC236}">
                <a16:creationId xmlns:a16="http://schemas.microsoft.com/office/drawing/2014/main" id="{31F17A9A-B28C-4016-B7F1-21B1CE694FFD}"/>
              </a:ext>
            </a:extLst>
          </p:cNvPr>
          <p:cNvSpPr>
            <a:spLocks noGrp="1"/>
          </p:cNvSpPr>
          <p:nvPr>
            <p:ph type="body" sz="quarter" idx="13" hasCustomPrompt="1"/>
          </p:nvPr>
        </p:nvSpPr>
        <p:spPr>
          <a:xfrm>
            <a:off x="406400" y="1460867"/>
            <a:ext cx="11531600"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7" name="Content Placeholder">
            <a:extLst>
              <a:ext uri="{FF2B5EF4-FFF2-40B4-BE49-F238E27FC236}">
                <a16:creationId xmlns:a16="http://schemas.microsoft.com/office/drawing/2014/main" id="{D75132BA-7578-01E9-7E5A-36681E01F436}"/>
              </a:ext>
            </a:extLst>
          </p:cNvPr>
          <p:cNvSpPr>
            <a:spLocks noGrp="1"/>
          </p:cNvSpPr>
          <p:nvPr>
            <p:ph sz="quarter" idx="11"/>
          </p:nvPr>
        </p:nvSpPr>
        <p:spPr>
          <a:xfrm>
            <a:off x="406400" y="1971645"/>
            <a:ext cx="8048388"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7">
            <a:extLst>
              <a:ext uri="{FF2B5EF4-FFF2-40B4-BE49-F238E27FC236}">
                <a16:creationId xmlns:a16="http://schemas.microsoft.com/office/drawing/2014/main" id="{D5BF2B4D-D621-8EFF-20C8-F620023A65F1}"/>
              </a:ext>
            </a:extLst>
          </p:cNvPr>
          <p:cNvSpPr>
            <a:spLocks noGrp="1"/>
          </p:cNvSpPr>
          <p:nvPr>
            <p:ph type="pic" sz="quarter" idx="14"/>
          </p:nvPr>
        </p:nvSpPr>
        <p:spPr>
          <a:xfrm>
            <a:off x="9057832" y="3631475"/>
            <a:ext cx="3246075" cy="3290482"/>
          </a:xfrm>
          <a:custGeom>
            <a:avLst/>
            <a:gdLst>
              <a:gd name="connsiteX0" fmla="*/ 1988718 w 3246075"/>
              <a:gd name="connsiteY0" fmla="*/ 0 h 3290482"/>
              <a:gd name="connsiteX1" fmla="*/ 3100629 w 3246075"/>
              <a:gd name="connsiteY1" fmla="*/ 339642 h 3290482"/>
              <a:gd name="connsiteX2" fmla="*/ 3246075 w 3246075"/>
              <a:gd name="connsiteY2" fmla="*/ 448404 h 3290482"/>
              <a:gd name="connsiteX3" fmla="*/ 3246075 w 3246075"/>
              <a:gd name="connsiteY3" fmla="*/ 3290482 h 3290482"/>
              <a:gd name="connsiteX4" fmla="*/ 487532 w 3246075"/>
              <a:gd name="connsiteY4" fmla="*/ 3290482 h 3290482"/>
              <a:gd name="connsiteX5" fmla="*/ 454127 w 3246075"/>
              <a:gd name="connsiteY5" fmla="*/ 3253728 h 3290482"/>
              <a:gd name="connsiteX6" fmla="*/ 0 w 3246075"/>
              <a:gd name="connsiteY6" fmla="*/ 1988718 h 3290482"/>
              <a:gd name="connsiteX7" fmla="*/ 1988718 w 3246075"/>
              <a:gd name="connsiteY7" fmla="*/ 0 h 32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075" h="3290482">
                <a:moveTo>
                  <a:pt x="1988718" y="0"/>
                </a:moveTo>
                <a:cubicBezTo>
                  <a:pt x="2400595" y="0"/>
                  <a:pt x="2783228" y="125210"/>
                  <a:pt x="3100629" y="339642"/>
                </a:cubicBezTo>
                <a:lnTo>
                  <a:pt x="3246075" y="448404"/>
                </a:lnTo>
                <a:lnTo>
                  <a:pt x="3246075" y="3290482"/>
                </a:lnTo>
                <a:lnTo>
                  <a:pt x="487532" y="3290482"/>
                </a:lnTo>
                <a:lnTo>
                  <a:pt x="454127" y="3253728"/>
                </a:lnTo>
                <a:cubicBezTo>
                  <a:pt x="170424" y="2909960"/>
                  <a:pt x="0" y="2469241"/>
                  <a:pt x="0" y="1988718"/>
                </a:cubicBezTo>
                <a:cubicBezTo>
                  <a:pt x="0" y="890380"/>
                  <a:pt x="890380" y="0"/>
                  <a:pt x="1988718"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04798691"/>
      </p:ext>
    </p:extLst>
  </p:cSld>
  <p:clrMapOvr>
    <a:masterClrMapping/>
  </p:clrMapOvr>
  <p:extLst>
    <p:ext uri="{DCECCB84-F9BA-43D5-87BE-67443E8EF086}">
      <p15:sldGuideLst xmlns:p15="http://schemas.microsoft.com/office/powerpoint/2012/main">
        <p15:guide id="2" orient="horz" pos="1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TE - Title Option 1">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18B3563F-32E4-0341-801C-326995B96A17}"/>
              </a:ext>
            </a:extLst>
          </p:cNvPr>
          <p:cNvSpPr>
            <a:spLocks noGrp="1"/>
          </p:cNvSpPr>
          <p:nvPr>
            <p:ph type="title" hasCustomPrompt="1"/>
          </p:nvPr>
        </p:nvSpPr>
        <p:spPr>
          <a:xfrm>
            <a:off x="-129859" y="1887133"/>
            <a:ext cx="11875008" cy="1475232"/>
          </a:xfrm>
          <a:prstGeom prst="round2DiagRect">
            <a:avLst>
              <a:gd name="adj1" fmla="val 0"/>
              <a:gd name="adj2" fmla="val 12802"/>
            </a:avLst>
          </a:prstGeom>
          <a:gradFill>
            <a:gsLst>
              <a:gs pos="30000">
                <a:srgbClr val="0065BD"/>
              </a:gs>
              <a:gs pos="100000">
                <a:srgbClr val="9BBDE4"/>
              </a:gs>
            </a:gsLst>
            <a:lin ang="2700000" scaled="0"/>
          </a:gradFill>
        </p:spPr>
        <p:txBody>
          <a:bodyPr wrap="square" lIns="365760" tIns="91440" rIns="274320" bIns="9144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3" name="Sub-Title">
            <a:extLst>
              <a:ext uri="{FF2B5EF4-FFF2-40B4-BE49-F238E27FC236}">
                <a16:creationId xmlns:a16="http://schemas.microsoft.com/office/drawing/2014/main" id="{72F95E1B-C7A9-C547-B5E9-67AA423C5A75}"/>
              </a:ext>
            </a:extLst>
          </p:cNvPr>
          <p:cNvSpPr>
            <a:spLocks noGrp="1"/>
          </p:cNvSpPr>
          <p:nvPr>
            <p:ph type="body" sz="quarter" idx="10" hasCustomPrompt="1"/>
          </p:nvPr>
        </p:nvSpPr>
        <p:spPr>
          <a:xfrm>
            <a:off x="410095" y="3530227"/>
            <a:ext cx="11338559" cy="413288"/>
          </a:xfrm>
          <a:prstGeom prst="rect">
            <a:avLst/>
          </a:prstGeom>
        </p:spPr>
        <p:txBody>
          <a:bodyPr lIns="0" tIns="0" rIns="0" bIns="0" anchor="ctr" anchorCtr="0">
            <a:normAutofit/>
          </a:bodyPr>
          <a:lstStyle>
            <a:lvl1pPr marL="0" indent="0" algn="l">
              <a:buNone/>
              <a:defRPr lang="en-US" sz="2133" b="1" i="0" kern="1200" dirty="0">
                <a:solidFill>
                  <a:srgbClr val="0065BD"/>
                </a:solidFill>
                <a:latin typeface="+mn-lt"/>
                <a:ea typeface="+mn-ea"/>
                <a:cs typeface="+mn-cs"/>
              </a:defRPr>
            </a:lvl1pPr>
          </a:lstStyle>
          <a:p>
            <a:r>
              <a:rPr lang="en-US"/>
              <a:t>Click to edit Master subtitle style</a:t>
            </a:r>
          </a:p>
        </p:txBody>
      </p:sp>
      <p:sp>
        <p:nvSpPr>
          <p:cNvPr id="6" name="Slide Number">
            <a:extLst>
              <a:ext uri="{FF2B5EF4-FFF2-40B4-BE49-F238E27FC236}">
                <a16:creationId xmlns:a16="http://schemas.microsoft.com/office/drawing/2014/main" id="{DB3EC51E-20F2-4DFB-8C90-31E7251120FD}"/>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7" name="TextBox 6">
            <a:extLst>
              <a:ext uri="{FF2B5EF4-FFF2-40B4-BE49-F238E27FC236}">
                <a16:creationId xmlns:a16="http://schemas.microsoft.com/office/drawing/2014/main" id="{679ED92A-DEAC-4544-BE41-96398E4A4C48}"/>
              </a:ext>
            </a:extLst>
          </p:cNvPr>
          <p:cNvSpPr txBox="1"/>
          <p:nvPr userDrawn="1"/>
        </p:nvSpPr>
        <p:spPr>
          <a:xfrm>
            <a:off x="9751077" y="-1088085"/>
            <a:ext cx="2774927" cy="461665"/>
          </a:xfrm>
          <a:prstGeom prst="rect">
            <a:avLst/>
          </a:prstGeom>
          <a:noFill/>
        </p:spPr>
        <p:txBody>
          <a:bodyPr wrap="none" rtlCol="0">
            <a:spAutoFit/>
          </a:bodyPr>
          <a:lstStyle/>
          <a:p>
            <a:r>
              <a:rPr lang="en-US" sz="2400"/>
              <a:t>Title Slide Option 1</a:t>
            </a:r>
          </a:p>
        </p:txBody>
      </p:sp>
      <p:pic>
        <p:nvPicPr>
          <p:cNvPr id="9" name="Picture 8">
            <a:extLst>
              <a:ext uri="{FF2B5EF4-FFF2-40B4-BE49-F238E27FC236}">
                <a16:creationId xmlns:a16="http://schemas.microsoft.com/office/drawing/2014/main" id="{125A8754-AC28-411A-8474-64B7FA719CDF}"/>
              </a:ext>
            </a:extLst>
          </p:cNvPr>
          <p:cNvPicPr>
            <a:picLocks noChangeAspect="1"/>
          </p:cNvPicPr>
          <p:nvPr userDrawn="1"/>
        </p:nvPicPr>
        <p:blipFill>
          <a:blip r:embed="rId2"/>
          <a:stretch>
            <a:fillRect/>
          </a:stretch>
        </p:blipFill>
        <p:spPr>
          <a:xfrm>
            <a:off x="8212668" y="5398190"/>
            <a:ext cx="3725333" cy="1264229"/>
          </a:xfrm>
          <a:prstGeom prst="rect">
            <a:avLst/>
          </a:prstGeom>
        </p:spPr>
      </p:pic>
    </p:spTree>
    <p:extLst>
      <p:ext uri="{BB962C8B-B14F-4D97-AF65-F5344CB8AC3E}">
        <p14:creationId xmlns:p14="http://schemas.microsoft.com/office/powerpoint/2010/main" val="65471018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ue_Secondary">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E7350B1E-5D23-FE7D-B96C-EC9829299319}"/>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0065BD"/>
              </a:gs>
              <a:gs pos="100000">
                <a:srgbClr val="ADC8E9"/>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
        <p:nvSpPr>
          <p:cNvPr id="5" name="Slide Number">
            <a:extLst>
              <a:ext uri="{FF2B5EF4-FFF2-40B4-BE49-F238E27FC236}">
                <a16:creationId xmlns:a16="http://schemas.microsoft.com/office/drawing/2014/main" id="{AF1F0393-2B35-4D2D-AF5F-A74876074E54}"/>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6" name="Text Placeholder 2">
            <a:extLst>
              <a:ext uri="{FF2B5EF4-FFF2-40B4-BE49-F238E27FC236}">
                <a16:creationId xmlns:a16="http://schemas.microsoft.com/office/drawing/2014/main" id="{180CC829-8CB4-48FC-921F-32D2941365C1}"/>
              </a:ext>
            </a:extLst>
          </p:cNvPr>
          <p:cNvSpPr>
            <a:spLocks noGrp="1"/>
          </p:cNvSpPr>
          <p:nvPr>
            <p:ph type="body" sz="quarter" idx="13" hasCustomPrompt="1"/>
          </p:nvPr>
        </p:nvSpPr>
        <p:spPr>
          <a:xfrm>
            <a:off x="406400" y="1460867"/>
            <a:ext cx="11531600"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8" name="Content Placeholder">
            <a:extLst>
              <a:ext uri="{FF2B5EF4-FFF2-40B4-BE49-F238E27FC236}">
                <a16:creationId xmlns:a16="http://schemas.microsoft.com/office/drawing/2014/main" id="{D32C9B93-DCA6-486E-A251-FF1B1A567D7D}"/>
              </a:ext>
            </a:extLst>
          </p:cNvPr>
          <p:cNvSpPr>
            <a:spLocks noGrp="1"/>
          </p:cNvSpPr>
          <p:nvPr>
            <p:ph sz="quarter" idx="11"/>
          </p:nvPr>
        </p:nvSpPr>
        <p:spPr>
          <a:xfrm>
            <a:off x="406400" y="1971645"/>
            <a:ext cx="11531600"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2DB36967-042F-90B8-9A54-EF8EB06DF0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325" y="63957"/>
            <a:ext cx="1302047" cy="1302047"/>
          </a:xfrm>
          <a:prstGeom prst="rect">
            <a:avLst/>
          </a:prstGeom>
        </p:spPr>
      </p:pic>
    </p:spTree>
    <p:extLst>
      <p:ext uri="{BB962C8B-B14F-4D97-AF65-F5344CB8AC3E}">
        <p14:creationId xmlns:p14="http://schemas.microsoft.com/office/powerpoint/2010/main" val="2235320042"/>
      </p:ext>
    </p:extLst>
  </p:cSld>
  <p:clrMapOvr>
    <a:masterClrMapping/>
  </p:clrMapOvr>
  <p:extLst>
    <p:ext uri="{DCECCB84-F9BA-43D5-87BE-67443E8EF086}">
      <p15:sldGuideLst xmlns:p15="http://schemas.microsoft.com/office/powerpoint/2012/main">
        <p15:guide id="2" orient="horz" pos="15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ur_Strategies_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FD14A-0EB3-A05B-1B3F-7D532945FFC5}"/>
              </a:ext>
            </a:extLst>
          </p:cNvPr>
          <p:cNvPicPr>
            <a:picLocks noChangeAspect="1"/>
          </p:cNvPicPr>
          <p:nvPr userDrawn="1"/>
        </p:nvPicPr>
        <p:blipFill>
          <a:blip r:embed="rId2"/>
          <a:srcRect/>
          <a:stretch/>
        </p:blipFill>
        <p:spPr>
          <a:xfrm>
            <a:off x="2468" y="0"/>
            <a:ext cx="12187065" cy="6857999"/>
          </a:xfrm>
          <a:prstGeom prst="rect">
            <a:avLst/>
          </a:prstGeom>
        </p:spPr>
      </p:pic>
      <p:sp>
        <p:nvSpPr>
          <p:cNvPr id="2" name="TextBox 1">
            <a:extLst>
              <a:ext uri="{FF2B5EF4-FFF2-40B4-BE49-F238E27FC236}">
                <a16:creationId xmlns:a16="http://schemas.microsoft.com/office/drawing/2014/main" id="{BE4BAE6F-C594-C4EA-43A3-61190E193AD5}"/>
              </a:ext>
            </a:extLst>
          </p:cNvPr>
          <p:cNvSpPr txBox="1"/>
          <p:nvPr userDrawn="1"/>
        </p:nvSpPr>
        <p:spPr>
          <a:xfrm>
            <a:off x="4218707" y="2548885"/>
            <a:ext cx="4572003" cy="677108"/>
          </a:xfrm>
          <a:prstGeom prst="rect">
            <a:avLst/>
          </a:prstGeom>
          <a:noFill/>
        </p:spPr>
        <p:txBody>
          <a:bodyPr wrap="square" lIns="0" tIns="0" rIns="0" bIns="0" rtlCol="0">
            <a:spAutoFit/>
          </a:bodyPr>
          <a:lstStyle/>
          <a:p>
            <a:pPr algn="l"/>
            <a:r>
              <a:rPr lang="en-US" sz="4400" b="1" i="0">
                <a:solidFill>
                  <a:srgbClr val="3C8A2E"/>
                </a:solidFill>
                <a:latin typeface="Arial Black" panose="020B0604020202020204" pitchFamily="34" charset="0"/>
                <a:cs typeface="Arial Black" panose="020B0604020202020204" pitchFamily="34" charset="0"/>
              </a:rPr>
              <a:t>WORKFORCE</a:t>
            </a:r>
          </a:p>
        </p:txBody>
      </p:sp>
      <p:sp>
        <p:nvSpPr>
          <p:cNvPr id="3" name="TextBox 2">
            <a:extLst>
              <a:ext uri="{FF2B5EF4-FFF2-40B4-BE49-F238E27FC236}">
                <a16:creationId xmlns:a16="http://schemas.microsoft.com/office/drawing/2014/main" id="{BC927933-F41E-4442-734B-9F87D49D2A08}"/>
              </a:ext>
            </a:extLst>
          </p:cNvPr>
          <p:cNvSpPr txBox="1"/>
          <p:nvPr userDrawn="1"/>
        </p:nvSpPr>
        <p:spPr>
          <a:xfrm>
            <a:off x="4218707" y="3428999"/>
            <a:ext cx="4842166" cy="861774"/>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Best place to work, practice and volunteer.</a:t>
            </a:r>
          </a:p>
        </p:txBody>
      </p:sp>
    </p:spTree>
    <p:extLst>
      <p:ext uri="{BB962C8B-B14F-4D97-AF65-F5344CB8AC3E}">
        <p14:creationId xmlns:p14="http://schemas.microsoft.com/office/powerpoint/2010/main" val="13502183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Our_Strategies_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FD14A-0EB3-A05B-1B3F-7D532945FFC5}"/>
              </a:ext>
            </a:extLst>
          </p:cNvPr>
          <p:cNvPicPr>
            <a:picLocks noChangeAspect="1"/>
          </p:cNvPicPr>
          <p:nvPr userDrawn="1"/>
        </p:nvPicPr>
        <p:blipFill>
          <a:blip r:embed="rId2"/>
          <a:srcRect/>
          <a:stretch/>
        </p:blipFill>
        <p:spPr>
          <a:xfrm>
            <a:off x="2468" y="0"/>
            <a:ext cx="12187065" cy="6857999"/>
          </a:xfrm>
          <a:prstGeom prst="rect">
            <a:avLst/>
          </a:prstGeom>
        </p:spPr>
      </p:pic>
      <p:sp>
        <p:nvSpPr>
          <p:cNvPr id="2" name="TextBox 1">
            <a:extLst>
              <a:ext uri="{FF2B5EF4-FFF2-40B4-BE49-F238E27FC236}">
                <a16:creationId xmlns:a16="http://schemas.microsoft.com/office/drawing/2014/main" id="{BE4BAE6F-C594-C4EA-43A3-61190E193AD5}"/>
              </a:ext>
            </a:extLst>
          </p:cNvPr>
          <p:cNvSpPr txBox="1"/>
          <p:nvPr userDrawn="1"/>
        </p:nvSpPr>
        <p:spPr>
          <a:xfrm>
            <a:off x="4218707" y="2074782"/>
            <a:ext cx="4914902" cy="1354217"/>
          </a:xfrm>
          <a:prstGeom prst="rect">
            <a:avLst/>
          </a:prstGeom>
          <a:noFill/>
        </p:spPr>
        <p:txBody>
          <a:bodyPr wrap="square" lIns="0" tIns="0" rIns="0" bIns="0" rtlCol="0">
            <a:spAutoFit/>
          </a:bodyPr>
          <a:lstStyle/>
          <a:p>
            <a:pPr algn="l"/>
            <a:r>
              <a:rPr lang="en-US" sz="4400" b="1" i="0">
                <a:solidFill>
                  <a:srgbClr val="3C8A2E"/>
                </a:solidFill>
                <a:latin typeface="Arial Black" panose="020B0604020202020204" pitchFamily="34" charset="0"/>
                <a:cs typeface="Arial Black" panose="020B0604020202020204" pitchFamily="34" charset="0"/>
              </a:rPr>
              <a:t>INNOVATION &amp; EXCELLENCE</a:t>
            </a:r>
          </a:p>
        </p:txBody>
      </p:sp>
      <p:sp>
        <p:nvSpPr>
          <p:cNvPr id="3" name="TextBox 2">
            <a:extLst>
              <a:ext uri="{FF2B5EF4-FFF2-40B4-BE49-F238E27FC236}">
                <a16:creationId xmlns:a16="http://schemas.microsoft.com/office/drawing/2014/main" id="{BC927933-F41E-4442-734B-9F87D49D2A08}"/>
              </a:ext>
            </a:extLst>
          </p:cNvPr>
          <p:cNvSpPr txBox="1"/>
          <p:nvPr userDrawn="1"/>
        </p:nvSpPr>
        <p:spPr>
          <a:xfrm>
            <a:off x="4218707" y="3428999"/>
            <a:ext cx="4842166" cy="861774"/>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Quality outcomes through innovation.</a:t>
            </a:r>
          </a:p>
        </p:txBody>
      </p:sp>
    </p:spTree>
    <p:extLst>
      <p:ext uri="{BB962C8B-B14F-4D97-AF65-F5344CB8AC3E}">
        <p14:creationId xmlns:p14="http://schemas.microsoft.com/office/powerpoint/2010/main" val="9643277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Our_Strategies_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FD14A-0EB3-A05B-1B3F-7D532945FFC5}"/>
              </a:ext>
            </a:extLst>
          </p:cNvPr>
          <p:cNvPicPr>
            <a:picLocks noChangeAspect="1"/>
          </p:cNvPicPr>
          <p:nvPr userDrawn="1"/>
        </p:nvPicPr>
        <p:blipFill>
          <a:blip r:embed="rId2"/>
          <a:srcRect/>
          <a:stretch/>
        </p:blipFill>
        <p:spPr>
          <a:xfrm>
            <a:off x="2468" y="0"/>
            <a:ext cx="12187065" cy="6857999"/>
          </a:xfrm>
          <a:prstGeom prst="rect">
            <a:avLst/>
          </a:prstGeom>
        </p:spPr>
      </p:pic>
      <p:sp>
        <p:nvSpPr>
          <p:cNvPr id="2" name="TextBox 1">
            <a:extLst>
              <a:ext uri="{FF2B5EF4-FFF2-40B4-BE49-F238E27FC236}">
                <a16:creationId xmlns:a16="http://schemas.microsoft.com/office/drawing/2014/main" id="{BE4BAE6F-C594-C4EA-43A3-61190E193AD5}"/>
              </a:ext>
            </a:extLst>
          </p:cNvPr>
          <p:cNvSpPr txBox="1"/>
          <p:nvPr userDrawn="1"/>
        </p:nvSpPr>
        <p:spPr>
          <a:xfrm>
            <a:off x="4218707" y="2074783"/>
            <a:ext cx="4914902" cy="1354217"/>
          </a:xfrm>
          <a:prstGeom prst="rect">
            <a:avLst/>
          </a:prstGeom>
          <a:noFill/>
        </p:spPr>
        <p:txBody>
          <a:bodyPr wrap="square" lIns="0" tIns="0" rIns="0" bIns="0" rtlCol="0">
            <a:spAutoFit/>
          </a:bodyPr>
          <a:lstStyle/>
          <a:p>
            <a:pPr algn="l"/>
            <a:r>
              <a:rPr lang="en-US" sz="4400" b="1" i="0">
                <a:solidFill>
                  <a:srgbClr val="3C8A2E"/>
                </a:solidFill>
                <a:latin typeface="Arial Black" panose="020B0604020202020204" pitchFamily="34" charset="0"/>
                <a:cs typeface="Arial Black" panose="020B0604020202020204" pitchFamily="34" charset="0"/>
              </a:rPr>
              <a:t>SEAMLESS EXPERIENCE</a:t>
            </a:r>
          </a:p>
        </p:txBody>
      </p:sp>
      <p:sp>
        <p:nvSpPr>
          <p:cNvPr id="3" name="TextBox 2">
            <a:extLst>
              <a:ext uri="{FF2B5EF4-FFF2-40B4-BE49-F238E27FC236}">
                <a16:creationId xmlns:a16="http://schemas.microsoft.com/office/drawing/2014/main" id="{BC927933-F41E-4442-734B-9F87D49D2A08}"/>
              </a:ext>
            </a:extLst>
          </p:cNvPr>
          <p:cNvSpPr txBox="1"/>
          <p:nvPr userDrawn="1"/>
        </p:nvSpPr>
        <p:spPr>
          <a:xfrm>
            <a:off x="4218707" y="3429000"/>
            <a:ext cx="5829302" cy="430887"/>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Easy access to coordinated care.</a:t>
            </a:r>
          </a:p>
        </p:txBody>
      </p:sp>
    </p:spTree>
    <p:extLst>
      <p:ext uri="{BB962C8B-B14F-4D97-AF65-F5344CB8AC3E}">
        <p14:creationId xmlns:p14="http://schemas.microsoft.com/office/powerpoint/2010/main" val="2317579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Our_Strategies_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FD14A-0EB3-A05B-1B3F-7D532945FFC5}"/>
              </a:ext>
            </a:extLst>
          </p:cNvPr>
          <p:cNvPicPr>
            <a:picLocks noChangeAspect="1"/>
          </p:cNvPicPr>
          <p:nvPr userDrawn="1"/>
        </p:nvPicPr>
        <p:blipFill>
          <a:blip r:embed="rId2"/>
          <a:srcRect/>
          <a:stretch/>
        </p:blipFill>
        <p:spPr>
          <a:xfrm>
            <a:off x="2468" y="0"/>
            <a:ext cx="12187065" cy="6857999"/>
          </a:xfrm>
          <a:prstGeom prst="rect">
            <a:avLst/>
          </a:prstGeom>
        </p:spPr>
      </p:pic>
      <p:sp>
        <p:nvSpPr>
          <p:cNvPr id="2" name="TextBox 1">
            <a:extLst>
              <a:ext uri="{FF2B5EF4-FFF2-40B4-BE49-F238E27FC236}">
                <a16:creationId xmlns:a16="http://schemas.microsoft.com/office/drawing/2014/main" id="{BE4BAE6F-C594-C4EA-43A3-61190E193AD5}"/>
              </a:ext>
            </a:extLst>
          </p:cNvPr>
          <p:cNvSpPr txBox="1"/>
          <p:nvPr userDrawn="1"/>
        </p:nvSpPr>
        <p:spPr>
          <a:xfrm>
            <a:off x="4218707" y="2074783"/>
            <a:ext cx="5444838" cy="1354217"/>
          </a:xfrm>
          <a:prstGeom prst="rect">
            <a:avLst/>
          </a:prstGeom>
          <a:noFill/>
        </p:spPr>
        <p:txBody>
          <a:bodyPr wrap="square" lIns="0" tIns="0" rIns="0" bIns="0" rtlCol="0">
            <a:spAutoFit/>
          </a:bodyPr>
          <a:lstStyle/>
          <a:p>
            <a:pPr algn="l"/>
            <a:r>
              <a:rPr lang="en-US" sz="4400" b="1" i="0">
                <a:solidFill>
                  <a:srgbClr val="3C8A2E"/>
                </a:solidFill>
                <a:latin typeface="Arial Black" panose="020B0604020202020204" pitchFamily="34" charset="0"/>
                <a:cs typeface="Arial Black" panose="020B0604020202020204" pitchFamily="34" charset="0"/>
              </a:rPr>
              <a:t>FINANCIAL SUSTAINABILITY</a:t>
            </a:r>
          </a:p>
        </p:txBody>
      </p:sp>
      <p:sp>
        <p:nvSpPr>
          <p:cNvPr id="3" name="TextBox 2">
            <a:extLst>
              <a:ext uri="{FF2B5EF4-FFF2-40B4-BE49-F238E27FC236}">
                <a16:creationId xmlns:a16="http://schemas.microsoft.com/office/drawing/2014/main" id="{BC927933-F41E-4442-734B-9F87D49D2A08}"/>
              </a:ext>
            </a:extLst>
          </p:cNvPr>
          <p:cNvSpPr txBox="1"/>
          <p:nvPr userDrawn="1"/>
        </p:nvSpPr>
        <p:spPr>
          <a:xfrm>
            <a:off x="4218707" y="3429000"/>
            <a:ext cx="5829302" cy="861774"/>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Strategic growth and efficient operations.</a:t>
            </a:r>
          </a:p>
        </p:txBody>
      </p:sp>
    </p:spTree>
    <p:extLst>
      <p:ext uri="{BB962C8B-B14F-4D97-AF65-F5344CB8AC3E}">
        <p14:creationId xmlns:p14="http://schemas.microsoft.com/office/powerpoint/2010/main" val="78869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Our_Strategies_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FD14A-0EB3-A05B-1B3F-7D532945FFC5}"/>
              </a:ext>
            </a:extLst>
          </p:cNvPr>
          <p:cNvPicPr>
            <a:picLocks noChangeAspect="1"/>
          </p:cNvPicPr>
          <p:nvPr userDrawn="1"/>
        </p:nvPicPr>
        <p:blipFill>
          <a:blip r:embed="rId2"/>
          <a:srcRect/>
          <a:stretch/>
        </p:blipFill>
        <p:spPr>
          <a:xfrm>
            <a:off x="2468" y="0"/>
            <a:ext cx="12187065" cy="6857999"/>
          </a:xfrm>
          <a:prstGeom prst="rect">
            <a:avLst/>
          </a:prstGeom>
        </p:spPr>
      </p:pic>
      <p:sp>
        <p:nvSpPr>
          <p:cNvPr id="2" name="TextBox 1">
            <a:extLst>
              <a:ext uri="{FF2B5EF4-FFF2-40B4-BE49-F238E27FC236}">
                <a16:creationId xmlns:a16="http://schemas.microsoft.com/office/drawing/2014/main" id="{BE4BAE6F-C594-C4EA-43A3-61190E193AD5}"/>
              </a:ext>
            </a:extLst>
          </p:cNvPr>
          <p:cNvSpPr txBox="1"/>
          <p:nvPr userDrawn="1"/>
        </p:nvSpPr>
        <p:spPr>
          <a:xfrm>
            <a:off x="4218707" y="2074783"/>
            <a:ext cx="5444838" cy="1354217"/>
          </a:xfrm>
          <a:prstGeom prst="rect">
            <a:avLst/>
          </a:prstGeom>
          <a:noFill/>
        </p:spPr>
        <p:txBody>
          <a:bodyPr wrap="square" lIns="0" tIns="0" rIns="0" bIns="0" rtlCol="0">
            <a:spAutoFit/>
          </a:bodyPr>
          <a:lstStyle/>
          <a:p>
            <a:pPr algn="l"/>
            <a:r>
              <a:rPr lang="en-US" sz="4400" b="1" i="0">
                <a:solidFill>
                  <a:srgbClr val="3C8A2E"/>
                </a:solidFill>
                <a:latin typeface="Arial Black" panose="020B0604020202020204" pitchFamily="34" charset="0"/>
                <a:cs typeface="Arial Black" panose="020B0604020202020204" pitchFamily="34" charset="0"/>
              </a:rPr>
              <a:t>COMMUNITY CONVENOR</a:t>
            </a:r>
          </a:p>
        </p:txBody>
      </p:sp>
      <p:sp>
        <p:nvSpPr>
          <p:cNvPr id="3" name="TextBox 2">
            <a:extLst>
              <a:ext uri="{FF2B5EF4-FFF2-40B4-BE49-F238E27FC236}">
                <a16:creationId xmlns:a16="http://schemas.microsoft.com/office/drawing/2014/main" id="{BC927933-F41E-4442-734B-9F87D49D2A08}"/>
              </a:ext>
            </a:extLst>
          </p:cNvPr>
          <p:cNvSpPr txBox="1"/>
          <p:nvPr userDrawn="1"/>
        </p:nvSpPr>
        <p:spPr>
          <a:xfrm>
            <a:off x="4218707" y="3429000"/>
            <a:ext cx="5829302" cy="861774"/>
          </a:xfrm>
          <a:prstGeom prst="rect">
            <a:avLst/>
          </a:prstGeom>
          <a:noFill/>
        </p:spPr>
        <p:txBody>
          <a:bodyPr wrap="square" lIns="0" tIns="0" rIns="0" bIns="0" rtlCol="0">
            <a:spAutoFit/>
          </a:bodyPr>
          <a:lstStyle/>
          <a:p>
            <a:pPr lvl="0"/>
            <a:r>
              <a:rPr lang="en-US" sz="2800" b="1" i="0">
                <a:latin typeface="Arial" panose="020B0604020202020204" pitchFamily="34" charset="0"/>
                <a:cs typeface="Arial" panose="020B0604020202020204" pitchFamily="34" charset="0"/>
              </a:rPr>
              <a:t>Partnerships for a healthier community.</a:t>
            </a:r>
          </a:p>
        </p:txBody>
      </p:sp>
    </p:spTree>
    <p:extLst>
      <p:ext uri="{BB962C8B-B14F-4D97-AF65-F5344CB8AC3E}">
        <p14:creationId xmlns:p14="http://schemas.microsoft.com/office/powerpoint/2010/main" val="3775330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een_Secondary_Circle_Lar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E381AC-E1A6-FD48-84E8-2A5BF03B9ABF}"/>
              </a:ext>
            </a:extLst>
          </p:cNvPr>
          <p:cNvPicPr>
            <a:picLocks noChangeAspect="1"/>
          </p:cNvPicPr>
          <p:nvPr userDrawn="1"/>
        </p:nvPicPr>
        <p:blipFill>
          <a:blip r:embed="rId2"/>
          <a:srcRect/>
          <a:stretch/>
        </p:blipFill>
        <p:spPr>
          <a:xfrm>
            <a:off x="2467" y="0"/>
            <a:ext cx="12187065" cy="6858000"/>
          </a:xfrm>
          <a:prstGeom prst="rect">
            <a:avLst/>
          </a:prstGeom>
        </p:spPr>
      </p:pic>
      <p:sp>
        <p:nvSpPr>
          <p:cNvPr id="15" name="Title">
            <a:extLst>
              <a:ext uri="{FF2B5EF4-FFF2-40B4-BE49-F238E27FC236}">
                <a16:creationId xmlns:a16="http://schemas.microsoft.com/office/drawing/2014/main" id="{E7350B1E-5D23-FE7D-B96C-EC9829299319}"/>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3C8A2E"/>
              </a:gs>
              <a:gs pos="100000">
                <a:srgbClr val="BED6B4"/>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
        <p:nvSpPr>
          <p:cNvPr id="5" name="Slide Number">
            <a:extLst>
              <a:ext uri="{FF2B5EF4-FFF2-40B4-BE49-F238E27FC236}">
                <a16:creationId xmlns:a16="http://schemas.microsoft.com/office/drawing/2014/main" id="{AF1F0393-2B35-4D2D-AF5F-A74876074E54}"/>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13" name="Picture 12">
            <a:extLst>
              <a:ext uri="{FF2B5EF4-FFF2-40B4-BE49-F238E27FC236}">
                <a16:creationId xmlns:a16="http://schemas.microsoft.com/office/drawing/2014/main" id="{2DB36967-042F-90B8-9A54-EF8EB06DF06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62325" y="63957"/>
            <a:ext cx="1296046" cy="1302047"/>
          </a:xfrm>
          <a:prstGeom prst="rect">
            <a:avLst/>
          </a:prstGeom>
        </p:spPr>
      </p:pic>
      <p:sp>
        <p:nvSpPr>
          <p:cNvPr id="2" name="Text Placeholder 2">
            <a:extLst>
              <a:ext uri="{FF2B5EF4-FFF2-40B4-BE49-F238E27FC236}">
                <a16:creationId xmlns:a16="http://schemas.microsoft.com/office/drawing/2014/main" id="{8FB9588A-7CF3-7F33-36CE-61E6E4523DEF}"/>
              </a:ext>
            </a:extLst>
          </p:cNvPr>
          <p:cNvSpPr>
            <a:spLocks noGrp="1"/>
          </p:cNvSpPr>
          <p:nvPr>
            <p:ph type="body" sz="quarter" idx="13" hasCustomPrompt="1"/>
          </p:nvPr>
        </p:nvSpPr>
        <p:spPr>
          <a:xfrm>
            <a:off x="406400" y="1460867"/>
            <a:ext cx="6799618"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3" name="Content Placeholder">
            <a:extLst>
              <a:ext uri="{FF2B5EF4-FFF2-40B4-BE49-F238E27FC236}">
                <a16:creationId xmlns:a16="http://schemas.microsoft.com/office/drawing/2014/main" id="{EA1676A7-4C03-D61F-3937-6D6A938B51E9}"/>
              </a:ext>
            </a:extLst>
          </p:cNvPr>
          <p:cNvSpPr>
            <a:spLocks noGrp="1"/>
          </p:cNvSpPr>
          <p:nvPr>
            <p:ph sz="quarter" idx="11"/>
          </p:nvPr>
        </p:nvSpPr>
        <p:spPr>
          <a:xfrm>
            <a:off x="406400" y="1971645"/>
            <a:ext cx="6799618"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7">
            <a:extLst>
              <a:ext uri="{FF2B5EF4-FFF2-40B4-BE49-F238E27FC236}">
                <a16:creationId xmlns:a16="http://schemas.microsoft.com/office/drawing/2014/main" id="{6458DF7D-1156-E8C7-375B-259797910418}"/>
              </a:ext>
            </a:extLst>
          </p:cNvPr>
          <p:cNvSpPr>
            <a:spLocks noGrp="1"/>
          </p:cNvSpPr>
          <p:nvPr>
            <p:ph type="pic" sz="quarter" idx="14"/>
          </p:nvPr>
        </p:nvSpPr>
        <p:spPr>
          <a:xfrm>
            <a:off x="7867766" y="2454857"/>
            <a:ext cx="5193720" cy="5264771"/>
          </a:xfrm>
          <a:custGeom>
            <a:avLst/>
            <a:gdLst>
              <a:gd name="connsiteX0" fmla="*/ 1988718 w 3246075"/>
              <a:gd name="connsiteY0" fmla="*/ 0 h 3290482"/>
              <a:gd name="connsiteX1" fmla="*/ 3100629 w 3246075"/>
              <a:gd name="connsiteY1" fmla="*/ 339642 h 3290482"/>
              <a:gd name="connsiteX2" fmla="*/ 3246075 w 3246075"/>
              <a:gd name="connsiteY2" fmla="*/ 448404 h 3290482"/>
              <a:gd name="connsiteX3" fmla="*/ 3246075 w 3246075"/>
              <a:gd name="connsiteY3" fmla="*/ 3290482 h 3290482"/>
              <a:gd name="connsiteX4" fmla="*/ 487532 w 3246075"/>
              <a:gd name="connsiteY4" fmla="*/ 3290482 h 3290482"/>
              <a:gd name="connsiteX5" fmla="*/ 454127 w 3246075"/>
              <a:gd name="connsiteY5" fmla="*/ 3253728 h 3290482"/>
              <a:gd name="connsiteX6" fmla="*/ 0 w 3246075"/>
              <a:gd name="connsiteY6" fmla="*/ 1988718 h 3290482"/>
              <a:gd name="connsiteX7" fmla="*/ 1988718 w 3246075"/>
              <a:gd name="connsiteY7" fmla="*/ 0 h 32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075" h="3290482">
                <a:moveTo>
                  <a:pt x="1988718" y="0"/>
                </a:moveTo>
                <a:cubicBezTo>
                  <a:pt x="2400595" y="0"/>
                  <a:pt x="2783228" y="125210"/>
                  <a:pt x="3100629" y="339642"/>
                </a:cubicBezTo>
                <a:lnTo>
                  <a:pt x="3246075" y="448404"/>
                </a:lnTo>
                <a:lnTo>
                  <a:pt x="3246075" y="3290482"/>
                </a:lnTo>
                <a:lnTo>
                  <a:pt x="487532" y="3290482"/>
                </a:lnTo>
                <a:lnTo>
                  <a:pt x="454127" y="3253728"/>
                </a:lnTo>
                <a:cubicBezTo>
                  <a:pt x="170424" y="2909960"/>
                  <a:pt x="0" y="2469241"/>
                  <a:pt x="0" y="1988718"/>
                </a:cubicBezTo>
                <a:cubicBezTo>
                  <a:pt x="0" y="890380"/>
                  <a:pt x="890380" y="0"/>
                  <a:pt x="1988718"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787681454"/>
      </p:ext>
    </p:extLst>
  </p:cSld>
  <p:clrMapOvr>
    <a:masterClrMapping/>
  </p:clrMapOvr>
  <p:extLst>
    <p:ext uri="{DCECCB84-F9BA-43D5-87BE-67443E8EF086}">
      <p15:sldGuideLst xmlns:p15="http://schemas.microsoft.com/office/powerpoint/2012/main">
        <p15:guide id="2" orient="horz" pos="15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een_Secondary_Circle_Mediu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E381AC-E1A6-FD48-84E8-2A5BF03B9ABF}"/>
              </a:ext>
            </a:extLst>
          </p:cNvPr>
          <p:cNvPicPr>
            <a:picLocks noChangeAspect="1"/>
          </p:cNvPicPr>
          <p:nvPr userDrawn="1"/>
        </p:nvPicPr>
        <p:blipFill>
          <a:blip r:embed="rId2"/>
          <a:srcRect/>
          <a:stretch/>
        </p:blipFill>
        <p:spPr>
          <a:xfrm>
            <a:off x="2467" y="0"/>
            <a:ext cx="12187065" cy="6858000"/>
          </a:xfrm>
          <a:prstGeom prst="rect">
            <a:avLst/>
          </a:prstGeom>
        </p:spPr>
      </p:pic>
      <p:sp>
        <p:nvSpPr>
          <p:cNvPr id="15" name="Title">
            <a:extLst>
              <a:ext uri="{FF2B5EF4-FFF2-40B4-BE49-F238E27FC236}">
                <a16:creationId xmlns:a16="http://schemas.microsoft.com/office/drawing/2014/main" id="{E7350B1E-5D23-FE7D-B96C-EC9829299319}"/>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3C8A2E"/>
              </a:gs>
              <a:gs pos="100000">
                <a:srgbClr val="BED6B4"/>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70"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
        <p:nvSpPr>
          <p:cNvPr id="5" name="Slide Number">
            <a:extLst>
              <a:ext uri="{FF2B5EF4-FFF2-40B4-BE49-F238E27FC236}">
                <a16:creationId xmlns:a16="http://schemas.microsoft.com/office/drawing/2014/main" id="{AF1F0393-2B35-4D2D-AF5F-A74876074E54}"/>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13" name="Picture 12">
            <a:extLst>
              <a:ext uri="{FF2B5EF4-FFF2-40B4-BE49-F238E27FC236}">
                <a16:creationId xmlns:a16="http://schemas.microsoft.com/office/drawing/2014/main" id="{2DB36967-042F-90B8-9A54-EF8EB06DF06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62325" y="63957"/>
            <a:ext cx="1296046" cy="1302047"/>
          </a:xfrm>
          <a:prstGeom prst="rect">
            <a:avLst/>
          </a:prstGeom>
        </p:spPr>
      </p:pic>
      <p:sp>
        <p:nvSpPr>
          <p:cNvPr id="3" name="Text Placeholder 2">
            <a:extLst>
              <a:ext uri="{FF2B5EF4-FFF2-40B4-BE49-F238E27FC236}">
                <a16:creationId xmlns:a16="http://schemas.microsoft.com/office/drawing/2014/main" id="{15EEB4C2-131F-CE1C-E0A0-157FB143C427}"/>
              </a:ext>
            </a:extLst>
          </p:cNvPr>
          <p:cNvSpPr>
            <a:spLocks noGrp="1"/>
          </p:cNvSpPr>
          <p:nvPr>
            <p:ph type="body" sz="quarter" idx="13" hasCustomPrompt="1"/>
          </p:nvPr>
        </p:nvSpPr>
        <p:spPr>
          <a:xfrm>
            <a:off x="406400" y="1460867"/>
            <a:ext cx="7468358"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7" name="Content Placeholder">
            <a:extLst>
              <a:ext uri="{FF2B5EF4-FFF2-40B4-BE49-F238E27FC236}">
                <a16:creationId xmlns:a16="http://schemas.microsoft.com/office/drawing/2014/main" id="{690BF11C-3857-167E-937A-B6937B1D7F68}"/>
              </a:ext>
            </a:extLst>
          </p:cNvPr>
          <p:cNvSpPr>
            <a:spLocks noGrp="1"/>
          </p:cNvSpPr>
          <p:nvPr>
            <p:ph sz="quarter" idx="11"/>
          </p:nvPr>
        </p:nvSpPr>
        <p:spPr>
          <a:xfrm>
            <a:off x="406400" y="1971645"/>
            <a:ext cx="7468358"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7">
            <a:extLst>
              <a:ext uri="{FF2B5EF4-FFF2-40B4-BE49-F238E27FC236}">
                <a16:creationId xmlns:a16="http://schemas.microsoft.com/office/drawing/2014/main" id="{5BD0B84A-73E5-205B-A209-222A68F09DDC}"/>
              </a:ext>
            </a:extLst>
          </p:cNvPr>
          <p:cNvSpPr>
            <a:spLocks noGrp="1"/>
          </p:cNvSpPr>
          <p:nvPr>
            <p:ph type="pic" sz="quarter" idx="14"/>
          </p:nvPr>
        </p:nvSpPr>
        <p:spPr>
          <a:xfrm>
            <a:off x="8461612" y="3049353"/>
            <a:ext cx="4210785" cy="4268389"/>
          </a:xfrm>
          <a:custGeom>
            <a:avLst/>
            <a:gdLst>
              <a:gd name="connsiteX0" fmla="*/ 1988718 w 3246075"/>
              <a:gd name="connsiteY0" fmla="*/ 0 h 3290482"/>
              <a:gd name="connsiteX1" fmla="*/ 3100629 w 3246075"/>
              <a:gd name="connsiteY1" fmla="*/ 339642 h 3290482"/>
              <a:gd name="connsiteX2" fmla="*/ 3246075 w 3246075"/>
              <a:gd name="connsiteY2" fmla="*/ 448404 h 3290482"/>
              <a:gd name="connsiteX3" fmla="*/ 3246075 w 3246075"/>
              <a:gd name="connsiteY3" fmla="*/ 3290482 h 3290482"/>
              <a:gd name="connsiteX4" fmla="*/ 487532 w 3246075"/>
              <a:gd name="connsiteY4" fmla="*/ 3290482 h 3290482"/>
              <a:gd name="connsiteX5" fmla="*/ 454127 w 3246075"/>
              <a:gd name="connsiteY5" fmla="*/ 3253728 h 3290482"/>
              <a:gd name="connsiteX6" fmla="*/ 0 w 3246075"/>
              <a:gd name="connsiteY6" fmla="*/ 1988718 h 3290482"/>
              <a:gd name="connsiteX7" fmla="*/ 1988718 w 3246075"/>
              <a:gd name="connsiteY7" fmla="*/ 0 h 32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075" h="3290482">
                <a:moveTo>
                  <a:pt x="1988718" y="0"/>
                </a:moveTo>
                <a:cubicBezTo>
                  <a:pt x="2400595" y="0"/>
                  <a:pt x="2783228" y="125210"/>
                  <a:pt x="3100629" y="339642"/>
                </a:cubicBezTo>
                <a:lnTo>
                  <a:pt x="3246075" y="448404"/>
                </a:lnTo>
                <a:lnTo>
                  <a:pt x="3246075" y="3290482"/>
                </a:lnTo>
                <a:lnTo>
                  <a:pt x="487532" y="3290482"/>
                </a:lnTo>
                <a:lnTo>
                  <a:pt x="454127" y="3253728"/>
                </a:lnTo>
                <a:cubicBezTo>
                  <a:pt x="170424" y="2909960"/>
                  <a:pt x="0" y="2469241"/>
                  <a:pt x="0" y="1988718"/>
                </a:cubicBezTo>
                <a:cubicBezTo>
                  <a:pt x="0" y="890380"/>
                  <a:pt x="890380" y="0"/>
                  <a:pt x="1988718"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399691324"/>
      </p:ext>
    </p:extLst>
  </p:cSld>
  <p:clrMapOvr>
    <a:masterClrMapping/>
  </p:clrMapOvr>
  <p:extLst>
    <p:ext uri="{DCECCB84-F9BA-43D5-87BE-67443E8EF086}">
      <p15:sldGuideLst xmlns:p15="http://schemas.microsoft.com/office/powerpoint/2012/main">
        <p15:guide id="2" orient="horz" pos="15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_Secondary_Circle_Smal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E381AC-E1A6-FD48-84E8-2A5BF03B9ABF}"/>
              </a:ext>
            </a:extLst>
          </p:cNvPr>
          <p:cNvPicPr>
            <a:picLocks noChangeAspect="1"/>
          </p:cNvPicPr>
          <p:nvPr userDrawn="1"/>
        </p:nvPicPr>
        <p:blipFill>
          <a:blip r:embed="rId2"/>
          <a:srcRect/>
          <a:stretch/>
        </p:blipFill>
        <p:spPr>
          <a:xfrm>
            <a:off x="2467" y="0"/>
            <a:ext cx="12187065" cy="6858000"/>
          </a:xfrm>
          <a:prstGeom prst="rect">
            <a:avLst/>
          </a:prstGeom>
        </p:spPr>
      </p:pic>
      <p:sp>
        <p:nvSpPr>
          <p:cNvPr id="15" name="Title">
            <a:extLst>
              <a:ext uri="{FF2B5EF4-FFF2-40B4-BE49-F238E27FC236}">
                <a16:creationId xmlns:a16="http://schemas.microsoft.com/office/drawing/2014/main" id="{E7350B1E-5D23-FE7D-B96C-EC9829299319}"/>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3C8A2E"/>
              </a:gs>
              <a:gs pos="100000">
                <a:srgbClr val="BED6B4"/>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
        <p:nvSpPr>
          <p:cNvPr id="5" name="Slide Number">
            <a:extLst>
              <a:ext uri="{FF2B5EF4-FFF2-40B4-BE49-F238E27FC236}">
                <a16:creationId xmlns:a16="http://schemas.microsoft.com/office/drawing/2014/main" id="{AF1F0393-2B35-4D2D-AF5F-A74876074E54}"/>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pic>
        <p:nvPicPr>
          <p:cNvPr id="13" name="Picture 12">
            <a:extLst>
              <a:ext uri="{FF2B5EF4-FFF2-40B4-BE49-F238E27FC236}">
                <a16:creationId xmlns:a16="http://schemas.microsoft.com/office/drawing/2014/main" id="{2DB36967-042F-90B8-9A54-EF8EB06DF06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62325" y="63957"/>
            <a:ext cx="1296046" cy="1302047"/>
          </a:xfrm>
          <a:prstGeom prst="rect">
            <a:avLst/>
          </a:prstGeom>
        </p:spPr>
      </p:pic>
      <p:sp>
        <p:nvSpPr>
          <p:cNvPr id="3" name="Text Placeholder 2">
            <a:extLst>
              <a:ext uri="{FF2B5EF4-FFF2-40B4-BE49-F238E27FC236}">
                <a16:creationId xmlns:a16="http://schemas.microsoft.com/office/drawing/2014/main" id="{65602391-A3C4-1C23-2CCA-55DA80A2E62A}"/>
              </a:ext>
            </a:extLst>
          </p:cNvPr>
          <p:cNvSpPr>
            <a:spLocks noGrp="1"/>
          </p:cNvSpPr>
          <p:nvPr>
            <p:ph type="body" sz="quarter" idx="13" hasCustomPrompt="1"/>
          </p:nvPr>
        </p:nvSpPr>
        <p:spPr>
          <a:xfrm>
            <a:off x="406400" y="1460867"/>
            <a:ext cx="11531600"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7" name="Content Placeholder">
            <a:extLst>
              <a:ext uri="{FF2B5EF4-FFF2-40B4-BE49-F238E27FC236}">
                <a16:creationId xmlns:a16="http://schemas.microsoft.com/office/drawing/2014/main" id="{A7EA1BB7-CCE5-95C8-D110-617BD6A98952}"/>
              </a:ext>
            </a:extLst>
          </p:cNvPr>
          <p:cNvSpPr>
            <a:spLocks noGrp="1"/>
          </p:cNvSpPr>
          <p:nvPr>
            <p:ph sz="quarter" idx="11"/>
          </p:nvPr>
        </p:nvSpPr>
        <p:spPr>
          <a:xfrm>
            <a:off x="406400" y="1971645"/>
            <a:ext cx="8048388"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7">
            <a:extLst>
              <a:ext uri="{FF2B5EF4-FFF2-40B4-BE49-F238E27FC236}">
                <a16:creationId xmlns:a16="http://schemas.microsoft.com/office/drawing/2014/main" id="{E9B0085D-BAE9-8BB6-AEE0-B53055C06F44}"/>
              </a:ext>
            </a:extLst>
          </p:cNvPr>
          <p:cNvSpPr>
            <a:spLocks noGrp="1"/>
          </p:cNvSpPr>
          <p:nvPr>
            <p:ph type="pic" sz="quarter" idx="14"/>
          </p:nvPr>
        </p:nvSpPr>
        <p:spPr>
          <a:xfrm>
            <a:off x="9057832" y="3631475"/>
            <a:ext cx="3246075" cy="3290482"/>
          </a:xfrm>
          <a:custGeom>
            <a:avLst/>
            <a:gdLst>
              <a:gd name="connsiteX0" fmla="*/ 1988718 w 3246075"/>
              <a:gd name="connsiteY0" fmla="*/ 0 h 3290482"/>
              <a:gd name="connsiteX1" fmla="*/ 3100629 w 3246075"/>
              <a:gd name="connsiteY1" fmla="*/ 339642 h 3290482"/>
              <a:gd name="connsiteX2" fmla="*/ 3246075 w 3246075"/>
              <a:gd name="connsiteY2" fmla="*/ 448404 h 3290482"/>
              <a:gd name="connsiteX3" fmla="*/ 3246075 w 3246075"/>
              <a:gd name="connsiteY3" fmla="*/ 3290482 h 3290482"/>
              <a:gd name="connsiteX4" fmla="*/ 487532 w 3246075"/>
              <a:gd name="connsiteY4" fmla="*/ 3290482 h 3290482"/>
              <a:gd name="connsiteX5" fmla="*/ 454127 w 3246075"/>
              <a:gd name="connsiteY5" fmla="*/ 3253728 h 3290482"/>
              <a:gd name="connsiteX6" fmla="*/ 0 w 3246075"/>
              <a:gd name="connsiteY6" fmla="*/ 1988718 h 3290482"/>
              <a:gd name="connsiteX7" fmla="*/ 1988718 w 3246075"/>
              <a:gd name="connsiteY7" fmla="*/ 0 h 32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075" h="3290482">
                <a:moveTo>
                  <a:pt x="1988718" y="0"/>
                </a:moveTo>
                <a:cubicBezTo>
                  <a:pt x="2400595" y="0"/>
                  <a:pt x="2783228" y="125210"/>
                  <a:pt x="3100629" y="339642"/>
                </a:cubicBezTo>
                <a:lnTo>
                  <a:pt x="3246075" y="448404"/>
                </a:lnTo>
                <a:lnTo>
                  <a:pt x="3246075" y="3290482"/>
                </a:lnTo>
                <a:lnTo>
                  <a:pt x="487532" y="3290482"/>
                </a:lnTo>
                <a:lnTo>
                  <a:pt x="454127" y="3253728"/>
                </a:lnTo>
                <a:cubicBezTo>
                  <a:pt x="170424" y="2909960"/>
                  <a:pt x="0" y="2469241"/>
                  <a:pt x="0" y="1988718"/>
                </a:cubicBezTo>
                <a:cubicBezTo>
                  <a:pt x="0" y="890380"/>
                  <a:pt x="890380" y="0"/>
                  <a:pt x="1988718"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086064925"/>
      </p:ext>
    </p:extLst>
  </p:cSld>
  <p:clrMapOvr>
    <a:masterClrMapping/>
  </p:clrMapOvr>
  <p:extLst>
    <p:ext uri="{DCECCB84-F9BA-43D5-87BE-67443E8EF086}">
      <p15:sldGuideLst xmlns:p15="http://schemas.microsoft.com/office/powerpoint/2012/main">
        <p15:guide id="2" orient="horz" pos="15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_Secondary">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E7350B1E-5D23-FE7D-B96C-EC9829299319}"/>
              </a:ext>
            </a:extLst>
          </p:cNvPr>
          <p:cNvSpPr txBox="1">
            <a:spLocks/>
          </p:cNvSpPr>
          <p:nvPr userDrawn="1"/>
        </p:nvSpPr>
        <p:spPr>
          <a:xfrm>
            <a:off x="-129858" y="338600"/>
            <a:ext cx="11531600" cy="767081"/>
          </a:xfrm>
          <a:prstGeom prst="round2DiagRect">
            <a:avLst>
              <a:gd name="adj1" fmla="val 0"/>
              <a:gd name="adj2" fmla="val 12802"/>
            </a:avLst>
          </a:prstGeom>
          <a:gradFill>
            <a:gsLst>
              <a:gs pos="30000">
                <a:srgbClr val="3C8A2E"/>
              </a:gs>
              <a:gs pos="100000">
                <a:srgbClr val="BED6B4"/>
              </a:gs>
            </a:gsLst>
            <a:lin ang="2700000" scaled="0"/>
          </a:gradFill>
        </p:spPr>
        <p:txBody>
          <a:bodyPr lIns="365760" tIns="91440" rIns="274320" bIns="91440" anchor="ctr">
            <a:noAutofit/>
          </a:bodyPr>
          <a:lstStyle>
            <a:lvl1pPr algn="l" defTabSz="914377" rtl="0" eaLnBrk="1" latinLnBrk="0" hangingPunct="1">
              <a:lnSpc>
                <a:spcPct val="90000"/>
              </a:lnSpc>
              <a:spcBef>
                <a:spcPct val="0"/>
              </a:spcBef>
              <a:buNone/>
              <a:defRPr sz="2667" b="1" i="0" kern="1200" cap="all" baseline="0">
                <a:solidFill>
                  <a:schemeClr val="bg1"/>
                </a:solidFill>
                <a:latin typeface="Arial Black" panose="020B0604020202020204" pitchFamily="34" charset="0"/>
                <a:ea typeface="+mj-ea"/>
                <a:cs typeface="Arial Black" panose="020B0604020202020204" pitchFamily="34" charset="0"/>
              </a:defRPr>
            </a:lvl1pPr>
          </a:lstStyle>
          <a:p>
            <a:endParaRPr lang="en-US"/>
          </a:p>
        </p:txBody>
      </p:sp>
      <p:sp>
        <p:nvSpPr>
          <p:cNvPr id="9" name="Title">
            <a:extLst>
              <a:ext uri="{FF2B5EF4-FFF2-40B4-BE49-F238E27FC236}">
                <a16:creationId xmlns:a16="http://schemas.microsoft.com/office/drawing/2014/main" id="{95B28768-A5FC-3A4D-B95B-FA2C849B24AB}"/>
              </a:ext>
            </a:extLst>
          </p:cNvPr>
          <p:cNvSpPr>
            <a:spLocks noGrp="1"/>
          </p:cNvSpPr>
          <p:nvPr>
            <p:ph type="title" hasCustomPrompt="1"/>
          </p:nvPr>
        </p:nvSpPr>
        <p:spPr>
          <a:xfrm>
            <a:off x="-129858" y="330200"/>
            <a:ext cx="11531600" cy="767081"/>
          </a:xfrm>
          <a:prstGeom prst="round2DiagRect">
            <a:avLst>
              <a:gd name="adj1" fmla="val 0"/>
              <a:gd name="adj2" fmla="val 12802"/>
            </a:avLst>
          </a:prstGeom>
          <a:noFill/>
        </p:spPr>
        <p:txBody>
          <a:bodyPr lIns="365760" tIns="91440" rIns="274320" bIns="91440" anchor="ctr">
            <a:noAutofit/>
          </a:bodyPr>
          <a:lstStyle>
            <a:lvl1pPr marL="137160">
              <a:defRPr sz="2667"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 </a:t>
            </a:r>
          </a:p>
        </p:txBody>
      </p:sp>
      <p:sp>
        <p:nvSpPr>
          <p:cNvPr id="5" name="Slide Number">
            <a:extLst>
              <a:ext uri="{FF2B5EF4-FFF2-40B4-BE49-F238E27FC236}">
                <a16:creationId xmlns:a16="http://schemas.microsoft.com/office/drawing/2014/main" id="{AF1F0393-2B35-4D2D-AF5F-A74876074E54}"/>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6" name="Text Placeholder 2">
            <a:extLst>
              <a:ext uri="{FF2B5EF4-FFF2-40B4-BE49-F238E27FC236}">
                <a16:creationId xmlns:a16="http://schemas.microsoft.com/office/drawing/2014/main" id="{180CC829-8CB4-48FC-921F-32D2941365C1}"/>
              </a:ext>
            </a:extLst>
          </p:cNvPr>
          <p:cNvSpPr>
            <a:spLocks noGrp="1"/>
          </p:cNvSpPr>
          <p:nvPr>
            <p:ph type="body" sz="quarter" idx="13" hasCustomPrompt="1"/>
          </p:nvPr>
        </p:nvSpPr>
        <p:spPr>
          <a:xfrm>
            <a:off x="406400" y="1460867"/>
            <a:ext cx="11531600" cy="352561"/>
          </a:xfrm>
          <a:prstGeom prst="rect">
            <a:avLst/>
          </a:prstGeom>
        </p:spPr>
        <p:txBody>
          <a:bodyPr lIns="0" tIns="0" rIns="0" bIns="0">
            <a:normAutofit/>
          </a:bodyPr>
          <a:lstStyle>
            <a:lvl1pPr marL="0" indent="0">
              <a:buNone/>
              <a:defRPr sz="2667" b="1">
                <a:solidFill>
                  <a:schemeClr val="accent3"/>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Green Headline</a:t>
            </a:r>
          </a:p>
        </p:txBody>
      </p:sp>
      <p:sp>
        <p:nvSpPr>
          <p:cNvPr id="8" name="Content Placeholder">
            <a:extLst>
              <a:ext uri="{FF2B5EF4-FFF2-40B4-BE49-F238E27FC236}">
                <a16:creationId xmlns:a16="http://schemas.microsoft.com/office/drawing/2014/main" id="{D32C9B93-DCA6-486E-A251-FF1B1A567D7D}"/>
              </a:ext>
            </a:extLst>
          </p:cNvPr>
          <p:cNvSpPr>
            <a:spLocks noGrp="1"/>
          </p:cNvSpPr>
          <p:nvPr>
            <p:ph sz="quarter" idx="11"/>
          </p:nvPr>
        </p:nvSpPr>
        <p:spPr>
          <a:xfrm>
            <a:off x="406400" y="1971645"/>
            <a:ext cx="11531600" cy="4193371"/>
          </a:xfrm>
          <a:prstGeom prst="rect">
            <a:avLst/>
          </a:prstGeom>
        </p:spPr>
        <p:txBody>
          <a:bodyPr lIns="0" tIns="0" rIns="0" bIns="0">
            <a:normAutofit/>
          </a:bodyPr>
          <a:lstStyle>
            <a:lvl1pPr marL="0" indent="0">
              <a:lnSpc>
                <a:spcPct val="110000"/>
              </a:lnSpc>
              <a:spcBef>
                <a:spcPts val="0"/>
              </a:spcBef>
              <a:spcAft>
                <a:spcPts val="1200"/>
              </a:spcAft>
              <a:buFont typeface="Arial" panose="020B0604020202020204" pitchFamily="34" charset="0"/>
              <a:buNone/>
              <a:defRPr sz="2133" b="1" i="0">
                <a:solidFill>
                  <a:schemeClr val="accent1"/>
                </a:solidFill>
                <a:latin typeface="Arial" panose="020B0604020202020204" pitchFamily="34" charset="0"/>
                <a:cs typeface="Arial" panose="020B0604020202020204" pitchFamily="34" charset="0"/>
              </a:defRPr>
            </a:lvl1pPr>
            <a:lvl2pPr marL="148163" indent="-148163">
              <a:lnSpc>
                <a:spcPct val="110000"/>
              </a:lnSpc>
              <a:spcBef>
                <a:spcPts val="0"/>
              </a:spcBef>
              <a:spcAft>
                <a:spcPts val="1200"/>
              </a:spcAft>
              <a:tabLst/>
              <a:defRPr sz="1867" b="1" i="0">
                <a:solidFill>
                  <a:schemeClr val="accent3"/>
                </a:solidFill>
                <a:latin typeface="Arial" panose="020B0604020202020204" pitchFamily="34" charset="0"/>
                <a:cs typeface="Arial" panose="020B0604020202020204" pitchFamily="34" charset="0"/>
              </a:defRPr>
            </a:lvl2pPr>
            <a:lvl3pPr marL="306910" indent="-158747">
              <a:lnSpc>
                <a:spcPct val="110000"/>
              </a:lnSpc>
              <a:spcBef>
                <a:spcPts val="0"/>
              </a:spcBef>
              <a:spcAft>
                <a:spcPts val="1200"/>
              </a:spcAft>
              <a:tabLst/>
              <a:defRPr sz="1600" b="0" i="0">
                <a:solidFill>
                  <a:srgbClr val="000000"/>
                </a:solidFill>
                <a:latin typeface="Arial" panose="020B0604020202020204" pitchFamily="34" charset="0"/>
                <a:cs typeface="Arial" panose="020B0604020202020204" pitchFamily="34" charset="0"/>
              </a:defRPr>
            </a:lvl3pPr>
            <a:lvl4pPr marL="455073" indent="-148163">
              <a:lnSpc>
                <a:spcPct val="110000"/>
              </a:lnSpc>
              <a:spcBef>
                <a:spcPts val="0"/>
              </a:spcBef>
              <a:spcAft>
                <a:spcPts val="1200"/>
              </a:spcAft>
              <a:tabLst/>
              <a:defRPr sz="1467" b="0" i="0">
                <a:solidFill>
                  <a:schemeClr val="bg1">
                    <a:lumMod val="50000"/>
                  </a:schemeClr>
                </a:solidFill>
                <a:latin typeface="Arial" panose="020B0604020202020204" pitchFamily="34" charset="0"/>
                <a:cs typeface="Arial" panose="020B0604020202020204" pitchFamily="34" charset="0"/>
              </a:defRPr>
            </a:lvl4pPr>
            <a:lvl5pPr marL="613818" indent="-158747">
              <a:lnSpc>
                <a:spcPct val="110000"/>
              </a:lnSpc>
              <a:spcBef>
                <a:spcPts val="0"/>
              </a:spcBef>
              <a:spcAft>
                <a:spcPts val="1200"/>
              </a:spcAft>
              <a:tabLst/>
              <a:defRPr sz="1400" b="0" i="0">
                <a:solidFill>
                  <a:schemeClr val="bg1">
                    <a:lumMod val="6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2DB36967-042F-90B8-9A54-EF8EB06DF0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62325" y="63957"/>
            <a:ext cx="1296046" cy="1302047"/>
          </a:xfrm>
          <a:prstGeom prst="rect">
            <a:avLst/>
          </a:prstGeom>
        </p:spPr>
      </p:pic>
    </p:spTree>
    <p:extLst>
      <p:ext uri="{BB962C8B-B14F-4D97-AF65-F5344CB8AC3E}">
        <p14:creationId xmlns:p14="http://schemas.microsoft.com/office/powerpoint/2010/main" val="2953101408"/>
      </p:ext>
    </p:extLst>
  </p:cSld>
  <p:clrMapOvr>
    <a:masterClrMapping/>
  </p:clrMapOvr>
  <p:extLst>
    <p:ext uri="{DCECCB84-F9BA-43D5-87BE-67443E8EF086}">
      <p15:sldGuideLst xmlns:p15="http://schemas.microsoft.com/office/powerpoint/2012/main">
        <p15:guide id="2" orient="horz" pos="1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TE - Title Option 2">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B527669D-E4ED-0A47-AD84-423DC4592229}"/>
              </a:ext>
            </a:extLst>
          </p:cNvPr>
          <p:cNvSpPr>
            <a:spLocks noGrp="1"/>
          </p:cNvSpPr>
          <p:nvPr>
            <p:ph type="title" hasCustomPrompt="1"/>
          </p:nvPr>
        </p:nvSpPr>
        <p:spPr>
          <a:xfrm>
            <a:off x="-129859" y="3506477"/>
            <a:ext cx="11878512" cy="1192985"/>
          </a:xfrm>
          <a:prstGeom prst="round2DiagRect">
            <a:avLst>
              <a:gd name="adj1" fmla="val 0"/>
              <a:gd name="adj2" fmla="val 12802"/>
            </a:avLst>
          </a:prstGeom>
          <a:gradFill>
            <a:gsLst>
              <a:gs pos="30000">
                <a:srgbClr val="0065BD"/>
              </a:gs>
              <a:gs pos="100000">
                <a:srgbClr val="9BBDE4"/>
              </a:gs>
            </a:gsLst>
            <a:lin ang="2700000" scaled="0"/>
          </a:gradFill>
        </p:spPr>
        <p:txBody>
          <a:bodyPr wrap="square" lIns="365760" tIns="91440" rIns="274320" bIns="9144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ub-Title">
            <a:extLst>
              <a:ext uri="{FF2B5EF4-FFF2-40B4-BE49-F238E27FC236}">
                <a16:creationId xmlns:a16="http://schemas.microsoft.com/office/drawing/2014/main" id="{B8B4F64E-36DF-0A48-9DF6-5AFA5BB3FCC8}"/>
              </a:ext>
            </a:extLst>
          </p:cNvPr>
          <p:cNvSpPr>
            <a:spLocks noGrp="1"/>
          </p:cNvSpPr>
          <p:nvPr>
            <p:ph type="body" sz="quarter" idx="10" hasCustomPrompt="1"/>
          </p:nvPr>
        </p:nvSpPr>
        <p:spPr>
          <a:xfrm>
            <a:off x="410096" y="5014178"/>
            <a:ext cx="11527905" cy="295465"/>
          </a:xfrm>
          <a:prstGeom prst="rect">
            <a:avLst/>
          </a:prstGeom>
        </p:spPr>
        <p:txBody>
          <a:bodyPr wrap="square" lIns="0" tIns="0" rIns="0" bIns="0" anchor="ctr" anchorCtr="0">
            <a:normAutofit/>
          </a:bodyPr>
          <a:lstStyle>
            <a:lvl1pPr marL="0" indent="0" algn="l">
              <a:buNone/>
              <a:defRPr lang="en-US" sz="2133" b="1" i="0" kern="1200" dirty="0">
                <a:solidFill>
                  <a:srgbClr val="0065BD"/>
                </a:solidFill>
                <a:latin typeface="+mn-lt"/>
                <a:ea typeface="+mn-ea"/>
                <a:cs typeface="+mn-cs"/>
              </a:defRPr>
            </a:lvl1pPr>
          </a:lstStyle>
          <a:p>
            <a:r>
              <a:rPr lang="en-US"/>
              <a:t>Click to edit Master subtitle</a:t>
            </a:r>
          </a:p>
        </p:txBody>
      </p:sp>
      <p:sp>
        <p:nvSpPr>
          <p:cNvPr id="6" name="Slide Number">
            <a:extLst>
              <a:ext uri="{FF2B5EF4-FFF2-40B4-BE49-F238E27FC236}">
                <a16:creationId xmlns:a16="http://schemas.microsoft.com/office/drawing/2014/main" id="{E1931F83-6095-4C54-9515-3226E61D151E}"/>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10" name="TextBox 9">
            <a:extLst>
              <a:ext uri="{FF2B5EF4-FFF2-40B4-BE49-F238E27FC236}">
                <a16:creationId xmlns:a16="http://schemas.microsoft.com/office/drawing/2014/main" id="{B7D37486-D23D-4431-A1FB-2700EEF79646}"/>
              </a:ext>
            </a:extLst>
          </p:cNvPr>
          <p:cNvSpPr txBox="1"/>
          <p:nvPr userDrawn="1"/>
        </p:nvSpPr>
        <p:spPr>
          <a:xfrm>
            <a:off x="9751077" y="-1088085"/>
            <a:ext cx="2774927" cy="461665"/>
          </a:xfrm>
          <a:prstGeom prst="rect">
            <a:avLst/>
          </a:prstGeom>
          <a:noFill/>
        </p:spPr>
        <p:txBody>
          <a:bodyPr wrap="none" rtlCol="0">
            <a:spAutoFit/>
          </a:bodyPr>
          <a:lstStyle/>
          <a:p>
            <a:r>
              <a:rPr lang="en-US" sz="2400"/>
              <a:t>Title Slide Option 2</a:t>
            </a:r>
          </a:p>
        </p:txBody>
      </p:sp>
      <p:pic>
        <p:nvPicPr>
          <p:cNvPr id="11" name="Picture 10">
            <a:extLst>
              <a:ext uri="{FF2B5EF4-FFF2-40B4-BE49-F238E27FC236}">
                <a16:creationId xmlns:a16="http://schemas.microsoft.com/office/drawing/2014/main" id="{25330505-D84F-4F67-BAF5-260CE50F23A3}"/>
              </a:ext>
            </a:extLst>
          </p:cNvPr>
          <p:cNvPicPr>
            <a:picLocks noChangeAspect="1"/>
          </p:cNvPicPr>
          <p:nvPr userDrawn="1"/>
        </p:nvPicPr>
        <p:blipFill>
          <a:blip r:embed="rId2"/>
          <a:stretch>
            <a:fillRect/>
          </a:stretch>
        </p:blipFill>
        <p:spPr>
          <a:xfrm>
            <a:off x="406400" y="1408988"/>
            <a:ext cx="5274733" cy="1790033"/>
          </a:xfrm>
          <a:prstGeom prst="rect">
            <a:avLst/>
          </a:prstGeom>
        </p:spPr>
      </p:pic>
    </p:spTree>
    <p:extLst>
      <p:ext uri="{BB962C8B-B14F-4D97-AF65-F5344CB8AC3E}">
        <p14:creationId xmlns:p14="http://schemas.microsoft.com/office/powerpoint/2010/main" val="99308698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adership - Title Option 1">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18B3563F-32E4-0341-801C-326995B96A17}"/>
              </a:ext>
            </a:extLst>
          </p:cNvPr>
          <p:cNvSpPr>
            <a:spLocks noGrp="1"/>
          </p:cNvSpPr>
          <p:nvPr>
            <p:ph type="title" hasCustomPrompt="1"/>
          </p:nvPr>
        </p:nvSpPr>
        <p:spPr>
          <a:xfrm>
            <a:off x="-129859" y="1887133"/>
            <a:ext cx="11875008" cy="1475232"/>
          </a:xfrm>
          <a:prstGeom prst="round2DiagRect">
            <a:avLst>
              <a:gd name="adj1" fmla="val 0"/>
              <a:gd name="adj2" fmla="val 12802"/>
            </a:avLst>
          </a:prstGeom>
          <a:gradFill>
            <a:gsLst>
              <a:gs pos="30000">
                <a:srgbClr val="0065BD"/>
              </a:gs>
              <a:gs pos="100000">
                <a:srgbClr val="9BBDE4"/>
              </a:gs>
            </a:gsLst>
            <a:lin ang="2700000" scaled="0"/>
          </a:gradFill>
        </p:spPr>
        <p:txBody>
          <a:bodyPr wrap="square" lIns="365760" tIns="91440" rIns="274320" bIns="91440" anchor="ctr">
            <a:normAutofit/>
          </a:bodyPr>
          <a:lstStyle>
            <a:lvl1pPr>
              <a:defRPr sz="3733"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3" name="Sub-Title">
            <a:extLst>
              <a:ext uri="{FF2B5EF4-FFF2-40B4-BE49-F238E27FC236}">
                <a16:creationId xmlns:a16="http://schemas.microsoft.com/office/drawing/2014/main" id="{72F95E1B-C7A9-C547-B5E9-67AA423C5A75}"/>
              </a:ext>
            </a:extLst>
          </p:cNvPr>
          <p:cNvSpPr>
            <a:spLocks noGrp="1"/>
          </p:cNvSpPr>
          <p:nvPr>
            <p:ph type="body" sz="quarter" idx="10" hasCustomPrompt="1"/>
          </p:nvPr>
        </p:nvSpPr>
        <p:spPr>
          <a:xfrm>
            <a:off x="410095" y="3530227"/>
            <a:ext cx="11338559" cy="413288"/>
          </a:xfrm>
          <a:prstGeom prst="rect">
            <a:avLst/>
          </a:prstGeom>
        </p:spPr>
        <p:txBody>
          <a:bodyPr lIns="0" tIns="0" rIns="0" bIns="0" anchor="ctr" anchorCtr="0">
            <a:normAutofit/>
          </a:bodyPr>
          <a:lstStyle>
            <a:lvl1pPr marL="0" indent="0" algn="l">
              <a:buNone/>
              <a:defRPr lang="en-US" sz="2133" b="1" i="0" kern="1200" dirty="0">
                <a:solidFill>
                  <a:srgbClr val="0065BD"/>
                </a:solidFill>
                <a:latin typeface="+mn-lt"/>
                <a:ea typeface="+mn-ea"/>
                <a:cs typeface="+mn-cs"/>
              </a:defRPr>
            </a:lvl1pPr>
          </a:lstStyle>
          <a:p>
            <a:r>
              <a:rPr lang="en-US"/>
              <a:t>Click to edit Master subtitle style</a:t>
            </a:r>
          </a:p>
        </p:txBody>
      </p:sp>
      <p:sp>
        <p:nvSpPr>
          <p:cNvPr id="6" name="Slide Number">
            <a:extLst>
              <a:ext uri="{FF2B5EF4-FFF2-40B4-BE49-F238E27FC236}">
                <a16:creationId xmlns:a16="http://schemas.microsoft.com/office/drawing/2014/main" id="{DB3EC51E-20F2-4DFB-8C90-31E7251120FD}"/>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
        <p:nvSpPr>
          <p:cNvPr id="7" name="TextBox 6">
            <a:extLst>
              <a:ext uri="{FF2B5EF4-FFF2-40B4-BE49-F238E27FC236}">
                <a16:creationId xmlns:a16="http://schemas.microsoft.com/office/drawing/2014/main" id="{679ED92A-DEAC-4544-BE41-96398E4A4C48}"/>
              </a:ext>
            </a:extLst>
          </p:cNvPr>
          <p:cNvSpPr txBox="1"/>
          <p:nvPr userDrawn="1"/>
        </p:nvSpPr>
        <p:spPr>
          <a:xfrm>
            <a:off x="9751077" y="-1088085"/>
            <a:ext cx="2774927" cy="461665"/>
          </a:xfrm>
          <a:prstGeom prst="rect">
            <a:avLst/>
          </a:prstGeom>
          <a:noFill/>
        </p:spPr>
        <p:txBody>
          <a:bodyPr wrap="none" rtlCol="0">
            <a:spAutoFit/>
          </a:bodyPr>
          <a:lstStyle/>
          <a:p>
            <a:r>
              <a:rPr lang="en-US" sz="2400"/>
              <a:t>Title Slide Option 1</a:t>
            </a:r>
          </a:p>
        </p:txBody>
      </p:sp>
      <p:pic>
        <p:nvPicPr>
          <p:cNvPr id="3" name="Picture 2">
            <a:extLst>
              <a:ext uri="{FF2B5EF4-FFF2-40B4-BE49-F238E27FC236}">
                <a16:creationId xmlns:a16="http://schemas.microsoft.com/office/drawing/2014/main" id="{26917A08-EBEE-4FE5-9704-648EC98AB8BA}"/>
              </a:ext>
            </a:extLst>
          </p:cNvPr>
          <p:cNvPicPr>
            <a:picLocks noChangeAspect="1"/>
          </p:cNvPicPr>
          <p:nvPr userDrawn="1"/>
        </p:nvPicPr>
        <p:blipFill>
          <a:blip r:embed="rId2"/>
          <a:stretch>
            <a:fillRect/>
          </a:stretch>
        </p:blipFill>
        <p:spPr>
          <a:xfrm>
            <a:off x="9840804" y="4897782"/>
            <a:ext cx="1941101" cy="1764637"/>
          </a:xfrm>
          <a:prstGeom prst="rect">
            <a:avLst/>
          </a:prstGeom>
        </p:spPr>
      </p:pic>
    </p:spTree>
    <p:extLst>
      <p:ext uri="{BB962C8B-B14F-4D97-AF65-F5344CB8AC3E}">
        <p14:creationId xmlns:p14="http://schemas.microsoft.com/office/powerpoint/2010/main" val="270394893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3.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theme" Target="../theme/theme4.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7D3BEB28-A6C6-4352-888B-EA7CC542E72C}"/>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Tree>
    <p:extLst>
      <p:ext uri="{BB962C8B-B14F-4D97-AF65-F5344CB8AC3E}">
        <p14:creationId xmlns:p14="http://schemas.microsoft.com/office/powerpoint/2010/main" val="1823136858"/>
      </p:ext>
    </p:extLst>
  </p:cSld>
  <p:clrMap bg1="lt1" tx1="dk1" bg2="lt2" tx2="dk2" accent1="accent1" accent2="accent2" accent3="accent3" accent4="accent4" accent5="accent5" accent6="accent6" hlink="hlink" folHlink="folHlink"/>
  <p:sldLayoutIdLst>
    <p:sldLayoutId id="2147483689" r:id="rId1"/>
    <p:sldLayoutId id="2147483904" r:id="rId2"/>
    <p:sldLayoutId id="2147483905" r:id="rId3"/>
    <p:sldLayoutId id="2147483906" r:id="rId4"/>
    <p:sldLayoutId id="2147483907" r:id="rId5"/>
    <p:sldLayoutId id="2147483690" r:id="rId6"/>
    <p:sldLayoutId id="2147483908" r:id="rId7"/>
    <p:sldLayoutId id="2147483909" r:id="rId8"/>
    <p:sldLayoutId id="2147483910" r:id="rId9"/>
    <p:sldLayoutId id="2147483911" r:id="rId10"/>
    <p:sldLayoutId id="2147483912" r:id="rId11"/>
    <p:sldLayoutId id="2147483913" r:id="rId12"/>
    <p:sldLayoutId id="2147483914" r:id="rId13"/>
    <p:sldLayoutId id="2147483691" r:id="rId14"/>
    <p:sldLayoutId id="2147483692" r:id="rId15"/>
    <p:sldLayoutId id="2147483915" r:id="rId16"/>
    <p:sldLayoutId id="2147483916" r:id="rId17"/>
    <p:sldLayoutId id="2147483917" r:id="rId18"/>
    <p:sldLayoutId id="2147483918" r:id="rId19"/>
    <p:sldLayoutId id="2147483928" r:id="rId20"/>
    <p:sldLayoutId id="2147483929" r:id="rId21"/>
    <p:sldLayoutId id="2147483930" r:id="rId22"/>
    <p:sldLayoutId id="2147483713" r:id="rId23"/>
    <p:sldLayoutId id="2147484115" r:id="rId24"/>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5640">
          <p15:clr>
            <a:srgbClr val="F26B43"/>
          </p15:clr>
        </p15:guide>
        <p15:guide id="4" pos="192">
          <p15:clr>
            <a:srgbClr val="F26B43"/>
          </p15:clr>
        </p15:guide>
        <p15:guide id="5" orient="horz" pos="156">
          <p15:clr>
            <a:srgbClr val="F26B43"/>
          </p15:clr>
        </p15:guide>
        <p15:guide id="7" orient="horz" pos="516">
          <p15:clr>
            <a:srgbClr val="F26B43"/>
          </p15:clr>
        </p15:guide>
        <p15:guide id="8" orient="horz" pos="6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7D3BEB28-A6C6-4352-888B-EA7CC542E72C}"/>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Tree>
    <p:extLst>
      <p:ext uri="{BB962C8B-B14F-4D97-AF65-F5344CB8AC3E}">
        <p14:creationId xmlns:p14="http://schemas.microsoft.com/office/powerpoint/2010/main" val="316118986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4114" r:id="rId15"/>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5640">
          <p15:clr>
            <a:srgbClr val="F26B43"/>
          </p15:clr>
        </p15:guide>
        <p15:guide id="4" pos="192">
          <p15:clr>
            <a:srgbClr val="F26B43"/>
          </p15:clr>
        </p15:guide>
        <p15:guide id="5" orient="horz" pos="156">
          <p15:clr>
            <a:srgbClr val="F26B43"/>
          </p15:clr>
        </p15:guide>
        <p15:guide id="7" orient="horz" pos="516">
          <p15:clr>
            <a:srgbClr val="F26B43"/>
          </p15:clr>
        </p15:guide>
        <p15:guide id="8" orient="horz" pos="6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7D3BEB28-A6C6-4352-888B-EA7CC542E72C}"/>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Tree>
    <p:extLst>
      <p:ext uri="{BB962C8B-B14F-4D97-AF65-F5344CB8AC3E}">
        <p14:creationId xmlns:p14="http://schemas.microsoft.com/office/powerpoint/2010/main" val="662559813"/>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5640">
          <p15:clr>
            <a:srgbClr val="F26B43"/>
          </p15:clr>
        </p15:guide>
        <p15:guide id="4" pos="192">
          <p15:clr>
            <a:srgbClr val="F26B43"/>
          </p15:clr>
        </p15:guide>
        <p15:guide id="5" orient="horz" pos="156">
          <p15:clr>
            <a:srgbClr val="F26B43"/>
          </p15:clr>
        </p15:guide>
        <p15:guide id="7" orient="horz" pos="516">
          <p15:clr>
            <a:srgbClr val="F26B43"/>
          </p15:clr>
        </p15:guide>
        <p15:guide id="8" orient="horz" pos="6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7D3BEB28-A6C6-4352-888B-EA7CC542E72C}"/>
              </a:ext>
            </a:extLst>
          </p:cNvPr>
          <p:cNvSpPr>
            <a:spLocks noGrp="1"/>
          </p:cNvSpPr>
          <p:nvPr>
            <p:ph type="sldNum" sz="quarter" idx="4"/>
          </p:nvPr>
        </p:nvSpPr>
        <p:spPr>
          <a:xfrm>
            <a:off x="116840" y="6578601"/>
            <a:ext cx="289560" cy="167639"/>
          </a:xfrm>
          <a:prstGeom prst="rect">
            <a:avLst/>
          </a:prstGeom>
        </p:spPr>
        <p:txBody>
          <a:bodyPr vert="horz" lIns="0" tIns="0" rIns="0" bIns="0" rtlCol="0" anchor="ctr">
            <a:noAutofit/>
          </a:bodyPr>
          <a:lstStyle>
            <a:lvl1pPr algn="l">
              <a:defRPr sz="1200">
                <a:solidFill>
                  <a:schemeClr val="tx1">
                    <a:tint val="75000"/>
                  </a:schemeClr>
                </a:solidFill>
              </a:defRPr>
            </a:lvl1pPr>
          </a:lstStyle>
          <a:p>
            <a:fld id="{253C65C2-8AD8-DD4F-B20A-0AB0F8F21A45}" type="slidenum">
              <a:rPr lang="en-US" smtClean="0"/>
              <a:pPr/>
              <a:t>‹#›</a:t>
            </a:fld>
            <a:endParaRPr lang="en-US"/>
          </a:p>
        </p:txBody>
      </p:sp>
    </p:spTree>
    <p:extLst>
      <p:ext uri="{BB962C8B-B14F-4D97-AF65-F5344CB8AC3E}">
        <p14:creationId xmlns:p14="http://schemas.microsoft.com/office/powerpoint/2010/main" val="2436299147"/>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 id="2147484107" r:id="rId24"/>
    <p:sldLayoutId id="2147484108" r:id="rId25"/>
    <p:sldLayoutId id="2147484109" r:id="rId26"/>
    <p:sldLayoutId id="2147484110" r:id="rId27"/>
    <p:sldLayoutId id="2147484111" r:id="rId28"/>
    <p:sldLayoutId id="2147484112" r:id="rId29"/>
    <p:sldLayoutId id="2147484113" r:id="rId30"/>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5640">
          <p15:clr>
            <a:srgbClr val="F26B43"/>
          </p15:clr>
        </p15:guide>
        <p15:guide id="4" pos="192">
          <p15:clr>
            <a:srgbClr val="F26B43"/>
          </p15:clr>
        </p15:guide>
        <p15:guide id="5" orient="horz" pos="156">
          <p15:clr>
            <a:srgbClr val="F26B43"/>
          </p15:clr>
        </p15:guide>
        <p15:guide id="7" orient="horz" pos="516">
          <p15:clr>
            <a:srgbClr val="F26B43"/>
          </p15:clr>
        </p15:guide>
        <p15:guide id="8" orient="horz" pos="6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mychart.stelizabeth.com/mychart" TargetMode="External"/><Relationship Id="rId2" Type="http://schemas.openxmlformats.org/officeDocument/2006/relationships/hyperlink" Target="https://www.stelizabethphysicians.com/care/access-to-care/video-visits/" TargetMode="Externa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hyperlink" Target="https://mychart.stelizabeth.com/mychart" TargetMode="External"/><Relationship Id="rId2" Type="http://schemas.openxmlformats.org/officeDocument/2006/relationships/hyperlink" Target="https://www.stelizabethphysicians.com/care/access-to-care/video-visits/"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hyperlink" Target="https://mychart.stelizabeth.com/mychart" TargetMode="External"/><Relationship Id="rId2" Type="http://schemas.openxmlformats.org/officeDocument/2006/relationships/hyperlink" Target="https://www.stelizabethphysicians.com/care/access-to-care/video-visits/" TargetMode="External"/><Relationship Id="rId1" Type="http://schemas.openxmlformats.org/officeDocument/2006/relationships/slideLayout" Target="../slideLayouts/slideLayout28.xml"/><Relationship Id="rId5" Type="http://schemas.openxmlformats.org/officeDocument/2006/relationships/hyperlink" Target="tel:+1(859)%20757-0717" TargetMode="External"/><Relationship Id="rId4" Type="http://schemas.openxmlformats.org/officeDocument/2006/relationships/hyperlink" Target="https://www.stelizabeth.com/location/details/journey-recovery-center-covingt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2B41C9-4B2B-4999-B6FC-695533BF677B}"/>
              </a:ext>
            </a:extLst>
          </p:cNvPr>
          <p:cNvSpPr>
            <a:spLocks noGrp="1"/>
          </p:cNvSpPr>
          <p:nvPr>
            <p:ph type="ctrTitle"/>
          </p:nvPr>
        </p:nvSpPr>
        <p:spPr>
          <a:xfrm>
            <a:off x="659876" y="3893270"/>
            <a:ext cx="10312924" cy="1357460"/>
          </a:xfrm>
        </p:spPr>
        <p:txBody>
          <a:bodyPr/>
          <a:lstStyle/>
          <a:p>
            <a:pPr algn="l"/>
            <a:r>
              <a:rPr lang="en-US" sz="4800" dirty="0"/>
              <a:t>Behavioral Health Services and Journey Recovery Center</a:t>
            </a:r>
          </a:p>
        </p:txBody>
      </p:sp>
      <p:sp>
        <p:nvSpPr>
          <p:cNvPr id="5" name="Subtitle 4">
            <a:extLst>
              <a:ext uri="{FF2B5EF4-FFF2-40B4-BE49-F238E27FC236}">
                <a16:creationId xmlns:a16="http://schemas.microsoft.com/office/drawing/2014/main" id="{A2EDE8C1-518A-44A4-A11C-873D7DE24061}"/>
              </a:ext>
            </a:extLst>
          </p:cNvPr>
          <p:cNvSpPr>
            <a:spLocks noGrp="1"/>
          </p:cNvSpPr>
          <p:nvPr>
            <p:ph type="subTitle" idx="1"/>
          </p:nvPr>
        </p:nvSpPr>
        <p:spPr>
          <a:xfrm>
            <a:off x="2438400" y="4800599"/>
            <a:ext cx="8534400" cy="1747463"/>
          </a:xfrm>
        </p:spPr>
        <p:txBody>
          <a:bodyPr/>
          <a:lstStyle/>
          <a:p>
            <a:endParaRPr lang="en-US" sz="2400"/>
          </a:p>
          <a:p>
            <a:r>
              <a:rPr lang="en-US" sz="2400"/>
              <a:t>Presented by: Lisa Arrasmith, Psychiatric Nurse Practitioner</a:t>
            </a:r>
          </a:p>
          <a:p>
            <a:r>
              <a:rPr lang="en-US" sz="2400"/>
              <a:t>Clinical Director of Behavioral Health and Addiction Medicine</a:t>
            </a:r>
          </a:p>
          <a:p>
            <a:endParaRPr lang="en-US"/>
          </a:p>
        </p:txBody>
      </p:sp>
    </p:spTree>
    <p:extLst>
      <p:ext uri="{BB962C8B-B14F-4D97-AF65-F5344CB8AC3E}">
        <p14:creationId xmlns:p14="http://schemas.microsoft.com/office/powerpoint/2010/main" val="1255010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69F0A9-974B-4F23-480B-FD3128DE19FA}"/>
              </a:ext>
            </a:extLst>
          </p:cNvPr>
          <p:cNvSpPr>
            <a:spLocks noGrp="1"/>
          </p:cNvSpPr>
          <p:nvPr>
            <p:ph type="body" sz="quarter" idx="13"/>
          </p:nvPr>
        </p:nvSpPr>
        <p:spPr/>
        <p:txBody>
          <a:bodyPr/>
          <a:lstStyle/>
          <a:p>
            <a:r>
              <a:rPr lang="en-US"/>
              <a:t>Who </a:t>
            </a:r>
            <a:r>
              <a:rPr lang="en-US" err="1"/>
              <a:t>ya</a:t>
            </a:r>
            <a:r>
              <a:rPr lang="en-US"/>
              <a:t>’ </a:t>
            </a:r>
            <a:r>
              <a:rPr lang="en-US" err="1"/>
              <a:t>gonna</a:t>
            </a:r>
            <a:r>
              <a:rPr lang="en-US"/>
              <a:t> call? </a:t>
            </a:r>
          </a:p>
        </p:txBody>
      </p:sp>
      <p:sp>
        <p:nvSpPr>
          <p:cNvPr id="3" name="Title 2">
            <a:extLst>
              <a:ext uri="{FF2B5EF4-FFF2-40B4-BE49-F238E27FC236}">
                <a16:creationId xmlns:a16="http://schemas.microsoft.com/office/drawing/2014/main" id="{D4098490-5414-4A81-9763-859D4BBF6399}"/>
              </a:ext>
            </a:extLst>
          </p:cNvPr>
          <p:cNvSpPr>
            <a:spLocks noGrp="1"/>
          </p:cNvSpPr>
          <p:nvPr>
            <p:ph type="title"/>
          </p:nvPr>
        </p:nvSpPr>
        <p:spPr/>
        <p:txBody>
          <a:bodyPr/>
          <a:lstStyle/>
          <a:p>
            <a:r>
              <a:rPr lang="en-US"/>
              <a:t>Different Levels of care and resources:</a:t>
            </a:r>
          </a:p>
        </p:txBody>
      </p:sp>
      <p:sp>
        <p:nvSpPr>
          <p:cNvPr id="4" name="Slide Number Placeholder 3">
            <a:extLst>
              <a:ext uri="{FF2B5EF4-FFF2-40B4-BE49-F238E27FC236}">
                <a16:creationId xmlns:a16="http://schemas.microsoft.com/office/drawing/2014/main" id="{D0FD8F21-F52A-B6B2-20A6-33663E6D75C9}"/>
              </a:ext>
            </a:extLst>
          </p:cNvPr>
          <p:cNvSpPr>
            <a:spLocks noGrp="1"/>
          </p:cNvSpPr>
          <p:nvPr>
            <p:ph type="sldNum" sz="quarter" idx="4"/>
          </p:nvPr>
        </p:nvSpPr>
        <p:spPr/>
        <p:txBody>
          <a:bodyPr/>
          <a:lstStyle/>
          <a:p>
            <a:fld id="{253C65C2-8AD8-DD4F-B20A-0AB0F8F21A45}" type="slidenum">
              <a:rPr lang="en-US" smtClean="0"/>
              <a:pPr/>
              <a:t>10</a:t>
            </a:fld>
            <a:endParaRPr lang="en-US"/>
          </a:p>
        </p:txBody>
      </p:sp>
      <p:sp>
        <p:nvSpPr>
          <p:cNvPr id="5" name="Content Placeholder 4">
            <a:extLst>
              <a:ext uri="{FF2B5EF4-FFF2-40B4-BE49-F238E27FC236}">
                <a16:creationId xmlns:a16="http://schemas.microsoft.com/office/drawing/2014/main" id="{7D277E1A-77D8-9D80-AB40-0CCC5024CD9A}"/>
              </a:ext>
            </a:extLst>
          </p:cNvPr>
          <p:cNvSpPr>
            <a:spLocks noGrp="1"/>
          </p:cNvSpPr>
          <p:nvPr>
            <p:ph sz="quarter" idx="14"/>
          </p:nvPr>
        </p:nvSpPr>
        <p:spPr/>
        <p:txBody>
          <a:bodyPr>
            <a:normAutofit lnSpcReduction="10000"/>
          </a:bodyPr>
          <a:lstStyle/>
          <a:p>
            <a:pPr>
              <a:lnSpc>
                <a:spcPct val="100000"/>
              </a:lnSpc>
            </a:pPr>
            <a:r>
              <a:rPr lang="en-US" sz="1400">
                <a:solidFill>
                  <a:srgbClr val="000000"/>
                </a:solidFill>
                <a:highlight>
                  <a:srgbClr val="FF0000"/>
                </a:highlight>
              </a:rPr>
              <a:t>SUN Behavioral Kentucky- 859-484-8700</a:t>
            </a:r>
          </a:p>
          <a:p>
            <a:pPr>
              <a:lnSpc>
                <a:spcPct val="100000"/>
              </a:lnSpc>
            </a:pPr>
            <a:r>
              <a:rPr lang="en-US" sz="1200">
                <a:solidFill>
                  <a:srgbClr val="000000"/>
                </a:solidFill>
                <a:highlight>
                  <a:srgbClr val="FF0000"/>
                </a:highlight>
              </a:rPr>
              <a:t>	Intake evaluations, Intensive Outpatient, Partial Hospitalization, Inpatient.</a:t>
            </a:r>
          </a:p>
          <a:p>
            <a:pPr>
              <a:lnSpc>
                <a:spcPct val="100000"/>
              </a:lnSpc>
            </a:pPr>
            <a:r>
              <a:rPr lang="en-US" sz="1200">
                <a:solidFill>
                  <a:srgbClr val="000000"/>
                </a:solidFill>
                <a:highlight>
                  <a:srgbClr val="FF0000"/>
                </a:highlight>
              </a:rPr>
              <a:t>911/ ER- emergency psych consults at all SEHC locations or </a:t>
            </a:r>
            <a:r>
              <a:rPr lang="en-US" sz="1200" i="0">
                <a:solidFill>
                  <a:srgbClr val="000000"/>
                </a:solidFill>
                <a:effectLst/>
                <a:highlight>
                  <a:srgbClr val="FF0000"/>
                </a:highlight>
                <a:latin typeface="Aptos" panose="020B0004020202020204" pitchFamily="34" charset="0"/>
              </a:rPr>
              <a:t>If patient is medically unstable or concern for medical instability that medical clearance at the ER is necessary.  Once stable can transfer to SUN... </a:t>
            </a:r>
            <a:endParaRPr lang="en-US" sz="1200">
              <a:solidFill>
                <a:srgbClr val="000000"/>
              </a:solidFill>
              <a:highlight>
                <a:srgbClr val="FF0000"/>
              </a:highlight>
            </a:endParaRPr>
          </a:p>
          <a:p>
            <a:pPr>
              <a:lnSpc>
                <a:spcPct val="100000"/>
              </a:lnSpc>
            </a:pPr>
            <a:r>
              <a:rPr lang="en-US" sz="1400">
                <a:solidFill>
                  <a:srgbClr val="000000"/>
                </a:solidFill>
                <a:highlight>
                  <a:srgbClr val="FFBC3D"/>
                </a:highlight>
              </a:rPr>
              <a:t>Call #988- Crisis and Suicide Hotline by </a:t>
            </a:r>
            <a:r>
              <a:rPr lang="en-US" sz="1400" err="1">
                <a:solidFill>
                  <a:srgbClr val="000000"/>
                </a:solidFill>
                <a:highlight>
                  <a:srgbClr val="FFBC3D"/>
                </a:highlight>
              </a:rPr>
              <a:t>Northkey</a:t>
            </a:r>
            <a:endParaRPr lang="en-US" sz="1400">
              <a:solidFill>
                <a:srgbClr val="000000"/>
              </a:solidFill>
              <a:highlight>
                <a:srgbClr val="FFBC3D"/>
              </a:highlight>
            </a:endParaRPr>
          </a:p>
          <a:p>
            <a:pPr>
              <a:lnSpc>
                <a:spcPct val="100000"/>
              </a:lnSpc>
            </a:pPr>
            <a:r>
              <a:rPr lang="en-US" sz="1400">
                <a:solidFill>
                  <a:srgbClr val="000000"/>
                </a:solidFill>
                <a:highlight>
                  <a:srgbClr val="FFFF00"/>
                </a:highlight>
              </a:rPr>
              <a:t>Care Management Team in Primary Care-embedded at each SEP PCP office.</a:t>
            </a:r>
          </a:p>
          <a:p>
            <a:r>
              <a:rPr lang="en-US" sz="1400" i="0">
                <a:solidFill>
                  <a:srgbClr val="000000"/>
                </a:solidFill>
                <a:effectLst/>
                <a:highlight>
                  <a:srgbClr val="FFFF00"/>
                </a:highlight>
              </a:rPr>
              <a:t>NURSE NOW HELPLINE   </a:t>
            </a:r>
            <a:r>
              <a:rPr lang="en-US" sz="1400">
                <a:solidFill>
                  <a:srgbClr val="000000"/>
                </a:solidFill>
                <a:highlight>
                  <a:srgbClr val="FFFF00"/>
                </a:highlight>
              </a:rPr>
              <a:t>888-4STE-NOW</a:t>
            </a:r>
          </a:p>
          <a:p>
            <a:r>
              <a:rPr lang="en-US" sz="1400" b="1" i="0">
                <a:solidFill>
                  <a:srgbClr val="000000"/>
                </a:solidFill>
                <a:effectLst/>
                <a:highlight>
                  <a:srgbClr val="FFFF00"/>
                </a:highlight>
              </a:rPr>
              <a:t>SEP On Demand Video Visits- </a:t>
            </a:r>
            <a:r>
              <a:rPr lang="en-US" sz="1400" b="0" i="0" u="none" strike="noStrike">
                <a:solidFill>
                  <a:srgbClr val="000000"/>
                </a:solidFill>
                <a:effectLst/>
                <a:highlight>
                  <a:srgbClr val="FFFF00"/>
                </a:highlight>
                <a:hlinkClick r:id="rId2" tooltip="Video Visits on Demand">
                  <a:extLst>
                    <a:ext uri="{A12FA001-AC4F-418D-AE19-62706E023703}">
                      <ahyp:hlinkClr xmlns:ahyp="http://schemas.microsoft.com/office/drawing/2018/hyperlinkcolor" val="tx"/>
                    </a:ext>
                  </a:extLst>
                </a:hlinkClick>
              </a:rPr>
              <a:t>VIDEO VISITS ON DEMAND</a:t>
            </a:r>
            <a:endParaRPr lang="en-US" sz="1400" b="0" i="0">
              <a:solidFill>
                <a:srgbClr val="000000"/>
              </a:solidFill>
              <a:effectLst/>
              <a:highlight>
                <a:srgbClr val="FFFF00"/>
              </a:highlight>
            </a:endParaRPr>
          </a:p>
          <a:p>
            <a:r>
              <a:rPr lang="en-US" sz="1400" b="0" i="0" u="none" strike="noStrike">
                <a:solidFill>
                  <a:srgbClr val="000000"/>
                </a:solidFill>
                <a:effectLst/>
                <a:highlight>
                  <a:srgbClr val="FFFF00"/>
                </a:highlight>
                <a:hlinkClick r:id="rId3" tooltip="Schedule a Video Visit with your Provider Today!">
                  <a:extLst>
                    <a:ext uri="{A12FA001-AC4F-418D-AE19-62706E023703}">
                      <ahyp:hlinkClr xmlns:ahyp="http://schemas.microsoft.com/office/drawing/2018/hyperlinkcolor" val="tx"/>
                    </a:ext>
                  </a:extLst>
                </a:hlinkClick>
              </a:rPr>
              <a:t>SCHEDULE A VIDEO VISIT WITH MYCHART</a:t>
            </a:r>
            <a:endParaRPr lang="en-US" sz="1400" b="0" i="0">
              <a:solidFill>
                <a:srgbClr val="000000"/>
              </a:solidFill>
              <a:effectLst/>
              <a:highlight>
                <a:srgbClr val="FFFF00"/>
              </a:highlight>
            </a:endParaRPr>
          </a:p>
          <a:p>
            <a:r>
              <a:rPr lang="en-US" sz="1400">
                <a:solidFill>
                  <a:srgbClr val="000000"/>
                </a:solidFill>
                <a:highlight>
                  <a:srgbClr val="FFFF00"/>
                </a:highlight>
              </a:rPr>
              <a:t>SEP BH outpatient- Call 859-301-5901 option 1</a:t>
            </a:r>
          </a:p>
          <a:p>
            <a:r>
              <a:rPr lang="en-US" sz="1200">
                <a:solidFill>
                  <a:srgbClr val="000000"/>
                </a:solidFill>
                <a:highlight>
                  <a:srgbClr val="FFFF00"/>
                </a:highlight>
              </a:rPr>
              <a:t>Community Partners- Health Point, </a:t>
            </a:r>
            <a:r>
              <a:rPr lang="en-US" sz="1200" err="1">
                <a:solidFill>
                  <a:srgbClr val="000000"/>
                </a:solidFill>
                <a:highlight>
                  <a:srgbClr val="FFFF00"/>
                </a:highlight>
              </a:rPr>
              <a:t>Childrens,CHNK</a:t>
            </a:r>
            <a:r>
              <a:rPr lang="en-US" sz="1200">
                <a:solidFill>
                  <a:srgbClr val="000000"/>
                </a:solidFill>
                <a:highlight>
                  <a:srgbClr val="FFFF00"/>
                </a:highlight>
              </a:rPr>
              <a:t>, </a:t>
            </a:r>
            <a:r>
              <a:rPr lang="en-US" sz="1200" err="1">
                <a:solidFill>
                  <a:srgbClr val="000000"/>
                </a:solidFill>
                <a:highlight>
                  <a:srgbClr val="FFFF00"/>
                </a:highlight>
              </a:rPr>
              <a:t>Northkey</a:t>
            </a:r>
            <a:r>
              <a:rPr lang="en-US" sz="1200">
                <a:solidFill>
                  <a:srgbClr val="000000"/>
                </a:solidFill>
                <a:highlight>
                  <a:srgbClr val="FFFF00"/>
                </a:highlight>
              </a:rPr>
              <a:t>, DCCH, Viewpoint, MEBS, NAMI, Mental Health America, Alzheimer's Association, </a:t>
            </a:r>
            <a:r>
              <a:rPr lang="en-US" sz="1050">
                <a:solidFill>
                  <a:srgbClr val="000000"/>
                </a:solidFill>
                <a:highlight>
                  <a:srgbClr val="FFFF00"/>
                </a:highlight>
              </a:rPr>
              <a:t>Ellie Mental Health, Hope Behavioral Health, </a:t>
            </a:r>
            <a:r>
              <a:rPr lang="en-US" sz="1050" err="1">
                <a:solidFill>
                  <a:srgbClr val="000000"/>
                </a:solidFill>
                <a:highlight>
                  <a:srgbClr val="FFFF00"/>
                </a:highlight>
              </a:rPr>
              <a:t>Lifestance</a:t>
            </a:r>
            <a:r>
              <a:rPr lang="en-US" sz="1050">
                <a:solidFill>
                  <a:srgbClr val="000000"/>
                </a:solidFill>
                <a:highlight>
                  <a:srgbClr val="FFFF00"/>
                </a:highlight>
              </a:rPr>
              <a:t>, L &amp; C Psychological </a:t>
            </a:r>
            <a:endParaRPr lang="en-US" sz="1200" b="0" i="0">
              <a:solidFill>
                <a:srgbClr val="000000"/>
              </a:solidFill>
              <a:effectLst/>
              <a:highlight>
                <a:srgbClr val="FFFF00"/>
              </a:highlight>
            </a:endParaRPr>
          </a:p>
          <a:p>
            <a:endParaRPr lang="en-US" sz="1400" b="0" i="0">
              <a:effectLst/>
            </a:endParaRPr>
          </a:p>
          <a:p>
            <a:endParaRPr lang="en-US" sz="1400" b="0" i="0">
              <a:effectLst/>
            </a:endParaRPr>
          </a:p>
          <a:p>
            <a:pPr>
              <a:lnSpc>
                <a:spcPct val="100000"/>
              </a:lnSpc>
            </a:pPr>
            <a:endParaRPr lang="en-US" sz="1400"/>
          </a:p>
          <a:p>
            <a:pPr>
              <a:lnSpc>
                <a:spcPct val="100000"/>
              </a:lnSpc>
            </a:pPr>
            <a:endParaRPr lang="en-US" sz="1400"/>
          </a:p>
        </p:txBody>
      </p:sp>
      <p:sp>
        <p:nvSpPr>
          <p:cNvPr id="6" name="Text Placeholder 5">
            <a:extLst>
              <a:ext uri="{FF2B5EF4-FFF2-40B4-BE49-F238E27FC236}">
                <a16:creationId xmlns:a16="http://schemas.microsoft.com/office/drawing/2014/main" id="{A9E5FFF3-4789-0DDF-74EF-A831C7BE6C8B}"/>
              </a:ext>
            </a:extLst>
          </p:cNvPr>
          <p:cNvSpPr>
            <a:spLocks noGrp="1"/>
          </p:cNvSpPr>
          <p:nvPr>
            <p:ph type="body" sz="quarter" idx="18"/>
          </p:nvPr>
        </p:nvSpPr>
        <p:spPr/>
        <p:txBody>
          <a:bodyPr/>
          <a:lstStyle/>
          <a:p>
            <a:endParaRPr lang="en-US"/>
          </a:p>
        </p:txBody>
      </p:sp>
      <p:sp>
        <p:nvSpPr>
          <p:cNvPr id="7" name="Text Placeholder 6">
            <a:extLst>
              <a:ext uri="{FF2B5EF4-FFF2-40B4-BE49-F238E27FC236}">
                <a16:creationId xmlns:a16="http://schemas.microsoft.com/office/drawing/2014/main" id="{1FB9970B-4EA7-D608-66B1-9006154AAE1F}"/>
              </a:ext>
            </a:extLst>
          </p:cNvPr>
          <p:cNvSpPr>
            <a:spLocks noGrp="1"/>
          </p:cNvSpPr>
          <p:nvPr>
            <p:ph type="body" sz="quarter" idx="19"/>
          </p:nvPr>
        </p:nvSpPr>
        <p:spPr/>
        <p:txBody>
          <a:bodyPr>
            <a:normAutofit fontScale="85000" lnSpcReduction="10000"/>
          </a:bodyPr>
          <a:lstStyle/>
          <a:p>
            <a:r>
              <a:rPr lang="en-US"/>
              <a:t>Access and Triage for Psychiatry and Mental Health </a:t>
            </a:r>
          </a:p>
        </p:txBody>
      </p:sp>
      <p:sp>
        <p:nvSpPr>
          <p:cNvPr id="8" name="Content Placeholder 7">
            <a:extLst>
              <a:ext uri="{FF2B5EF4-FFF2-40B4-BE49-F238E27FC236}">
                <a16:creationId xmlns:a16="http://schemas.microsoft.com/office/drawing/2014/main" id="{627E8CB3-2084-1174-E035-BA87A207F7C8}"/>
              </a:ext>
            </a:extLst>
          </p:cNvPr>
          <p:cNvSpPr>
            <a:spLocks noGrp="1"/>
          </p:cNvSpPr>
          <p:nvPr>
            <p:ph sz="quarter" idx="11"/>
          </p:nvPr>
        </p:nvSpPr>
        <p:spPr/>
        <p:txBody>
          <a:bodyPr lIns="0" tIns="0" rIns="0" bIns="0" anchor="t">
            <a:normAutofit fontScale="92500" lnSpcReduction="10000"/>
          </a:bodyPr>
          <a:lstStyle/>
          <a:p>
            <a:pPr fontAlgn="base"/>
            <a:r>
              <a:rPr lang="en-US" sz="1400">
                <a:latin typeface="Arial"/>
                <a:cs typeface="Arial"/>
              </a:rPr>
              <a:t>- </a:t>
            </a:r>
            <a:r>
              <a:rPr lang="en-US" sz="1400">
                <a:solidFill>
                  <a:srgbClr val="002060"/>
                </a:solidFill>
                <a:highlight>
                  <a:srgbClr val="FF0000"/>
                </a:highlight>
                <a:latin typeface="Arial"/>
                <a:cs typeface="Arial"/>
              </a:rPr>
              <a:t>These patients need Stabilization and Safety Rapid/Immediately now in 24 </a:t>
            </a:r>
            <a:r>
              <a:rPr lang="en-US" sz="1400" err="1">
                <a:solidFill>
                  <a:srgbClr val="002060"/>
                </a:solidFill>
                <a:highlight>
                  <a:srgbClr val="FF0000"/>
                </a:highlight>
                <a:latin typeface="Arial"/>
                <a:cs typeface="Arial"/>
              </a:rPr>
              <a:t>hrs</a:t>
            </a:r>
            <a:r>
              <a:rPr lang="en-US" sz="1400">
                <a:solidFill>
                  <a:srgbClr val="002060"/>
                </a:solidFill>
                <a:highlight>
                  <a:srgbClr val="FF0000"/>
                </a:highlight>
                <a:latin typeface="Arial"/>
                <a:cs typeface="Arial"/>
              </a:rPr>
              <a:t> or less:</a:t>
            </a:r>
            <a:endParaRPr lang="en-US" sz="1400" i="0">
              <a:solidFill>
                <a:srgbClr val="002060"/>
              </a:solidFill>
              <a:effectLst/>
              <a:highlight>
                <a:srgbClr val="FF0000"/>
              </a:highlight>
              <a:latin typeface="Arial"/>
              <a:cs typeface="Arial"/>
            </a:endParaRPr>
          </a:p>
          <a:p>
            <a:pPr fontAlgn="base"/>
            <a:r>
              <a:rPr lang="en-US" sz="1400">
                <a:solidFill>
                  <a:srgbClr val="000000"/>
                </a:solidFill>
                <a:highlight>
                  <a:srgbClr val="FFFFFF"/>
                </a:highlight>
                <a:latin typeface="Aptos"/>
                <a:cs typeface="Arial"/>
              </a:rPr>
              <a:t> </a:t>
            </a:r>
            <a:r>
              <a:rPr lang="en-US" sz="1400" i="0">
                <a:solidFill>
                  <a:srgbClr val="000000"/>
                </a:solidFill>
                <a:effectLst/>
                <a:highlight>
                  <a:srgbClr val="FFFFFF"/>
                </a:highlight>
                <a:latin typeface="Aptos"/>
                <a:cs typeface="Arial"/>
              </a:rPr>
              <a:t> Thoughts of harming self or others, Behavior that is life threatening or destructible, actively psychotic, safety risk with medica</a:t>
            </a:r>
            <a:r>
              <a:rPr lang="en-US" sz="1400">
                <a:solidFill>
                  <a:srgbClr val="000000"/>
                </a:solidFill>
                <a:highlight>
                  <a:srgbClr val="FFFFFF"/>
                </a:highlight>
                <a:latin typeface="Aptos"/>
                <a:cs typeface="Arial"/>
              </a:rPr>
              <a:t> </a:t>
            </a:r>
            <a:r>
              <a:rPr lang="en-US" sz="1400" i="0">
                <a:solidFill>
                  <a:srgbClr val="000000"/>
                </a:solidFill>
                <a:effectLst/>
                <a:highlight>
                  <a:srgbClr val="FFFFFF"/>
                </a:highlight>
                <a:latin typeface="Aptos"/>
                <a:cs typeface="Arial"/>
              </a:rPr>
              <a:t> manic/impulsive/unpredictable, safety risk with medications</a:t>
            </a:r>
            <a:r>
              <a:rPr lang="en-US" sz="1400">
                <a:solidFill>
                  <a:srgbClr val="000000"/>
                </a:solidFill>
                <a:highlight>
                  <a:srgbClr val="FFFFFF"/>
                </a:highlight>
                <a:latin typeface="Aptos"/>
                <a:cs typeface="Arial"/>
              </a:rPr>
              <a:t> </a:t>
            </a:r>
            <a:r>
              <a:rPr lang="en-US" sz="1400" i="0">
                <a:solidFill>
                  <a:srgbClr val="000000"/>
                </a:solidFill>
                <a:effectLst/>
                <a:highlight>
                  <a:srgbClr val="FFFFFF"/>
                </a:highlight>
                <a:latin typeface="Aptos"/>
                <a:cs typeface="Arial"/>
              </a:rPr>
              <a:t> or medication withdrawal severe:  </a:t>
            </a:r>
            <a:r>
              <a:rPr lang="en-US" sz="1400" i="0">
                <a:solidFill>
                  <a:srgbClr val="000000"/>
                </a:solidFill>
                <a:effectLst/>
                <a:highlight>
                  <a:srgbClr val="FFFF00"/>
                </a:highlight>
                <a:latin typeface="Aptos"/>
                <a:cs typeface="Arial"/>
              </a:rPr>
              <a:t>GO TO SUN</a:t>
            </a:r>
            <a:r>
              <a:rPr lang="en-US" sz="1400" i="0">
                <a:solidFill>
                  <a:srgbClr val="000000"/>
                </a:solidFill>
                <a:effectLst/>
                <a:highlight>
                  <a:srgbClr val="FFFFFF"/>
                </a:highlight>
                <a:latin typeface="Aptos"/>
                <a:cs typeface="Arial"/>
              </a:rPr>
              <a:t> </a:t>
            </a:r>
          </a:p>
          <a:p>
            <a:pPr marL="147955" lvl="2" indent="0" fontAlgn="base">
              <a:buNone/>
            </a:pPr>
            <a:r>
              <a:rPr lang="en-US" sz="1400" b="1" i="0">
                <a:solidFill>
                  <a:srgbClr val="000000"/>
                </a:solidFill>
                <a:effectLst/>
                <a:highlight>
                  <a:srgbClr val="FFFFFF"/>
                </a:highlight>
                <a:latin typeface="Aptos"/>
                <a:cs typeface="Arial"/>
              </a:rPr>
              <a:t>-  If patient is medically unstable or concern for medical instability that medical clearance at the ER is necessary.  Once stable can transfer to SUN... </a:t>
            </a:r>
          </a:p>
          <a:p>
            <a:pPr marL="306705" lvl="2" indent="-158115" fontAlgn="base">
              <a:buFontTx/>
              <a:buChar char="-"/>
            </a:pPr>
            <a:r>
              <a:rPr lang="en-US" sz="1400" b="1">
                <a:solidFill>
                  <a:srgbClr val="002060"/>
                </a:solidFill>
                <a:highlight>
                  <a:srgbClr val="FFBC3D"/>
                </a:highlight>
                <a:latin typeface="Aptos"/>
                <a:cs typeface="Arial"/>
              </a:rPr>
              <a:t>These patients need Higher level of care but not full Inpatient  within the week-2 weeks:</a:t>
            </a:r>
          </a:p>
          <a:p>
            <a:pPr marL="147955" lvl="2" indent="0" fontAlgn="base">
              <a:buNone/>
            </a:pPr>
            <a:r>
              <a:rPr lang="en-US" sz="1400" b="1">
                <a:highlight>
                  <a:srgbClr val="FFFFFF"/>
                </a:highlight>
                <a:latin typeface="Aptos"/>
                <a:cs typeface="Arial"/>
              </a:rPr>
              <a:t>Difficulty keeping up with daily functions, family/work and social interactions now problems because of symptoms and impairments.  Close medication adjustments or observations by provider 1-2 x a week.  Group therapy in Intensive Outpatient or Partial Hospitalization programs at SUN and CHNK</a:t>
            </a:r>
          </a:p>
          <a:p>
            <a:pPr marL="306705" lvl="2" indent="-158115" fontAlgn="base">
              <a:buFontTx/>
              <a:buChar char="-"/>
            </a:pPr>
            <a:r>
              <a:rPr lang="en-US" sz="1400" b="1">
                <a:solidFill>
                  <a:srgbClr val="002060"/>
                </a:solidFill>
                <a:highlight>
                  <a:srgbClr val="FFFF00"/>
                </a:highlight>
                <a:latin typeface="Aptos"/>
                <a:cs typeface="Arial"/>
              </a:rPr>
              <a:t>These patients need help with Outpatient Psych/Mental health resources within 1-4 months.</a:t>
            </a:r>
          </a:p>
          <a:p>
            <a:pPr marL="147955" lvl="2" indent="0" fontAlgn="base">
              <a:buNone/>
            </a:pPr>
            <a:r>
              <a:rPr lang="en-US" sz="1400" b="1">
                <a:latin typeface="Aptos"/>
                <a:cs typeface="Arial"/>
              </a:rPr>
              <a:t>Depressed mood, panic attacks, bipolar disorder, OCD, ADHD, Stress/anxiety, Adjustment disorder, difficulty sleeping. Patients are mostly stable on meds or initiating med management for psych/mental health needs. </a:t>
            </a:r>
            <a:endParaRPr lang="en-US" sz="1400" b="1">
              <a:latin typeface="Aptos" panose="020B0004020202020204" pitchFamily="34" charset="0"/>
            </a:endParaRPr>
          </a:p>
          <a:p>
            <a:pPr marL="306705" lvl="2" indent="-158115" fontAlgn="base">
              <a:buFontTx/>
              <a:buChar char="-"/>
            </a:pPr>
            <a:r>
              <a:rPr lang="en-US" sz="1400" b="1" i="0">
                <a:effectLst/>
                <a:highlight>
                  <a:srgbClr val="BED6B4"/>
                </a:highlight>
                <a:latin typeface="Aptos"/>
                <a:cs typeface="Arial"/>
              </a:rPr>
              <a:t>These patients may have minor issues of mental health that are in need of better </a:t>
            </a:r>
            <a:r>
              <a:rPr lang="en-US" sz="1400" b="1">
                <a:highlight>
                  <a:srgbClr val="BED6B4"/>
                </a:highlight>
                <a:latin typeface="Aptos"/>
                <a:cs typeface="Arial"/>
              </a:rPr>
              <a:t>health </a:t>
            </a:r>
            <a:r>
              <a:rPr lang="en-US" sz="1400" b="1" i="0">
                <a:effectLst/>
                <a:highlight>
                  <a:srgbClr val="BED6B4"/>
                </a:highlight>
                <a:latin typeface="Aptos"/>
                <a:cs typeface="Arial"/>
              </a:rPr>
              <a:t> and support to live healthy lifestyle</a:t>
            </a:r>
            <a:r>
              <a:rPr lang="en-US" sz="1400" b="1">
                <a:highlight>
                  <a:srgbClr val="BED6B4"/>
                </a:highlight>
                <a:latin typeface="Aptos"/>
                <a:cs typeface="Arial"/>
              </a:rPr>
              <a:t>- Self management.</a:t>
            </a:r>
          </a:p>
          <a:p>
            <a:pPr marL="147955" lvl="2" indent="0" fontAlgn="base">
              <a:buNone/>
            </a:pPr>
            <a:r>
              <a:rPr lang="en-US" sz="1400" b="1" i="0">
                <a:effectLst/>
                <a:latin typeface="Aptos"/>
                <a:cs typeface="Arial"/>
              </a:rPr>
              <a:t>Patients with need for coa</a:t>
            </a:r>
            <a:r>
              <a:rPr lang="en-US" sz="1400" b="1">
                <a:latin typeface="Aptos"/>
                <a:cs typeface="Arial"/>
              </a:rPr>
              <a:t>ching on living healthy lifestyle- smoking cessation, stress management, adjustment to life transitions/phases. Care Management Team could provide Brief Intervention Therapy for these patients and Resource Coordination. </a:t>
            </a:r>
            <a:endParaRPr lang="en-US" sz="1400" b="1" i="0">
              <a:effectLst/>
              <a:latin typeface="Aptos" panose="020B0004020202020204" pitchFamily="34" charset="0"/>
            </a:endParaRPr>
          </a:p>
        </p:txBody>
      </p:sp>
    </p:spTree>
    <p:extLst>
      <p:ext uri="{BB962C8B-B14F-4D97-AF65-F5344CB8AC3E}">
        <p14:creationId xmlns:p14="http://schemas.microsoft.com/office/powerpoint/2010/main" val="61296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69F0A9-974B-4F23-480B-FD3128DE19FA}"/>
              </a:ext>
            </a:extLst>
          </p:cNvPr>
          <p:cNvSpPr>
            <a:spLocks noGrp="1"/>
          </p:cNvSpPr>
          <p:nvPr>
            <p:ph type="body" sz="quarter" idx="13"/>
          </p:nvPr>
        </p:nvSpPr>
        <p:spPr/>
        <p:txBody>
          <a:bodyPr/>
          <a:lstStyle/>
          <a:p>
            <a:r>
              <a:rPr lang="en-US"/>
              <a:t>Who </a:t>
            </a:r>
            <a:r>
              <a:rPr lang="en-US" err="1"/>
              <a:t>ya</a:t>
            </a:r>
            <a:r>
              <a:rPr lang="en-US"/>
              <a:t>’ </a:t>
            </a:r>
            <a:r>
              <a:rPr lang="en-US" err="1"/>
              <a:t>gonna</a:t>
            </a:r>
            <a:r>
              <a:rPr lang="en-US"/>
              <a:t> call? </a:t>
            </a:r>
          </a:p>
        </p:txBody>
      </p:sp>
      <p:sp>
        <p:nvSpPr>
          <p:cNvPr id="3" name="Title 2">
            <a:extLst>
              <a:ext uri="{FF2B5EF4-FFF2-40B4-BE49-F238E27FC236}">
                <a16:creationId xmlns:a16="http://schemas.microsoft.com/office/drawing/2014/main" id="{D4098490-5414-4A81-9763-859D4BBF6399}"/>
              </a:ext>
            </a:extLst>
          </p:cNvPr>
          <p:cNvSpPr>
            <a:spLocks noGrp="1"/>
          </p:cNvSpPr>
          <p:nvPr>
            <p:ph type="title"/>
          </p:nvPr>
        </p:nvSpPr>
        <p:spPr/>
        <p:txBody>
          <a:bodyPr/>
          <a:lstStyle/>
          <a:p>
            <a:r>
              <a:rPr lang="en-US"/>
              <a:t>Different Levels of care and resources:</a:t>
            </a:r>
          </a:p>
        </p:txBody>
      </p:sp>
      <p:sp>
        <p:nvSpPr>
          <p:cNvPr id="4" name="Slide Number Placeholder 3">
            <a:extLst>
              <a:ext uri="{FF2B5EF4-FFF2-40B4-BE49-F238E27FC236}">
                <a16:creationId xmlns:a16="http://schemas.microsoft.com/office/drawing/2014/main" id="{D0FD8F21-F52A-B6B2-20A6-33663E6D75C9}"/>
              </a:ext>
            </a:extLst>
          </p:cNvPr>
          <p:cNvSpPr>
            <a:spLocks noGrp="1"/>
          </p:cNvSpPr>
          <p:nvPr>
            <p:ph type="sldNum" sz="quarter" idx="4"/>
          </p:nvPr>
        </p:nvSpPr>
        <p:spPr/>
        <p:txBody>
          <a:bodyPr/>
          <a:lstStyle/>
          <a:p>
            <a:fld id="{253C65C2-8AD8-DD4F-B20A-0AB0F8F21A45}" type="slidenum">
              <a:rPr lang="en-US" smtClean="0"/>
              <a:pPr/>
              <a:t>11</a:t>
            </a:fld>
            <a:endParaRPr lang="en-US"/>
          </a:p>
        </p:txBody>
      </p:sp>
      <p:sp>
        <p:nvSpPr>
          <p:cNvPr id="5" name="Content Placeholder 4">
            <a:extLst>
              <a:ext uri="{FF2B5EF4-FFF2-40B4-BE49-F238E27FC236}">
                <a16:creationId xmlns:a16="http://schemas.microsoft.com/office/drawing/2014/main" id="{7D277E1A-77D8-9D80-AB40-0CCC5024CD9A}"/>
              </a:ext>
            </a:extLst>
          </p:cNvPr>
          <p:cNvSpPr>
            <a:spLocks noGrp="1"/>
          </p:cNvSpPr>
          <p:nvPr>
            <p:ph sz="quarter" idx="14"/>
          </p:nvPr>
        </p:nvSpPr>
        <p:spPr/>
        <p:txBody>
          <a:bodyPr lIns="0" tIns="0" rIns="0" bIns="0" anchor="t">
            <a:normAutofit fontScale="92500" lnSpcReduction="10000"/>
          </a:bodyPr>
          <a:lstStyle/>
          <a:p>
            <a:pPr>
              <a:lnSpc>
                <a:spcPct val="100000"/>
              </a:lnSpc>
            </a:pPr>
            <a:r>
              <a:rPr lang="en-US" sz="1400">
                <a:solidFill>
                  <a:srgbClr val="000000"/>
                </a:solidFill>
                <a:highlight>
                  <a:srgbClr val="FF0000"/>
                </a:highlight>
                <a:latin typeface="Arial"/>
                <a:cs typeface="Arial"/>
              </a:rPr>
              <a:t>SUN Behavioral Kentucky- 859-484-8700</a:t>
            </a:r>
          </a:p>
          <a:p>
            <a:pPr>
              <a:lnSpc>
                <a:spcPct val="100000"/>
              </a:lnSpc>
            </a:pPr>
            <a:r>
              <a:rPr lang="en-US" sz="1200">
                <a:solidFill>
                  <a:srgbClr val="000000"/>
                </a:solidFill>
                <a:highlight>
                  <a:srgbClr val="FF0000"/>
                </a:highlight>
                <a:latin typeface="Arial"/>
                <a:cs typeface="Arial"/>
              </a:rPr>
              <a:t>	Intake evaluations, Intensive Outpatient, Partial Hospitalization, Inpatient.</a:t>
            </a:r>
          </a:p>
          <a:p>
            <a:pPr>
              <a:lnSpc>
                <a:spcPct val="100000"/>
              </a:lnSpc>
            </a:pPr>
            <a:r>
              <a:rPr lang="en-US" sz="1200">
                <a:solidFill>
                  <a:srgbClr val="000000"/>
                </a:solidFill>
                <a:highlight>
                  <a:srgbClr val="FF0000"/>
                </a:highlight>
                <a:latin typeface="Arial"/>
                <a:cs typeface="Arial"/>
              </a:rPr>
              <a:t>911/ ER- emergency psych consults at all SEHC locations or </a:t>
            </a:r>
            <a:r>
              <a:rPr lang="en-US" sz="1200" i="0">
                <a:solidFill>
                  <a:srgbClr val="000000"/>
                </a:solidFill>
                <a:effectLst/>
                <a:highlight>
                  <a:srgbClr val="FF0000"/>
                </a:highlight>
                <a:latin typeface="Aptos"/>
                <a:cs typeface="Arial"/>
              </a:rPr>
              <a:t>If patient is medically unstable or concern for medical instability that medical clearance at the ER is necessary.  Once stable can transfer to SUN... </a:t>
            </a:r>
            <a:endParaRPr lang="en-US" sz="1200">
              <a:solidFill>
                <a:srgbClr val="000000"/>
              </a:solidFill>
              <a:highlight>
                <a:srgbClr val="FF0000"/>
              </a:highlight>
              <a:latin typeface="Aptos"/>
              <a:cs typeface="Arial"/>
            </a:endParaRPr>
          </a:p>
          <a:p>
            <a:pPr>
              <a:lnSpc>
                <a:spcPct val="100000"/>
              </a:lnSpc>
            </a:pPr>
            <a:r>
              <a:rPr lang="en-US" sz="1400">
                <a:solidFill>
                  <a:srgbClr val="000000"/>
                </a:solidFill>
                <a:highlight>
                  <a:srgbClr val="FF0000"/>
                </a:highlight>
                <a:latin typeface="Arial"/>
                <a:cs typeface="Arial"/>
              </a:rPr>
              <a:t>The Ridge- 859-269-2325</a:t>
            </a:r>
          </a:p>
          <a:p>
            <a:pPr>
              <a:lnSpc>
                <a:spcPct val="100000"/>
              </a:lnSpc>
            </a:pPr>
            <a:r>
              <a:rPr lang="en-US" sz="1100">
                <a:solidFill>
                  <a:srgbClr val="000000"/>
                </a:solidFill>
                <a:highlight>
                  <a:srgbClr val="FF0000"/>
                </a:highlight>
                <a:latin typeface="Arial"/>
                <a:cs typeface="Arial"/>
              </a:rPr>
              <a:t>Dual diagnosis, provides detox services</a:t>
            </a:r>
          </a:p>
          <a:p>
            <a:pPr>
              <a:lnSpc>
                <a:spcPct val="100000"/>
              </a:lnSpc>
            </a:pPr>
            <a:r>
              <a:rPr lang="en-US" sz="1400">
                <a:solidFill>
                  <a:srgbClr val="000000"/>
                </a:solidFill>
                <a:highlight>
                  <a:srgbClr val="FF0000"/>
                </a:highlight>
                <a:latin typeface="Arial"/>
                <a:cs typeface="Arial"/>
              </a:rPr>
              <a:t>Beckett Springs- 513-942-9500</a:t>
            </a:r>
          </a:p>
          <a:p>
            <a:pPr>
              <a:lnSpc>
                <a:spcPct val="100000"/>
              </a:lnSpc>
            </a:pPr>
            <a:r>
              <a:rPr lang="en-US" sz="1100">
                <a:solidFill>
                  <a:srgbClr val="000000"/>
                </a:solidFill>
                <a:highlight>
                  <a:srgbClr val="FF0000"/>
                </a:highlight>
                <a:latin typeface="Arial"/>
                <a:cs typeface="Arial"/>
              </a:rPr>
              <a:t>Provides detox- accepts Private insurance; Medicare/Tricare</a:t>
            </a:r>
          </a:p>
          <a:p>
            <a:pPr>
              <a:lnSpc>
                <a:spcPct val="100000"/>
              </a:lnSpc>
            </a:pPr>
            <a:r>
              <a:rPr lang="en-US" sz="1600" b="0">
                <a:solidFill>
                  <a:srgbClr val="747474"/>
                </a:solidFill>
                <a:highlight>
                  <a:srgbClr val="FFFF00"/>
                </a:highlight>
                <a:latin typeface="Arial"/>
                <a:cs typeface="Arial"/>
              </a:rPr>
              <a:t>Northern Kentucky Helpline (859-415-9280)</a:t>
            </a:r>
            <a:endParaRPr lang="en-US"/>
          </a:p>
          <a:p>
            <a:pPr>
              <a:lnSpc>
                <a:spcPct val="100000"/>
              </a:lnSpc>
            </a:pPr>
            <a:r>
              <a:rPr lang="en-US" sz="1400">
                <a:solidFill>
                  <a:srgbClr val="000000"/>
                </a:solidFill>
                <a:highlight>
                  <a:srgbClr val="FFFF00"/>
                </a:highlight>
                <a:latin typeface="Arial"/>
                <a:cs typeface="Arial"/>
              </a:rPr>
              <a:t>Residential Treatment Center (RTC) 859-491-4435</a:t>
            </a:r>
            <a:endParaRPr lang="en-US"/>
          </a:p>
          <a:p>
            <a:r>
              <a:rPr lang="en-US" sz="1400">
                <a:solidFill>
                  <a:srgbClr val="000000"/>
                </a:solidFill>
                <a:highlight>
                  <a:srgbClr val="FFFF00"/>
                </a:highlight>
                <a:latin typeface="Arial"/>
                <a:cs typeface="Arial"/>
              </a:rPr>
              <a:t>Recovery Works- 606-498-4174</a:t>
            </a:r>
            <a:endParaRPr lang="en-US" sz="1400">
              <a:solidFill>
                <a:srgbClr val="000000"/>
              </a:solidFill>
              <a:highlight>
                <a:srgbClr val="FFFF00"/>
              </a:highlight>
            </a:endParaRPr>
          </a:p>
          <a:p>
            <a:r>
              <a:rPr lang="en-US" sz="1100">
                <a:solidFill>
                  <a:srgbClr val="000000"/>
                </a:solidFill>
                <a:highlight>
                  <a:srgbClr val="FFFF00"/>
                </a:highlight>
                <a:latin typeface="Arial"/>
                <a:cs typeface="Arial"/>
              </a:rPr>
              <a:t>Provides detox and residential services with MAT</a:t>
            </a:r>
          </a:p>
          <a:p>
            <a:r>
              <a:rPr lang="en-US" sz="1400" b="1" i="0">
                <a:solidFill>
                  <a:srgbClr val="000000"/>
                </a:solidFill>
                <a:effectLst/>
                <a:highlight>
                  <a:srgbClr val="FFFF00"/>
                </a:highlight>
                <a:latin typeface="Arial"/>
                <a:cs typeface="Arial"/>
              </a:rPr>
              <a:t>SEP On Demand Video Visits- </a:t>
            </a:r>
            <a:r>
              <a:rPr lang="en-US" sz="1400" b="0" i="0" u="none" strike="noStrike">
                <a:solidFill>
                  <a:srgbClr val="000000"/>
                </a:solidFill>
                <a:effectLst/>
                <a:highlight>
                  <a:srgbClr val="FFFF00"/>
                </a:highlight>
                <a:latin typeface="Arial"/>
                <a:cs typeface="Arial"/>
                <a:hlinkClick r:id="rId2" tooltip="Video Visits on Demand">
                  <a:extLst>
                    <a:ext uri="{A12FA001-AC4F-418D-AE19-62706E023703}">
                      <ahyp:hlinkClr xmlns:ahyp="http://schemas.microsoft.com/office/drawing/2018/hyperlinkcolor" val="tx"/>
                    </a:ext>
                  </a:extLst>
                </a:hlinkClick>
              </a:rPr>
              <a:t>VIDEO VISITS ON DEMAND</a:t>
            </a:r>
            <a:endParaRPr lang="en-US" sz="1400" b="0" i="0">
              <a:solidFill>
                <a:srgbClr val="000000"/>
              </a:solidFill>
              <a:effectLst/>
              <a:highlight>
                <a:srgbClr val="FFFF00"/>
              </a:highlight>
              <a:latin typeface="Arial"/>
              <a:cs typeface="Arial"/>
            </a:endParaRPr>
          </a:p>
          <a:p>
            <a:r>
              <a:rPr lang="en-US" sz="1400" b="0" i="0" u="none" strike="noStrike">
                <a:solidFill>
                  <a:srgbClr val="000000"/>
                </a:solidFill>
                <a:effectLst/>
                <a:highlight>
                  <a:srgbClr val="FFFF00"/>
                </a:highlight>
                <a:latin typeface="Arial"/>
                <a:cs typeface="Arial"/>
                <a:hlinkClick r:id="rId3" tooltip="Schedule a Video Visit with your Provider Today!">
                  <a:extLst>
                    <a:ext uri="{A12FA001-AC4F-418D-AE19-62706E023703}">
                      <ahyp:hlinkClr xmlns:ahyp="http://schemas.microsoft.com/office/drawing/2018/hyperlinkcolor" val="tx"/>
                    </a:ext>
                  </a:extLst>
                </a:hlinkClick>
              </a:rPr>
              <a:t>SCHEDULE A VIDEO VISIT WITH MYCHART</a:t>
            </a:r>
            <a:endParaRPr lang="en-US" sz="1400" b="0" i="0">
              <a:solidFill>
                <a:srgbClr val="000000"/>
              </a:solidFill>
              <a:effectLst/>
              <a:highlight>
                <a:srgbClr val="FFFF00"/>
              </a:highlight>
              <a:latin typeface="Arial"/>
              <a:cs typeface="Arial"/>
            </a:endParaRPr>
          </a:p>
          <a:p>
            <a:r>
              <a:rPr lang="en-US" sz="1400">
                <a:solidFill>
                  <a:srgbClr val="000000"/>
                </a:solidFill>
                <a:highlight>
                  <a:srgbClr val="FFFF00"/>
                </a:highlight>
                <a:latin typeface="Arial"/>
                <a:cs typeface="Arial"/>
              </a:rPr>
              <a:t>SEP BH outpatient- Call 859-301-5901 option 1</a:t>
            </a:r>
          </a:p>
          <a:p>
            <a:r>
              <a:rPr lang="en-US" sz="1200">
                <a:solidFill>
                  <a:srgbClr val="000000"/>
                </a:solidFill>
                <a:highlight>
                  <a:srgbClr val="FFFF00"/>
                </a:highlight>
                <a:latin typeface="Arial"/>
                <a:cs typeface="Arial"/>
              </a:rPr>
              <a:t>Community Partners- Life Learning Center, The Brighton Center, Kentucky Career Center</a:t>
            </a:r>
            <a:endParaRPr lang="en-US" sz="1050" i="0">
              <a:solidFill>
                <a:srgbClr val="000000"/>
              </a:solidFill>
              <a:effectLst/>
              <a:highlight>
                <a:srgbClr val="FFFF00"/>
              </a:highlight>
              <a:latin typeface="Arial"/>
              <a:cs typeface="Arial"/>
            </a:endParaRPr>
          </a:p>
          <a:p>
            <a:endParaRPr lang="en-US" sz="1400" b="0" i="0">
              <a:effectLst/>
            </a:endParaRPr>
          </a:p>
          <a:p>
            <a:endParaRPr lang="en-US" sz="1400" b="0" i="0">
              <a:effectLst/>
            </a:endParaRPr>
          </a:p>
          <a:p>
            <a:pPr>
              <a:lnSpc>
                <a:spcPct val="100000"/>
              </a:lnSpc>
            </a:pPr>
            <a:endParaRPr lang="en-US" sz="1400"/>
          </a:p>
          <a:p>
            <a:pPr>
              <a:lnSpc>
                <a:spcPct val="100000"/>
              </a:lnSpc>
            </a:pPr>
            <a:endParaRPr lang="en-US" sz="1400"/>
          </a:p>
        </p:txBody>
      </p:sp>
      <p:sp>
        <p:nvSpPr>
          <p:cNvPr id="6" name="Text Placeholder 5">
            <a:extLst>
              <a:ext uri="{FF2B5EF4-FFF2-40B4-BE49-F238E27FC236}">
                <a16:creationId xmlns:a16="http://schemas.microsoft.com/office/drawing/2014/main" id="{A9E5FFF3-4789-0DDF-74EF-A831C7BE6C8B}"/>
              </a:ext>
            </a:extLst>
          </p:cNvPr>
          <p:cNvSpPr>
            <a:spLocks noGrp="1"/>
          </p:cNvSpPr>
          <p:nvPr>
            <p:ph type="body" sz="quarter" idx="18"/>
          </p:nvPr>
        </p:nvSpPr>
        <p:spPr/>
        <p:txBody>
          <a:bodyPr/>
          <a:lstStyle/>
          <a:p>
            <a:endParaRPr lang="en-US"/>
          </a:p>
        </p:txBody>
      </p:sp>
      <p:sp>
        <p:nvSpPr>
          <p:cNvPr id="7" name="Text Placeholder 6">
            <a:extLst>
              <a:ext uri="{FF2B5EF4-FFF2-40B4-BE49-F238E27FC236}">
                <a16:creationId xmlns:a16="http://schemas.microsoft.com/office/drawing/2014/main" id="{1FB9970B-4EA7-D608-66B1-9006154AAE1F}"/>
              </a:ext>
            </a:extLst>
          </p:cNvPr>
          <p:cNvSpPr>
            <a:spLocks noGrp="1"/>
          </p:cNvSpPr>
          <p:nvPr>
            <p:ph type="body" sz="quarter" idx="19"/>
          </p:nvPr>
        </p:nvSpPr>
        <p:spPr/>
        <p:txBody>
          <a:bodyPr lIns="0" tIns="0" rIns="0" bIns="0" anchor="t">
            <a:normAutofit fontScale="77500" lnSpcReduction="20000"/>
          </a:bodyPr>
          <a:lstStyle/>
          <a:p>
            <a:r>
              <a:rPr lang="en-US" sz="2650">
                <a:latin typeface="Arial"/>
                <a:cs typeface="Arial"/>
              </a:rPr>
              <a:t>Access to other levels of care for Addiction Medicine</a:t>
            </a:r>
          </a:p>
        </p:txBody>
      </p:sp>
      <p:sp>
        <p:nvSpPr>
          <p:cNvPr id="8" name="Content Placeholder 7">
            <a:extLst>
              <a:ext uri="{FF2B5EF4-FFF2-40B4-BE49-F238E27FC236}">
                <a16:creationId xmlns:a16="http://schemas.microsoft.com/office/drawing/2014/main" id="{627E8CB3-2084-1174-E035-BA87A207F7C8}"/>
              </a:ext>
            </a:extLst>
          </p:cNvPr>
          <p:cNvSpPr>
            <a:spLocks noGrp="1"/>
          </p:cNvSpPr>
          <p:nvPr>
            <p:ph sz="quarter" idx="11"/>
          </p:nvPr>
        </p:nvSpPr>
        <p:spPr/>
        <p:txBody>
          <a:bodyPr lIns="0" tIns="0" rIns="0" bIns="0" anchor="t">
            <a:normAutofit/>
          </a:bodyPr>
          <a:lstStyle/>
          <a:p>
            <a:pPr fontAlgn="base"/>
            <a:r>
              <a:rPr lang="en-US" sz="1400">
                <a:latin typeface="Arial"/>
                <a:cs typeface="Arial"/>
              </a:rPr>
              <a:t>- </a:t>
            </a:r>
            <a:r>
              <a:rPr lang="en-US" sz="1300">
                <a:solidFill>
                  <a:srgbClr val="002060"/>
                </a:solidFill>
                <a:highlight>
                  <a:srgbClr val="FF0000"/>
                </a:highlight>
                <a:latin typeface="Arial"/>
                <a:cs typeface="Arial"/>
              </a:rPr>
              <a:t>These patients need Stabilization and Safety Rapid/Immediately now in 24 </a:t>
            </a:r>
            <a:r>
              <a:rPr lang="en-US" sz="1300" err="1">
                <a:solidFill>
                  <a:srgbClr val="002060"/>
                </a:solidFill>
                <a:highlight>
                  <a:srgbClr val="FF0000"/>
                </a:highlight>
                <a:latin typeface="Arial"/>
                <a:cs typeface="Arial"/>
              </a:rPr>
              <a:t>hrs</a:t>
            </a:r>
            <a:r>
              <a:rPr lang="en-US" sz="1300">
                <a:solidFill>
                  <a:srgbClr val="002060"/>
                </a:solidFill>
                <a:highlight>
                  <a:srgbClr val="FF0000"/>
                </a:highlight>
                <a:latin typeface="Arial"/>
                <a:cs typeface="Arial"/>
              </a:rPr>
              <a:t> or less:</a:t>
            </a:r>
            <a:endParaRPr lang="en-US"/>
          </a:p>
          <a:p>
            <a:r>
              <a:rPr lang="en-US" sz="1400">
                <a:solidFill>
                  <a:srgbClr val="000000"/>
                </a:solidFill>
                <a:latin typeface="Aptos"/>
                <a:cs typeface="Arial"/>
              </a:rPr>
              <a:t>Patients who are unable to stop use of drugs/alcohol or are going through withdrawal will be referred to detox before continuing outpatient care with Journey Recovery Center</a:t>
            </a:r>
            <a:endParaRPr lang="en-US">
              <a:solidFill>
                <a:srgbClr val="000000"/>
              </a:solidFill>
              <a:latin typeface="Aptos"/>
            </a:endParaRPr>
          </a:p>
          <a:p>
            <a:pPr fontAlgn="base"/>
            <a:r>
              <a:rPr lang="en-US" sz="1400">
                <a:solidFill>
                  <a:srgbClr val="000000"/>
                </a:solidFill>
                <a:highlight>
                  <a:srgbClr val="FFFFFF"/>
                </a:highlight>
                <a:latin typeface="Aptos"/>
                <a:cs typeface="Arial"/>
              </a:rPr>
              <a:t> </a:t>
            </a:r>
            <a:r>
              <a:rPr lang="en-US" sz="1400" i="0">
                <a:solidFill>
                  <a:srgbClr val="000000"/>
                </a:solidFill>
                <a:effectLst/>
                <a:highlight>
                  <a:srgbClr val="FFFFFF"/>
                </a:highlight>
                <a:latin typeface="Aptos"/>
                <a:cs typeface="Arial"/>
              </a:rPr>
              <a:t> Thoughts of harming self or others, Behavior that is life threatening or destructible, actively psychotic, safety risk with medica</a:t>
            </a:r>
            <a:r>
              <a:rPr lang="en-US" sz="1400">
                <a:solidFill>
                  <a:srgbClr val="000000"/>
                </a:solidFill>
                <a:highlight>
                  <a:srgbClr val="FFFFFF"/>
                </a:highlight>
                <a:latin typeface="Aptos"/>
                <a:cs typeface="Arial"/>
              </a:rPr>
              <a:t> </a:t>
            </a:r>
            <a:r>
              <a:rPr lang="en-US" sz="1400" i="0">
                <a:solidFill>
                  <a:srgbClr val="000000"/>
                </a:solidFill>
                <a:effectLst/>
                <a:highlight>
                  <a:srgbClr val="FFFFFF"/>
                </a:highlight>
                <a:latin typeface="Aptos"/>
                <a:cs typeface="Arial"/>
              </a:rPr>
              <a:t> manic/impulsive/unpredictable, safety risk with medications</a:t>
            </a:r>
            <a:r>
              <a:rPr lang="en-US" sz="1400">
                <a:solidFill>
                  <a:srgbClr val="000000"/>
                </a:solidFill>
                <a:highlight>
                  <a:srgbClr val="FFFFFF"/>
                </a:highlight>
                <a:latin typeface="Aptos"/>
                <a:cs typeface="Arial"/>
              </a:rPr>
              <a:t> </a:t>
            </a:r>
            <a:r>
              <a:rPr lang="en-US" sz="1400" i="0">
                <a:solidFill>
                  <a:srgbClr val="000000"/>
                </a:solidFill>
                <a:effectLst/>
                <a:highlight>
                  <a:srgbClr val="FFFFFF"/>
                </a:highlight>
                <a:latin typeface="Aptos"/>
                <a:cs typeface="Arial"/>
              </a:rPr>
              <a:t> or medication withdrawal severe:  </a:t>
            </a:r>
            <a:r>
              <a:rPr lang="en-US" sz="1400" i="0">
                <a:solidFill>
                  <a:srgbClr val="000000"/>
                </a:solidFill>
                <a:effectLst/>
                <a:highlight>
                  <a:srgbClr val="FFFF00"/>
                </a:highlight>
                <a:latin typeface="Aptos"/>
                <a:cs typeface="Arial"/>
              </a:rPr>
              <a:t>GO TO SUN</a:t>
            </a:r>
            <a:r>
              <a:rPr lang="en-US" sz="1400" i="0">
                <a:solidFill>
                  <a:srgbClr val="000000"/>
                </a:solidFill>
                <a:effectLst/>
                <a:highlight>
                  <a:srgbClr val="FFFFFF"/>
                </a:highlight>
                <a:latin typeface="Aptos"/>
                <a:cs typeface="Arial"/>
              </a:rPr>
              <a:t> </a:t>
            </a:r>
          </a:p>
          <a:p>
            <a:pPr marL="147955" lvl="2" indent="0" fontAlgn="base">
              <a:buNone/>
            </a:pPr>
            <a:r>
              <a:rPr lang="en-US" sz="1400" b="1" i="0">
                <a:solidFill>
                  <a:srgbClr val="000000"/>
                </a:solidFill>
                <a:effectLst/>
                <a:highlight>
                  <a:srgbClr val="FFFFFF"/>
                </a:highlight>
                <a:latin typeface="Aptos"/>
                <a:cs typeface="Arial"/>
              </a:rPr>
              <a:t>-  If patient is medically unstable or concern for medical instability that medical clearance at the ER is necessary.  Once stable can transfer to SUN... </a:t>
            </a:r>
          </a:p>
          <a:p>
            <a:pPr marL="306705" lvl="2" indent="-158115" fontAlgn="base">
              <a:buFontTx/>
              <a:buChar char="-"/>
            </a:pPr>
            <a:r>
              <a:rPr lang="en-US" sz="1400" b="1">
                <a:solidFill>
                  <a:srgbClr val="002060"/>
                </a:solidFill>
                <a:highlight>
                  <a:srgbClr val="FFFF00"/>
                </a:highlight>
                <a:latin typeface="Aptos"/>
                <a:cs typeface="Arial"/>
              </a:rPr>
              <a:t>These patients need Higher level of care :</a:t>
            </a:r>
          </a:p>
          <a:p>
            <a:pPr marL="147955" lvl="2" indent="0" fontAlgn="base">
              <a:buNone/>
            </a:pPr>
            <a:r>
              <a:rPr lang="en-US" sz="1400" b="1">
                <a:highlight>
                  <a:srgbClr val="FFFFFF"/>
                </a:highlight>
                <a:latin typeface="Aptos"/>
                <a:cs typeface="Arial"/>
              </a:rPr>
              <a:t>Difficulty maintaining sobriety, attending meetings, attending appointments (therapy, group therapy, intensive outpatient treatment, medical appointments), have positive urine drug screens, unable to maintain employment or housing</a:t>
            </a:r>
          </a:p>
          <a:p>
            <a:pPr marL="306705" lvl="2" indent="-158115" fontAlgn="base">
              <a:buFontTx/>
              <a:buChar char="-"/>
            </a:pPr>
            <a:r>
              <a:rPr lang="en-US" sz="1400" b="1" i="0">
                <a:effectLst/>
                <a:highlight>
                  <a:srgbClr val="BED6B4"/>
                </a:highlight>
                <a:latin typeface="Aptos"/>
                <a:cs typeface="Arial"/>
              </a:rPr>
              <a:t>These patients may have minor issues of mental health that are in need of better </a:t>
            </a:r>
            <a:r>
              <a:rPr lang="en-US" sz="1400" b="1">
                <a:highlight>
                  <a:srgbClr val="BED6B4"/>
                </a:highlight>
                <a:latin typeface="Aptos"/>
                <a:cs typeface="Arial"/>
              </a:rPr>
              <a:t>health </a:t>
            </a:r>
            <a:r>
              <a:rPr lang="en-US" sz="1400" b="1" i="0">
                <a:effectLst/>
                <a:highlight>
                  <a:srgbClr val="BED6B4"/>
                </a:highlight>
                <a:latin typeface="Aptos"/>
                <a:cs typeface="Arial"/>
              </a:rPr>
              <a:t> and support to live healthy lifestyle</a:t>
            </a:r>
            <a:r>
              <a:rPr lang="en-US" sz="1400" b="1">
                <a:highlight>
                  <a:srgbClr val="BED6B4"/>
                </a:highlight>
                <a:latin typeface="Aptos"/>
                <a:cs typeface="Arial"/>
              </a:rPr>
              <a:t>- Self management.</a:t>
            </a:r>
          </a:p>
          <a:p>
            <a:pPr marL="147955" lvl="2" indent="0" fontAlgn="base">
              <a:buNone/>
            </a:pPr>
            <a:r>
              <a:rPr lang="en-US" sz="1400" b="1" i="0">
                <a:effectLst/>
                <a:latin typeface="Aptos"/>
                <a:cs typeface="Arial"/>
              </a:rPr>
              <a:t>Patients </a:t>
            </a:r>
            <a:r>
              <a:rPr lang="en-US" sz="1400" b="1">
                <a:latin typeface="Aptos"/>
                <a:cs typeface="Arial"/>
              </a:rPr>
              <a:t>in need of resources/assistance with housing, employement, vision, dental work, budgeting, and so much more can receive Targeted Case Management Services. Patients who need recovery coaching can speak to one of our Peer Support Specialists for guidance and support.</a:t>
            </a:r>
            <a:endParaRPr lang="en-US" sz="1400" b="1" i="0">
              <a:effectLst/>
              <a:latin typeface="Aptos" panose="020B0004020202020204" pitchFamily="34" charset="0"/>
            </a:endParaRPr>
          </a:p>
        </p:txBody>
      </p:sp>
    </p:spTree>
    <p:extLst>
      <p:ext uri="{BB962C8B-B14F-4D97-AF65-F5344CB8AC3E}">
        <p14:creationId xmlns:p14="http://schemas.microsoft.com/office/powerpoint/2010/main" val="1959604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953F53-6373-EDC1-AA02-9469BA47BB8C}"/>
              </a:ext>
            </a:extLst>
          </p:cNvPr>
          <p:cNvSpPr>
            <a:spLocks noGrp="1"/>
          </p:cNvSpPr>
          <p:nvPr>
            <p:ph type="title"/>
          </p:nvPr>
        </p:nvSpPr>
        <p:spPr>
          <a:xfrm>
            <a:off x="-129859" y="330201"/>
            <a:ext cx="12067859" cy="767081"/>
          </a:xfrm>
        </p:spPr>
        <p:txBody>
          <a:bodyPr anchor="ctr">
            <a:normAutofit/>
          </a:bodyPr>
          <a:lstStyle/>
          <a:p>
            <a:r>
              <a:rPr lang="en-US"/>
              <a:t>Who knows where to go or who to call?</a:t>
            </a:r>
          </a:p>
        </p:txBody>
      </p:sp>
      <p:sp>
        <p:nvSpPr>
          <p:cNvPr id="4" name="Slide Number Placeholder 3">
            <a:extLst>
              <a:ext uri="{FF2B5EF4-FFF2-40B4-BE49-F238E27FC236}">
                <a16:creationId xmlns:a16="http://schemas.microsoft.com/office/drawing/2014/main" id="{8A742619-A0F0-576F-0A75-129233FC504F}"/>
              </a:ext>
            </a:extLst>
          </p:cNvPr>
          <p:cNvSpPr>
            <a:spLocks noGrp="1"/>
          </p:cNvSpPr>
          <p:nvPr>
            <p:ph type="sldNum" sz="quarter" idx="4"/>
          </p:nvPr>
        </p:nvSpPr>
        <p:spPr>
          <a:xfrm>
            <a:off x="116840" y="6578602"/>
            <a:ext cx="289560" cy="167639"/>
          </a:xfrm>
        </p:spPr>
        <p:txBody>
          <a:bodyPr anchor="ctr">
            <a:normAutofit/>
          </a:bodyPr>
          <a:lstStyle/>
          <a:p>
            <a:pPr>
              <a:lnSpc>
                <a:spcPct val="90000"/>
              </a:lnSpc>
              <a:spcAft>
                <a:spcPts val="600"/>
              </a:spcAft>
            </a:pPr>
            <a:fld id="{253C65C2-8AD8-DD4F-B20A-0AB0F8F21A45}" type="slidenum">
              <a:rPr lang="en-US" smtClean="0"/>
              <a:pPr>
                <a:lnSpc>
                  <a:spcPct val="90000"/>
                </a:lnSpc>
                <a:spcAft>
                  <a:spcPts val="600"/>
                </a:spcAft>
              </a:pPr>
              <a:t>12</a:t>
            </a:fld>
            <a:endParaRPr lang="en-US"/>
          </a:p>
        </p:txBody>
      </p:sp>
      <p:sp>
        <p:nvSpPr>
          <p:cNvPr id="7" name="Text Placeholder 6">
            <a:extLst>
              <a:ext uri="{FF2B5EF4-FFF2-40B4-BE49-F238E27FC236}">
                <a16:creationId xmlns:a16="http://schemas.microsoft.com/office/drawing/2014/main" id="{610D9D57-70AB-DFD5-97A0-A32623B03299}"/>
              </a:ext>
            </a:extLst>
          </p:cNvPr>
          <p:cNvSpPr>
            <a:spLocks noGrp="1"/>
          </p:cNvSpPr>
          <p:nvPr>
            <p:ph type="body" sz="quarter" idx="13"/>
          </p:nvPr>
        </p:nvSpPr>
        <p:spPr>
          <a:xfrm>
            <a:off x="406401" y="1406438"/>
            <a:ext cx="7234539" cy="352561"/>
          </a:xfrm>
        </p:spPr>
        <p:txBody>
          <a:bodyPr>
            <a:normAutofit/>
          </a:bodyPr>
          <a:lstStyle/>
          <a:p>
            <a:r>
              <a:rPr lang="en-US" sz="2500"/>
              <a:t>Northern Kentucky resources:</a:t>
            </a:r>
          </a:p>
        </p:txBody>
      </p:sp>
      <p:sp>
        <p:nvSpPr>
          <p:cNvPr id="8" name="Content Placeholder 7">
            <a:extLst>
              <a:ext uri="{FF2B5EF4-FFF2-40B4-BE49-F238E27FC236}">
                <a16:creationId xmlns:a16="http://schemas.microsoft.com/office/drawing/2014/main" id="{0628372D-0A93-8696-DAAB-6059B07977D4}"/>
              </a:ext>
            </a:extLst>
          </p:cNvPr>
          <p:cNvSpPr>
            <a:spLocks noGrp="1"/>
          </p:cNvSpPr>
          <p:nvPr>
            <p:ph sz="quarter" idx="11"/>
          </p:nvPr>
        </p:nvSpPr>
        <p:spPr>
          <a:xfrm>
            <a:off x="406401" y="1917217"/>
            <a:ext cx="7234539" cy="4661385"/>
          </a:xfrm>
        </p:spPr>
        <p:txBody>
          <a:bodyPr lIns="0" tIns="0" rIns="0" bIns="0" anchor="t">
            <a:normAutofit lnSpcReduction="10000"/>
          </a:bodyPr>
          <a:lstStyle/>
          <a:p>
            <a:pPr>
              <a:lnSpc>
                <a:spcPct val="100000"/>
              </a:lnSpc>
            </a:pPr>
            <a:r>
              <a:rPr lang="en-US" sz="1800" dirty="0"/>
              <a:t>-</a:t>
            </a:r>
            <a:r>
              <a:rPr lang="en-US" sz="2000" dirty="0"/>
              <a:t>SUN Behavioral Kentucky- 859-484-8700</a:t>
            </a:r>
          </a:p>
          <a:p>
            <a:pPr>
              <a:lnSpc>
                <a:spcPct val="100000"/>
              </a:lnSpc>
            </a:pPr>
            <a:r>
              <a:rPr lang="en-US" sz="2000" dirty="0"/>
              <a:t>	Intake evaluations, Intensive Outpatient, Partial Hospitalization, Inpatient.</a:t>
            </a:r>
          </a:p>
          <a:p>
            <a:pPr>
              <a:lnSpc>
                <a:spcPct val="100000"/>
              </a:lnSpc>
            </a:pPr>
            <a:endParaRPr lang="en-US" sz="2000" dirty="0"/>
          </a:p>
          <a:p>
            <a:pPr>
              <a:lnSpc>
                <a:spcPct val="100000"/>
              </a:lnSpc>
            </a:pPr>
            <a:r>
              <a:rPr lang="en-US" sz="2600" dirty="0">
                <a:latin typeface="Arial"/>
                <a:cs typeface="Arial"/>
              </a:rPr>
              <a:t>Call #988- Crisis and Suicide Hotline by </a:t>
            </a:r>
            <a:r>
              <a:rPr lang="en-US" sz="2600" dirty="0" err="1">
                <a:latin typeface="Arial"/>
                <a:cs typeface="Arial"/>
              </a:rPr>
              <a:t>Northkey</a:t>
            </a:r>
            <a:r>
              <a:rPr lang="en-US" sz="2600" dirty="0">
                <a:latin typeface="Arial"/>
                <a:cs typeface="Arial"/>
              </a:rPr>
              <a:t>- mobile </a:t>
            </a:r>
            <a:r>
              <a:rPr lang="en-US" sz="2600">
                <a:latin typeface="Arial"/>
                <a:cs typeface="Arial"/>
              </a:rPr>
              <a:t>crisis options!</a:t>
            </a:r>
            <a:endParaRPr lang="en-US" sz="2600" dirty="0">
              <a:latin typeface="Arial"/>
              <a:cs typeface="Arial"/>
            </a:endParaRPr>
          </a:p>
          <a:p>
            <a:pPr>
              <a:lnSpc>
                <a:spcPct val="100000"/>
              </a:lnSpc>
            </a:pPr>
            <a:endParaRPr lang="en-US" sz="2000" dirty="0"/>
          </a:p>
          <a:p>
            <a:pPr>
              <a:lnSpc>
                <a:spcPct val="100000"/>
              </a:lnSpc>
            </a:pPr>
            <a:r>
              <a:rPr lang="en-US" sz="2000" dirty="0"/>
              <a:t>ER- emergency psych consults at all SEHC locations-medical clearance and then triaged to SUN if needed.</a:t>
            </a:r>
          </a:p>
          <a:p>
            <a:pPr>
              <a:lnSpc>
                <a:spcPct val="100000"/>
              </a:lnSpc>
            </a:pPr>
            <a:endParaRPr lang="en-US" sz="2000" dirty="0"/>
          </a:p>
          <a:p>
            <a:pPr>
              <a:lnSpc>
                <a:spcPct val="100000"/>
              </a:lnSpc>
            </a:pPr>
            <a:r>
              <a:rPr lang="en-US" sz="1800" dirty="0">
                <a:latin typeface="Arial"/>
                <a:cs typeface="Arial"/>
              </a:rPr>
              <a:t>-Community Partners-</a:t>
            </a:r>
            <a:r>
              <a:rPr lang="en-US" sz="1800" dirty="0">
                <a:solidFill>
                  <a:srgbClr val="000000"/>
                </a:solidFill>
                <a:latin typeface="Arial"/>
                <a:cs typeface="Arial"/>
              </a:rPr>
              <a:t> </a:t>
            </a:r>
            <a:r>
              <a:rPr lang="en-US" sz="1700" dirty="0">
                <a:solidFill>
                  <a:srgbClr val="000000"/>
                </a:solidFill>
                <a:latin typeface="Arial"/>
                <a:cs typeface="Arial"/>
              </a:rPr>
              <a:t>Health Point, </a:t>
            </a:r>
            <a:r>
              <a:rPr lang="en-US" sz="1700" dirty="0" err="1">
                <a:solidFill>
                  <a:srgbClr val="000000"/>
                </a:solidFill>
                <a:latin typeface="Arial"/>
                <a:cs typeface="Arial"/>
              </a:rPr>
              <a:t>Childrens,CHNK</a:t>
            </a:r>
            <a:r>
              <a:rPr lang="en-US" sz="1700" dirty="0">
                <a:solidFill>
                  <a:srgbClr val="000000"/>
                </a:solidFill>
                <a:latin typeface="Arial"/>
                <a:cs typeface="Arial"/>
              </a:rPr>
              <a:t>, </a:t>
            </a:r>
            <a:r>
              <a:rPr lang="en-US" sz="1700" dirty="0" err="1">
                <a:solidFill>
                  <a:srgbClr val="000000"/>
                </a:solidFill>
                <a:latin typeface="Arial"/>
                <a:cs typeface="Arial"/>
              </a:rPr>
              <a:t>Northkey</a:t>
            </a:r>
            <a:r>
              <a:rPr lang="en-US" sz="1700" dirty="0">
                <a:solidFill>
                  <a:srgbClr val="000000"/>
                </a:solidFill>
                <a:latin typeface="Arial"/>
                <a:cs typeface="Arial"/>
              </a:rPr>
              <a:t>, DCCH, Viewpoint, MEBS, NAMI, Mental Health America, Alzheimer's Association, Ellie Mental Health, Hope Behavioral Health, </a:t>
            </a:r>
            <a:r>
              <a:rPr lang="en-US" sz="1700" dirty="0" err="1">
                <a:solidFill>
                  <a:srgbClr val="000000"/>
                </a:solidFill>
                <a:latin typeface="Arial"/>
                <a:cs typeface="Arial"/>
              </a:rPr>
              <a:t>Lifestance</a:t>
            </a:r>
            <a:r>
              <a:rPr lang="en-US" sz="1700" dirty="0">
                <a:solidFill>
                  <a:srgbClr val="000000"/>
                </a:solidFill>
                <a:latin typeface="Arial"/>
                <a:cs typeface="Arial"/>
              </a:rPr>
              <a:t>, L &amp; C Psychological </a:t>
            </a:r>
            <a:endParaRPr lang="en-US" sz="1700" b="0" i="0" dirty="0">
              <a:solidFill>
                <a:srgbClr val="000000"/>
              </a:solidFill>
              <a:effectLst/>
            </a:endParaRPr>
          </a:p>
          <a:p>
            <a:pPr>
              <a:lnSpc>
                <a:spcPct val="100000"/>
              </a:lnSpc>
            </a:pPr>
            <a:endParaRPr lang="en-US" sz="1800" dirty="0"/>
          </a:p>
          <a:p>
            <a:pPr>
              <a:lnSpc>
                <a:spcPct val="100000"/>
              </a:lnSpc>
            </a:pPr>
            <a:endParaRPr lang="en-US" sz="1800" dirty="0"/>
          </a:p>
        </p:txBody>
      </p:sp>
      <p:sp>
        <p:nvSpPr>
          <p:cNvPr id="12" name="Content Placeholder 4">
            <a:extLst>
              <a:ext uri="{FF2B5EF4-FFF2-40B4-BE49-F238E27FC236}">
                <a16:creationId xmlns:a16="http://schemas.microsoft.com/office/drawing/2014/main" id="{DE9F6AAD-CA12-0C5E-5569-F0DF25310BC2}"/>
              </a:ext>
            </a:extLst>
          </p:cNvPr>
          <p:cNvSpPr>
            <a:spLocks noGrp="1"/>
          </p:cNvSpPr>
          <p:nvPr>
            <p:ph sz="quarter" idx="14"/>
          </p:nvPr>
        </p:nvSpPr>
        <p:spPr>
          <a:xfrm>
            <a:off x="7926832" y="1397002"/>
            <a:ext cx="4011168" cy="4661385"/>
          </a:xfrm>
        </p:spPr>
        <p:txBody>
          <a:bodyPr anchor="ctr">
            <a:normAutofit fontScale="92500" lnSpcReduction="20000"/>
          </a:bodyPr>
          <a:lstStyle/>
          <a:p>
            <a:r>
              <a:rPr lang="en-US" sz="1800"/>
              <a:t>St. Elizabeth Physicians Resources:</a:t>
            </a:r>
            <a:endParaRPr lang="en-US" sz="2000"/>
          </a:p>
          <a:p>
            <a:r>
              <a:rPr lang="en-US" sz="2000"/>
              <a:t>-For SEP BH outpatient- Call 859-301-5901 option 1</a:t>
            </a:r>
            <a:endParaRPr lang="en-US" sz="2000" b="0" i="0">
              <a:effectLst/>
            </a:endParaRPr>
          </a:p>
          <a:p>
            <a:r>
              <a:rPr lang="en-US" sz="2000" i="0">
                <a:effectLst/>
              </a:rPr>
              <a:t>-NURSE NOW HELPLINE</a:t>
            </a:r>
          </a:p>
          <a:p>
            <a:r>
              <a:rPr lang="en-US" sz="2000" b="0" i="0">
                <a:effectLst/>
              </a:rPr>
              <a:t>888-4STE-NOW</a:t>
            </a:r>
          </a:p>
          <a:p>
            <a:r>
              <a:rPr lang="en-US" sz="2000" b="0" i="0">
                <a:effectLst/>
              </a:rPr>
              <a:t>Don’t Wait and Worry!</a:t>
            </a:r>
          </a:p>
          <a:p>
            <a:r>
              <a:rPr lang="en-US" sz="2000" b="1" i="0">
                <a:effectLst/>
              </a:rPr>
              <a:t>-Video Visits- </a:t>
            </a:r>
            <a:r>
              <a:rPr lang="en-US" sz="2000" b="0" i="0" u="none" strike="noStrike">
                <a:effectLst/>
                <a:hlinkClick r:id="rId2" tooltip="Video Visits on Demand"/>
              </a:rPr>
              <a:t>VIDEO VISITS ON DEMAND</a:t>
            </a:r>
            <a:endParaRPr lang="en-US" sz="2000" b="0" i="0">
              <a:effectLst/>
            </a:endParaRPr>
          </a:p>
          <a:p>
            <a:r>
              <a:rPr lang="en-US" sz="2000" b="0" i="0" u="none" strike="noStrike">
                <a:effectLst/>
                <a:hlinkClick r:id="rId3" tooltip="Schedule a Video Visit with your Provider Today!"/>
              </a:rPr>
              <a:t>SCHEDULE A VIDEO VISIT WITH MYCHART</a:t>
            </a:r>
            <a:endParaRPr lang="en-US" sz="2000" b="0" i="0">
              <a:effectLst/>
            </a:endParaRPr>
          </a:p>
          <a:p>
            <a:pPr>
              <a:spcBef>
                <a:spcPts val="0"/>
              </a:spcBef>
              <a:spcAft>
                <a:spcPts val="400"/>
              </a:spcAft>
            </a:pPr>
            <a:r>
              <a:rPr lang="en-US" sz="1700">
                <a:solidFill>
                  <a:schemeClr val="bg2"/>
                </a:solidFill>
                <a:latin typeface="Arial"/>
                <a:cs typeface="Arial"/>
              </a:rPr>
              <a:t>-Journey Recovery Center- </a:t>
            </a:r>
            <a:r>
              <a:rPr lang="en-US" sz="1700">
                <a:solidFill>
                  <a:schemeClr val="bg2"/>
                </a:solidFill>
                <a:latin typeface="Arial"/>
                <a:cs typeface="Arial"/>
                <a:hlinkClick r:id="rId4">
                  <a:extLst>
                    <a:ext uri="{A12FA001-AC4F-418D-AE19-62706E023703}">
                      <ahyp:hlinkClr xmlns:ahyp="http://schemas.microsoft.com/office/drawing/2018/hyperlinkcolor" val="tx"/>
                    </a:ext>
                  </a:extLst>
                </a:hlinkClick>
              </a:rPr>
              <a:t>Covington Suite 300</a:t>
            </a:r>
            <a:endParaRPr lang="en-US" sz="1700" b="0">
              <a:solidFill>
                <a:schemeClr val="bg2"/>
              </a:solidFill>
              <a:latin typeface="Arial"/>
              <a:cs typeface="Arial"/>
              <a:hlinkClick r:id="rId4">
                <a:extLst>
                  <a:ext uri="{A12FA001-AC4F-418D-AE19-62706E023703}">
                    <ahyp:hlinkClr xmlns:ahyp="http://schemas.microsoft.com/office/drawing/2018/hyperlinkcolor" val="tx"/>
                  </a:ext>
                </a:extLst>
              </a:hlinkClick>
            </a:endParaRPr>
          </a:p>
          <a:p>
            <a:pPr>
              <a:spcBef>
                <a:spcPts val="0"/>
              </a:spcBef>
              <a:spcAft>
                <a:spcPts val="400"/>
              </a:spcAft>
            </a:pPr>
            <a:r>
              <a:rPr lang="en-US" sz="1700" b="0">
                <a:solidFill>
                  <a:schemeClr val="bg2"/>
                </a:solidFill>
                <a:latin typeface="Arial"/>
                <a:cs typeface="Arial"/>
              </a:rPr>
              <a:t>20 West 18th Street</a:t>
            </a:r>
          </a:p>
          <a:p>
            <a:pPr>
              <a:spcBef>
                <a:spcPts val="0"/>
              </a:spcBef>
              <a:spcAft>
                <a:spcPts val="400"/>
              </a:spcAft>
            </a:pPr>
            <a:r>
              <a:rPr lang="en-US" sz="1700" b="0">
                <a:solidFill>
                  <a:schemeClr val="bg2"/>
                </a:solidFill>
                <a:latin typeface="Arial"/>
                <a:cs typeface="Arial"/>
              </a:rPr>
              <a:t>Covington, KY 41011-3329</a:t>
            </a:r>
          </a:p>
          <a:p>
            <a:pPr>
              <a:spcBef>
                <a:spcPts val="0"/>
              </a:spcBef>
              <a:spcAft>
                <a:spcPts val="400"/>
              </a:spcAft>
            </a:pPr>
            <a:r>
              <a:rPr lang="en-US" sz="1700">
                <a:solidFill>
                  <a:srgbClr val="0065BD"/>
                </a:solidFill>
                <a:hlinkClick r:id="rId5"/>
              </a:rPr>
              <a:t>(859) 757-0717</a:t>
            </a:r>
            <a:endParaRPr lang="en-US"/>
          </a:p>
        </p:txBody>
      </p:sp>
      <p:sp>
        <p:nvSpPr>
          <p:cNvPr id="2" name="Text Placeholder 1">
            <a:extLst>
              <a:ext uri="{FF2B5EF4-FFF2-40B4-BE49-F238E27FC236}">
                <a16:creationId xmlns:a16="http://schemas.microsoft.com/office/drawing/2014/main" id="{B04C5A47-9BCB-7A0E-BC02-96FB101C7E94}"/>
              </a:ext>
            </a:extLst>
          </p:cNvPr>
          <p:cNvSpPr>
            <a:spLocks noGrp="1"/>
          </p:cNvSpPr>
          <p:nvPr>
            <p:ph sz="quarter" idx="15"/>
          </p:nvPr>
        </p:nvSpPr>
        <p:spPr>
          <a:xfrm>
            <a:off x="7929453" y="6224789"/>
            <a:ext cx="4008547" cy="353811"/>
          </a:xfrm>
        </p:spPr>
        <p:txBody>
          <a:bodyPr anchor="b">
            <a:normAutofit/>
          </a:bodyPr>
          <a:lstStyle/>
          <a:p>
            <a:r>
              <a:rPr lang="en-US"/>
              <a:t>St. Elizabeth Physicians</a:t>
            </a:r>
          </a:p>
        </p:txBody>
      </p:sp>
    </p:spTree>
    <p:extLst>
      <p:ext uri="{BB962C8B-B14F-4D97-AF65-F5344CB8AC3E}">
        <p14:creationId xmlns:p14="http://schemas.microsoft.com/office/powerpoint/2010/main" val="3989865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ign with text on it&#10;&#10;Description automatically generated">
            <a:extLst>
              <a:ext uri="{FF2B5EF4-FFF2-40B4-BE49-F238E27FC236}">
                <a16:creationId xmlns:a16="http://schemas.microsoft.com/office/drawing/2014/main" id="{A8F3B063-216D-A1FF-7A70-2B86BA563502}"/>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r="4139"/>
          <a:stretch/>
        </p:blipFill>
        <p:spPr>
          <a:xfrm>
            <a:off x="8212668" y="1397000"/>
            <a:ext cx="3725333" cy="5181600"/>
          </a:xfrm>
          <a:prstGeom prst="rect">
            <a:avLst/>
          </a:prstGeom>
          <a:noFill/>
        </p:spPr>
      </p:pic>
      <p:sp>
        <p:nvSpPr>
          <p:cNvPr id="21" name="Title 2">
            <a:extLst>
              <a:ext uri="{FF2B5EF4-FFF2-40B4-BE49-F238E27FC236}">
                <a16:creationId xmlns:a16="http://schemas.microsoft.com/office/drawing/2014/main" id="{18FF7A70-992A-6C7E-7D37-45F1B0FC05EB}"/>
              </a:ext>
            </a:extLst>
          </p:cNvPr>
          <p:cNvSpPr>
            <a:spLocks noGrp="1"/>
          </p:cNvSpPr>
          <p:nvPr>
            <p:ph type="title"/>
          </p:nvPr>
        </p:nvSpPr>
        <p:spPr>
          <a:xfrm>
            <a:off x="-129859" y="330201"/>
            <a:ext cx="12067859" cy="767081"/>
          </a:xfrm>
        </p:spPr>
        <p:txBody>
          <a:bodyPr/>
          <a:lstStyle/>
          <a:p>
            <a:r>
              <a:rPr lang="en-US"/>
              <a:t>Reflection on Time</a:t>
            </a:r>
          </a:p>
        </p:txBody>
      </p:sp>
      <p:sp>
        <p:nvSpPr>
          <p:cNvPr id="16" name="Slide Number Placeholder 3">
            <a:extLst>
              <a:ext uri="{FF2B5EF4-FFF2-40B4-BE49-F238E27FC236}">
                <a16:creationId xmlns:a16="http://schemas.microsoft.com/office/drawing/2014/main" id="{D051CA6A-CAB8-A192-47BB-D0A3D9A893A9}"/>
              </a:ext>
            </a:extLst>
          </p:cNvPr>
          <p:cNvSpPr>
            <a:spLocks noGrp="1"/>
          </p:cNvSpPr>
          <p:nvPr>
            <p:ph type="sldNum" sz="quarter" idx="4"/>
          </p:nvPr>
        </p:nvSpPr>
        <p:spPr>
          <a:xfrm>
            <a:off x="116840" y="6578602"/>
            <a:ext cx="289560" cy="167639"/>
          </a:xfrm>
        </p:spPr>
        <p:txBody>
          <a:bodyPr anchor="ctr">
            <a:normAutofit/>
          </a:bodyPr>
          <a:lstStyle/>
          <a:p>
            <a:pPr>
              <a:lnSpc>
                <a:spcPct val="90000"/>
              </a:lnSpc>
              <a:spcAft>
                <a:spcPts val="600"/>
              </a:spcAft>
            </a:pPr>
            <a:fld id="{253C65C2-8AD8-DD4F-B20A-0AB0F8F21A45}" type="slidenum">
              <a:rPr lang="en-US" smtClean="0"/>
              <a:pPr>
                <a:lnSpc>
                  <a:spcPct val="90000"/>
                </a:lnSpc>
                <a:spcAft>
                  <a:spcPts val="600"/>
                </a:spcAft>
              </a:pPr>
              <a:t>13</a:t>
            </a:fld>
            <a:endParaRPr lang="en-US"/>
          </a:p>
        </p:txBody>
      </p:sp>
      <p:sp>
        <p:nvSpPr>
          <p:cNvPr id="23" name="Text Placeholder 4">
            <a:extLst>
              <a:ext uri="{FF2B5EF4-FFF2-40B4-BE49-F238E27FC236}">
                <a16:creationId xmlns:a16="http://schemas.microsoft.com/office/drawing/2014/main" id="{53A7E79F-2019-AF77-6A8E-CB6DE2DB7168}"/>
              </a:ext>
            </a:extLst>
          </p:cNvPr>
          <p:cNvSpPr>
            <a:spLocks noGrp="1"/>
          </p:cNvSpPr>
          <p:nvPr>
            <p:ph type="body" sz="quarter" idx="19"/>
          </p:nvPr>
        </p:nvSpPr>
        <p:spPr>
          <a:xfrm>
            <a:off x="406401" y="1296956"/>
            <a:ext cx="7234539" cy="462044"/>
          </a:xfrm>
        </p:spPr>
        <p:txBody>
          <a:bodyPr>
            <a:normAutofit/>
          </a:bodyPr>
          <a:lstStyle/>
          <a:p>
            <a:r>
              <a:rPr lang="en-US"/>
              <a:t>Time is a blessing and a curse…..</a:t>
            </a:r>
          </a:p>
        </p:txBody>
      </p:sp>
      <p:sp>
        <p:nvSpPr>
          <p:cNvPr id="25" name="Content Placeholder 5">
            <a:extLst>
              <a:ext uri="{FF2B5EF4-FFF2-40B4-BE49-F238E27FC236}">
                <a16:creationId xmlns:a16="http://schemas.microsoft.com/office/drawing/2014/main" id="{79504BA0-26F7-FC7E-270E-B75FF206BDB0}"/>
              </a:ext>
            </a:extLst>
          </p:cNvPr>
          <p:cNvSpPr>
            <a:spLocks noGrp="1"/>
          </p:cNvSpPr>
          <p:nvPr>
            <p:ph sz="quarter" idx="11"/>
          </p:nvPr>
        </p:nvSpPr>
        <p:spPr>
          <a:xfrm>
            <a:off x="406401" y="1917217"/>
            <a:ext cx="7234539" cy="4222326"/>
          </a:xfrm>
        </p:spPr>
        <p:txBody>
          <a:bodyPr/>
          <a:lstStyle/>
          <a:p>
            <a:r>
              <a:rPr lang="en-US"/>
              <a:t>Take TIME to Laugh. It is the music of the soul.</a:t>
            </a:r>
          </a:p>
          <a:p>
            <a:r>
              <a:rPr lang="en-US"/>
              <a:t>Take TIME to Think.  It is the source of power.</a:t>
            </a:r>
          </a:p>
          <a:p>
            <a:r>
              <a:rPr lang="en-US"/>
              <a:t>Take TIME to Play.  IT is the source of perpetual youth.</a:t>
            </a:r>
          </a:p>
          <a:p>
            <a:r>
              <a:rPr lang="en-US"/>
              <a:t>Take TIME to Read. It is the fountain of wisdom.</a:t>
            </a:r>
          </a:p>
          <a:p>
            <a:r>
              <a:rPr lang="en-US"/>
              <a:t>Take TIME to Pray.  It is the greatest power on Earth.</a:t>
            </a:r>
          </a:p>
          <a:p>
            <a:r>
              <a:rPr lang="en-US"/>
              <a:t>Take TIME to Love and to be Loved. It is a GOD-GIVEN privilege.</a:t>
            </a:r>
          </a:p>
          <a:p>
            <a:r>
              <a:rPr lang="en-US"/>
              <a:t>Take TIME to be Friendly. It is the road to happiness.</a:t>
            </a:r>
          </a:p>
          <a:p>
            <a:r>
              <a:rPr lang="en-US"/>
              <a:t>Take TIME to Give. It is too short a day to be selfish.</a:t>
            </a:r>
          </a:p>
          <a:p>
            <a:r>
              <a:rPr lang="en-US"/>
              <a:t>Take TIME to Work. It is the price of success.  </a:t>
            </a:r>
          </a:p>
        </p:txBody>
      </p:sp>
      <p:sp>
        <p:nvSpPr>
          <p:cNvPr id="3" name="Slide Number Placeholder 2" hidden="1">
            <a:extLst>
              <a:ext uri="{FF2B5EF4-FFF2-40B4-BE49-F238E27FC236}">
                <a16:creationId xmlns:a16="http://schemas.microsoft.com/office/drawing/2014/main" id="{64517469-F5BC-2D71-4D8E-606B7F115E30}"/>
              </a:ext>
            </a:extLst>
          </p:cNvPr>
          <p:cNvSpPr>
            <a:spLocks noGrp="1"/>
          </p:cNvSpPr>
          <p:nvPr>
            <p:ph type="sldNum" sz="quarter" idx="4"/>
          </p:nvPr>
        </p:nvSpPr>
        <p:spPr>
          <a:xfrm>
            <a:off x="116840" y="6578602"/>
            <a:ext cx="289560" cy="167639"/>
          </a:xfrm>
        </p:spPr>
        <p:txBody>
          <a:bodyPr anchor="ctr">
            <a:normAutofit/>
          </a:bodyPr>
          <a:lstStyle/>
          <a:p>
            <a:pPr>
              <a:lnSpc>
                <a:spcPct val="90000"/>
              </a:lnSpc>
              <a:spcAft>
                <a:spcPts val="600"/>
              </a:spcAft>
            </a:pPr>
            <a:fld id="{253C65C2-8AD8-DD4F-B20A-0AB0F8F21A45}" type="slidenum">
              <a:rPr lang="en-US" smtClean="0"/>
              <a:pPr>
                <a:lnSpc>
                  <a:spcPct val="90000"/>
                </a:lnSpc>
                <a:spcAft>
                  <a:spcPts val="600"/>
                </a:spcAft>
              </a:pPr>
              <a:t>13</a:t>
            </a:fld>
            <a:endParaRPr lang="en-US"/>
          </a:p>
        </p:txBody>
      </p:sp>
    </p:spTree>
    <p:extLst>
      <p:ext uri="{BB962C8B-B14F-4D97-AF65-F5344CB8AC3E}">
        <p14:creationId xmlns:p14="http://schemas.microsoft.com/office/powerpoint/2010/main" val="77089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p:cNvSpPr>
            <a:spLocks noGrp="1" noChangeArrowheads="1"/>
          </p:cNvSpPr>
          <p:nvPr>
            <p:ph type="title"/>
          </p:nvPr>
        </p:nvSpPr>
        <p:spPr>
          <a:xfrm>
            <a:off x="65299" y="19412"/>
            <a:ext cx="10261600" cy="1143000"/>
          </a:xfrm>
        </p:spPr>
        <p:txBody>
          <a:bodyPr/>
          <a:lstStyle/>
          <a:p>
            <a:r>
              <a:rPr lang="en-US" sz="3733" b="1">
                <a:solidFill>
                  <a:srgbClr val="3C8A2E"/>
                </a:solidFill>
                <a:latin typeface="Arial" pitchFamily="34" charset="0"/>
                <a:cs typeface="Arial" pitchFamily="34" charset="0"/>
              </a:rPr>
              <a:t>SEP</a:t>
            </a:r>
            <a:r>
              <a:rPr lang="en-US" sz="3733">
                <a:latin typeface="Arial" pitchFamily="34" charset="0"/>
                <a:cs typeface="Arial" pitchFamily="34" charset="0"/>
              </a:rPr>
              <a:t> </a:t>
            </a:r>
            <a:r>
              <a:rPr lang="en-US" sz="3733" b="1">
                <a:solidFill>
                  <a:srgbClr val="3C8A2E"/>
                </a:solidFill>
              </a:rPr>
              <a:t>Behavioral Health</a:t>
            </a:r>
            <a:endParaRPr lang="en-US" sz="3733">
              <a:latin typeface="Arial" pitchFamily="34" charset="0"/>
              <a:cs typeface="Arial" pitchFamily="34" charset="0"/>
            </a:endParaRPr>
          </a:p>
        </p:txBody>
      </p:sp>
      <p:sp>
        <p:nvSpPr>
          <p:cNvPr id="5123" name="Rectangle 9"/>
          <p:cNvSpPr>
            <a:spLocks noGrp="1" noChangeArrowheads="1"/>
          </p:cNvSpPr>
          <p:nvPr>
            <p:ph type="body" idx="4294967295"/>
          </p:nvPr>
        </p:nvSpPr>
        <p:spPr>
          <a:xfrm>
            <a:off x="189804" y="1162413"/>
            <a:ext cx="11574672" cy="2468967"/>
          </a:xfrm>
        </p:spPr>
        <p:txBody>
          <a:bodyPr/>
          <a:lstStyle/>
          <a:p>
            <a:pPr marL="0" indent="0"/>
            <a:r>
              <a:rPr lang="en-US" sz="1600" b="1"/>
              <a:t>Practice Leaders: </a:t>
            </a:r>
            <a:r>
              <a:rPr lang="en-US" sz="1600"/>
              <a:t>Jennifer Sampang PMHNP-C, Brent Plummer PMHNP-C, </a:t>
            </a:r>
            <a:r>
              <a:rPr lang="en-US" sz="1600" err="1"/>
              <a:t>Dr.Tom</a:t>
            </a:r>
            <a:r>
              <a:rPr lang="en-US" sz="1600"/>
              <a:t> Davis PhD.   	</a:t>
            </a:r>
          </a:p>
          <a:p>
            <a:pPr marL="0" indent="0"/>
            <a:r>
              <a:rPr lang="en-US" sz="1600" b="1"/>
              <a:t>Director of Operations: </a:t>
            </a:r>
            <a:r>
              <a:rPr lang="en-US" sz="1600"/>
              <a:t>Sara Mullins                 </a:t>
            </a:r>
            <a:r>
              <a:rPr lang="en-US" sz="1600" b="1"/>
              <a:t>Clinical</a:t>
            </a:r>
            <a:r>
              <a:rPr lang="en-US" sz="1600"/>
              <a:t> </a:t>
            </a:r>
            <a:r>
              <a:rPr lang="en-US" sz="1600" b="1"/>
              <a:t>Director of Operations: </a:t>
            </a:r>
            <a:r>
              <a:rPr lang="en-US" sz="1600"/>
              <a:t>Lisa Arrasmith PMNNP-C</a:t>
            </a:r>
          </a:p>
          <a:p>
            <a:pPr marL="0" indent="0"/>
            <a:r>
              <a:rPr lang="en-US" sz="1600" b="1"/>
              <a:t>Practice Managers: </a:t>
            </a:r>
            <a:r>
              <a:rPr lang="en-US" sz="1600"/>
              <a:t>Lori Cochran, Sheri Tyler</a:t>
            </a:r>
            <a:r>
              <a:rPr lang="en-US" sz="1600" b="1"/>
              <a:t>, </a:t>
            </a:r>
            <a:r>
              <a:rPr lang="en-US" sz="1600"/>
              <a:t>Jennifer Fulwood</a:t>
            </a:r>
          </a:p>
          <a:p>
            <a:pPr marL="0" indent="0" algn="ctr"/>
            <a:r>
              <a:rPr lang="en-US" sz="1600"/>
              <a:t> </a:t>
            </a:r>
          </a:p>
          <a:p>
            <a:pPr marL="0" indent="0"/>
            <a:endParaRPr lang="en-US" sz="1600"/>
          </a:p>
          <a:p>
            <a:pPr marL="0" indent="0"/>
            <a:endParaRPr lang="en-US" sz="1867"/>
          </a:p>
          <a:p>
            <a:pPr marL="0" indent="0"/>
            <a:endParaRPr lang="en-US" sz="1867"/>
          </a:p>
          <a:p>
            <a:pPr marL="0" indent="0" algn="ctr"/>
            <a:r>
              <a:rPr lang="en-US" sz="1867"/>
              <a:t> </a:t>
            </a:r>
          </a:p>
          <a:p>
            <a:pPr marL="0" indent="0"/>
            <a:endParaRPr lang="en-US" sz="1867">
              <a:latin typeface="Arial" pitchFamily="34" charset="0"/>
              <a:cs typeface="Arial" pitchFamily="34" charset="0"/>
            </a:endParaRPr>
          </a:p>
        </p:txBody>
      </p:sp>
      <p:sp>
        <p:nvSpPr>
          <p:cNvPr id="3" name="TextBox 2">
            <a:extLst>
              <a:ext uri="{FF2B5EF4-FFF2-40B4-BE49-F238E27FC236}">
                <a16:creationId xmlns:a16="http://schemas.microsoft.com/office/drawing/2014/main" id="{0D4C7A93-5A70-BB71-C7BF-FFD80D3FA2B6}"/>
              </a:ext>
            </a:extLst>
          </p:cNvPr>
          <p:cNvSpPr txBox="1"/>
          <p:nvPr/>
        </p:nvSpPr>
        <p:spPr>
          <a:xfrm>
            <a:off x="2975113" y="3243518"/>
            <a:ext cx="3606800" cy="461665"/>
          </a:xfrm>
          <a:prstGeom prst="rect">
            <a:avLst/>
          </a:prstGeom>
          <a:noFill/>
        </p:spPr>
        <p:txBody>
          <a:bodyPr wrap="square">
            <a:spAutoFit/>
          </a:bodyPr>
          <a:lstStyle/>
          <a:p>
            <a:endParaRPr lang="en-US" sz="2400"/>
          </a:p>
        </p:txBody>
      </p:sp>
      <p:sp>
        <p:nvSpPr>
          <p:cNvPr id="4" name="TextBox 3">
            <a:extLst>
              <a:ext uri="{FF2B5EF4-FFF2-40B4-BE49-F238E27FC236}">
                <a16:creationId xmlns:a16="http://schemas.microsoft.com/office/drawing/2014/main" id="{7F08882D-AB55-680C-EC8F-E886328169C8}"/>
              </a:ext>
            </a:extLst>
          </p:cNvPr>
          <p:cNvSpPr txBox="1"/>
          <p:nvPr/>
        </p:nvSpPr>
        <p:spPr>
          <a:xfrm>
            <a:off x="2966279" y="3278857"/>
            <a:ext cx="3606800" cy="461665"/>
          </a:xfrm>
          <a:prstGeom prst="rect">
            <a:avLst/>
          </a:prstGeom>
          <a:noFill/>
        </p:spPr>
        <p:txBody>
          <a:bodyPr wrap="square">
            <a:spAutoFit/>
          </a:bodyPr>
          <a:lstStyle/>
          <a:p>
            <a:endParaRPr lang="en-US" sz="2400"/>
          </a:p>
        </p:txBody>
      </p:sp>
      <p:sp>
        <p:nvSpPr>
          <p:cNvPr id="2" name="TextBox 1">
            <a:extLst>
              <a:ext uri="{FF2B5EF4-FFF2-40B4-BE49-F238E27FC236}">
                <a16:creationId xmlns:a16="http://schemas.microsoft.com/office/drawing/2014/main" id="{CCAF7BEC-55D2-8599-DD43-2A8A5743F284}"/>
              </a:ext>
            </a:extLst>
          </p:cNvPr>
          <p:cNvSpPr txBox="1"/>
          <p:nvPr/>
        </p:nvSpPr>
        <p:spPr>
          <a:xfrm>
            <a:off x="189804" y="2441571"/>
            <a:ext cx="9409043" cy="3046988"/>
          </a:xfrm>
          <a:prstGeom prst="rect">
            <a:avLst/>
          </a:prstGeom>
          <a:noFill/>
        </p:spPr>
        <p:txBody>
          <a:bodyPr wrap="square" rtlCol="0">
            <a:spAutoFit/>
          </a:bodyPr>
          <a:lstStyle/>
          <a:p>
            <a:r>
              <a:rPr lang="en-US" sz="2400" dirty="0"/>
              <a:t>Psychiatrist- 13</a:t>
            </a:r>
          </a:p>
          <a:p>
            <a:r>
              <a:rPr lang="en-US" sz="2400" dirty="0"/>
              <a:t>Psychiatric Nurse Practitioners – 18</a:t>
            </a:r>
          </a:p>
          <a:p>
            <a:r>
              <a:rPr lang="en-US" sz="2400" dirty="0"/>
              <a:t>Physician Assistants – 4</a:t>
            </a:r>
          </a:p>
          <a:p>
            <a:r>
              <a:rPr lang="en-US" sz="2400" dirty="0"/>
              <a:t>SUN Doctors/NPs– 4/4</a:t>
            </a:r>
          </a:p>
          <a:p>
            <a:r>
              <a:rPr lang="en-US" sz="2400" dirty="0"/>
              <a:t>Psychologists – 6</a:t>
            </a:r>
          </a:p>
          <a:p>
            <a:r>
              <a:rPr lang="en-US" sz="2400" dirty="0"/>
              <a:t>Licensed Clinical Social Workers – 7</a:t>
            </a:r>
          </a:p>
          <a:p>
            <a:r>
              <a:rPr lang="en-US" sz="2400" dirty="0"/>
              <a:t>Licensed Professional Clinical Counselor- 1</a:t>
            </a:r>
          </a:p>
          <a:p>
            <a:r>
              <a:rPr lang="en-US" sz="2400" dirty="0"/>
              <a:t>Licensed Professional Clinical Counselor-Supervisor-2</a:t>
            </a:r>
          </a:p>
        </p:txBody>
      </p:sp>
      <p:sp>
        <p:nvSpPr>
          <p:cNvPr id="5" name="TextBox 4">
            <a:extLst>
              <a:ext uri="{FF2B5EF4-FFF2-40B4-BE49-F238E27FC236}">
                <a16:creationId xmlns:a16="http://schemas.microsoft.com/office/drawing/2014/main" id="{F3038646-7655-F207-69ED-9922A26C2F58}"/>
              </a:ext>
            </a:extLst>
          </p:cNvPr>
          <p:cNvSpPr txBox="1"/>
          <p:nvPr/>
        </p:nvSpPr>
        <p:spPr>
          <a:xfrm>
            <a:off x="6734098" y="2813447"/>
            <a:ext cx="2915477" cy="954300"/>
          </a:xfrm>
          <a:prstGeom prst="rect">
            <a:avLst/>
          </a:prstGeom>
          <a:noFill/>
        </p:spPr>
        <p:txBody>
          <a:bodyPr wrap="square" rtlCol="0">
            <a:spAutoFit/>
          </a:bodyPr>
          <a:lstStyle/>
          <a:p>
            <a:r>
              <a:rPr lang="en-US" sz="1867" dirty="0"/>
              <a:t>           “Ish”</a:t>
            </a:r>
          </a:p>
          <a:p>
            <a:r>
              <a:rPr lang="en-US" sz="1867" dirty="0"/>
              <a:t>Total Prescribers:40</a:t>
            </a:r>
          </a:p>
          <a:p>
            <a:r>
              <a:rPr lang="en-US" sz="1867" dirty="0"/>
              <a:t>Total Therapist: 16</a:t>
            </a:r>
          </a:p>
        </p:txBody>
      </p:sp>
      <p:sp>
        <p:nvSpPr>
          <p:cNvPr id="6" name="Oval 5">
            <a:extLst>
              <a:ext uri="{FF2B5EF4-FFF2-40B4-BE49-F238E27FC236}">
                <a16:creationId xmlns:a16="http://schemas.microsoft.com/office/drawing/2014/main" id="{11FBAB4F-C45E-BCCB-8E71-9A192AEABA34}"/>
              </a:ext>
            </a:extLst>
          </p:cNvPr>
          <p:cNvSpPr/>
          <p:nvPr/>
        </p:nvSpPr>
        <p:spPr>
          <a:xfrm>
            <a:off x="6464085" y="2735470"/>
            <a:ext cx="3188395" cy="1387061"/>
          </a:xfrm>
          <a:prstGeom prst="ellipse">
            <a:avLst/>
          </a:prstGeom>
          <a:noFill/>
          <a:ln>
            <a:solidFill>
              <a:srgbClr val="3C8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19111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3635" y="72504"/>
            <a:ext cx="10261600" cy="1143000"/>
          </a:xfrm>
        </p:spPr>
        <p:txBody>
          <a:bodyPr/>
          <a:lstStyle/>
          <a:p>
            <a:r>
              <a:rPr lang="en-US">
                <a:solidFill>
                  <a:srgbClr val="3C8A2E"/>
                </a:solidFill>
              </a:rPr>
              <a:t>Top 10 Diagnoses - Adult</a:t>
            </a:r>
          </a:p>
        </p:txBody>
      </p:sp>
      <p:sp>
        <p:nvSpPr>
          <p:cNvPr id="2" name="TextBox 1">
            <a:extLst>
              <a:ext uri="{FF2B5EF4-FFF2-40B4-BE49-F238E27FC236}">
                <a16:creationId xmlns:a16="http://schemas.microsoft.com/office/drawing/2014/main" id="{342B350D-9792-3971-3741-DFB115FD1D99}"/>
              </a:ext>
            </a:extLst>
          </p:cNvPr>
          <p:cNvSpPr txBox="1"/>
          <p:nvPr/>
        </p:nvSpPr>
        <p:spPr>
          <a:xfrm>
            <a:off x="150191" y="1591089"/>
            <a:ext cx="8600008" cy="4154984"/>
          </a:xfrm>
          <a:prstGeom prst="rect">
            <a:avLst/>
          </a:prstGeom>
          <a:noFill/>
        </p:spPr>
        <p:txBody>
          <a:bodyPr wrap="square" rtlCol="0">
            <a:spAutoFit/>
          </a:bodyPr>
          <a:lstStyle/>
          <a:p>
            <a:r>
              <a:rPr lang="en-US" sz="2400">
                <a:solidFill>
                  <a:srgbClr val="3C8A2E"/>
                </a:solidFill>
              </a:rPr>
              <a:t>1)  Generalized anxiety disorder</a:t>
            </a:r>
          </a:p>
          <a:p>
            <a:r>
              <a:rPr lang="en-US" sz="2400">
                <a:solidFill>
                  <a:srgbClr val="3C8A2E"/>
                </a:solidFill>
              </a:rPr>
              <a:t>2)  Unspecified mood (affective) disorder</a:t>
            </a:r>
          </a:p>
          <a:p>
            <a:r>
              <a:rPr lang="en-US" sz="2400">
                <a:solidFill>
                  <a:srgbClr val="3C8A2E"/>
                </a:solidFill>
              </a:rPr>
              <a:t>3)  Major depressive disorder, recurrent severe w/out psychotic features</a:t>
            </a:r>
          </a:p>
          <a:p>
            <a:r>
              <a:rPr lang="en-US" sz="2400">
                <a:solidFill>
                  <a:srgbClr val="3C8A2E"/>
                </a:solidFill>
              </a:rPr>
              <a:t>4)  Major depressive disorder, recurrent, moderate</a:t>
            </a:r>
          </a:p>
          <a:p>
            <a:r>
              <a:rPr lang="en-US" sz="2400">
                <a:solidFill>
                  <a:srgbClr val="3C8A2E"/>
                </a:solidFill>
              </a:rPr>
              <a:t>5)  Post-traumatic stress disorder, unspecified</a:t>
            </a:r>
          </a:p>
          <a:p>
            <a:r>
              <a:rPr lang="en-US" sz="2400">
                <a:solidFill>
                  <a:srgbClr val="3C8A2E"/>
                </a:solidFill>
              </a:rPr>
              <a:t>6)  Anxiety disorder, unspecified </a:t>
            </a:r>
          </a:p>
          <a:p>
            <a:r>
              <a:rPr lang="en-US" sz="2400">
                <a:solidFill>
                  <a:srgbClr val="3C8A2E"/>
                </a:solidFill>
              </a:rPr>
              <a:t>7)  Attention-deficit hyperactivity disorder, combined type</a:t>
            </a:r>
          </a:p>
          <a:p>
            <a:r>
              <a:rPr lang="en-US" sz="2400">
                <a:solidFill>
                  <a:srgbClr val="3C8A2E"/>
                </a:solidFill>
              </a:rPr>
              <a:t>8)  Panic disorder (episodic paroxysmal anxiety)</a:t>
            </a:r>
          </a:p>
          <a:p>
            <a:r>
              <a:rPr lang="en-US" sz="2400">
                <a:solidFill>
                  <a:srgbClr val="3C8A2E"/>
                </a:solidFill>
              </a:rPr>
              <a:t>9)  Insomnia, unspecified</a:t>
            </a:r>
          </a:p>
          <a:p>
            <a:r>
              <a:rPr lang="en-US" sz="2400">
                <a:solidFill>
                  <a:srgbClr val="3C8A2E"/>
                </a:solidFill>
              </a:rPr>
              <a:t>10)  Suicidal ideations</a:t>
            </a:r>
          </a:p>
        </p:txBody>
      </p:sp>
    </p:spTree>
    <p:extLst>
      <p:ext uri="{BB962C8B-B14F-4D97-AF65-F5344CB8AC3E}">
        <p14:creationId xmlns:p14="http://schemas.microsoft.com/office/powerpoint/2010/main" val="2486719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
            <a:extLst>
              <a:ext uri="{FF2B5EF4-FFF2-40B4-BE49-F238E27FC236}">
                <a16:creationId xmlns:a16="http://schemas.microsoft.com/office/drawing/2014/main" id="{1B279E67-203C-2B96-956E-B1A9F27A08DF}"/>
              </a:ext>
            </a:extLst>
          </p:cNvPr>
          <p:cNvSpPr>
            <a:spLocks noGrp="1"/>
          </p:cNvSpPr>
          <p:nvPr>
            <p:ph type="body" sz="quarter" idx="13"/>
          </p:nvPr>
        </p:nvSpPr>
        <p:spPr>
          <a:xfrm>
            <a:off x="7705301" y="1421318"/>
            <a:ext cx="4369860" cy="520215"/>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400"/>
              <a:t>Offices</a:t>
            </a:r>
            <a:r>
              <a:rPr lang="en-US"/>
              <a:t> </a:t>
            </a:r>
          </a:p>
        </p:txBody>
      </p:sp>
      <p:sp>
        <p:nvSpPr>
          <p:cNvPr id="3" name="Title 2">
            <a:extLst>
              <a:ext uri="{FF2B5EF4-FFF2-40B4-BE49-F238E27FC236}">
                <a16:creationId xmlns:a16="http://schemas.microsoft.com/office/drawing/2014/main" id="{02FED9D0-6BEC-46D6-A23E-B68C5F969AA7}"/>
              </a:ext>
            </a:extLst>
          </p:cNvPr>
          <p:cNvSpPr>
            <a:spLocks noGrp="1"/>
          </p:cNvSpPr>
          <p:nvPr>
            <p:ph type="title"/>
          </p:nvPr>
        </p:nvSpPr>
        <p:spPr>
          <a:xfrm>
            <a:off x="-129859" y="330200"/>
            <a:ext cx="12067859" cy="767081"/>
          </a:xfrm>
        </p:spPr>
        <p:txBody>
          <a:bodyPr anchor="ct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3600">
                <a:solidFill>
                  <a:schemeClr val="bg2"/>
                </a:solidFill>
              </a:rPr>
              <a:t>SEP </a:t>
            </a:r>
            <a:r>
              <a:rPr lang="en-US" sz="3600" b="1">
                <a:solidFill>
                  <a:schemeClr val="bg2"/>
                </a:solidFill>
              </a:rPr>
              <a:t>Behavioral Health </a:t>
            </a:r>
            <a:r>
              <a:rPr lang="en-US">
                <a:solidFill>
                  <a:schemeClr val="bg2"/>
                </a:solidFill>
              </a:rPr>
              <a:t>	</a:t>
            </a:r>
          </a:p>
        </p:txBody>
      </p:sp>
      <p:sp>
        <p:nvSpPr>
          <p:cNvPr id="15" name="Slide Number Placeholder 3">
            <a:extLst>
              <a:ext uri="{FF2B5EF4-FFF2-40B4-BE49-F238E27FC236}">
                <a16:creationId xmlns:a16="http://schemas.microsoft.com/office/drawing/2014/main" id="{20DDECE4-074A-1FBD-368E-606FC79F4ADE}"/>
              </a:ext>
            </a:extLst>
          </p:cNvPr>
          <p:cNvSpPr>
            <a:spLocks noGrp="1"/>
          </p:cNvSpPr>
          <p:nvPr>
            <p:ph type="sldNum" sz="quarter" idx="4"/>
          </p:nvPr>
        </p:nvSpPr>
        <p:spPr>
          <a:xfrm>
            <a:off x="116840" y="6578601"/>
            <a:ext cx="289560" cy="167639"/>
          </a:xfrm>
        </p:spPr>
        <p:txBody>
          <a:bodyPr anchor="ctr">
            <a:normAutofit fontScale="62500" lnSpcReduction="20000"/>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pPr>
              <a:lnSpc>
                <a:spcPct val="90000"/>
              </a:lnSpc>
              <a:spcAft>
                <a:spcPts val="800"/>
              </a:spcAft>
            </a:pPr>
            <a:fld id="{253C65C2-8AD8-DD4F-B20A-0AB0F8F21A45}" type="slidenum">
              <a:rPr lang="en-US" smtClean="0"/>
              <a:pPr>
                <a:lnSpc>
                  <a:spcPct val="90000"/>
                </a:lnSpc>
                <a:spcAft>
                  <a:spcPts val="800"/>
                </a:spcAft>
              </a:pPr>
              <a:t>4</a:t>
            </a:fld>
            <a:endParaRPr lang="en-US"/>
          </a:p>
        </p:txBody>
      </p:sp>
      <p:sp>
        <p:nvSpPr>
          <p:cNvPr id="21" name="Text Placeholder 6">
            <a:extLst>
              <a:ext uri="{FF2B5EF4-FFF2-40B4-BE49-F238E27FC236}">
                <a16:creationId xmlns:a16="http://schemas.microsoft.com/office/drawing/2014/main" id="{882835EA-172D-9DD3-2B32-EFF937E9D69C}"/>
              </a:ext>
            </a:extLst>
          </p:cNvPr>
          <p:cNvSpPr>
            <a:spLocks noGrp="1"/>
          </p:cNvSpPr>
          <p:nvPr>
            <p:ph type="body" sz="quarter" idx="19"/>
          </p:nvPr>
        </p:nvSpPr>
        <p:spPr>
          <a:xfrm>
            <a:off x="406400" y="1406437"/>
            <a:ext cx="7234539" cy="352561"/>
          </a:xfrm>
        </p:spPr>
        <p:txBody>
          <a:bodyP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533">
                <a:solidFill>
                  <a:schemeClr val="tx1"/>
                </a:solidFill>
              </a:rPr>
              <a:t>Services</a:t>
            </a:r>
          </a:p>
        </p:txBody>
      </p:sp>
      <p:graphicFrame>
        <p:nvGraphicFramePr>
          <p:cNvPr id="8" name="Diagram 7">
            <a:extLst>
              <a:ext uri="{FF2B5EF4-FFF2-40B4-BE49-F238E27FC236}">
                <a16:creationId xmlns:a16="http://schemas.microsoft.com/office/drawing/2014/main" id="{0C9A6BD5-2887-713B-B185-CEE26FF4B244}"/>
              </a:ext>
            </a:extLst>
          </p:cNvPr>
          <p:cNvGraphicFramePr/>
          <p:nvPr/>
        </p:nvGraphicFramePr>
        <p:xfrm>
          <a:off x="-1641111" y="1792252"/>
          <a:ext cx="8878489" cy="4661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6">
            <a:extLst>
              <a:ext uri="{FF2B5EF4-FFF2-40B4-BE49-F238E27FC236}">
                <a16:creationId xmlns:a16="http://schemas.microsoft.com/office/drawing/2014/main" id="{9830AF6E-CF27-7945-97D1-E79685894F49}"/>
              </a:ext>
            </a:extLst>
          </p:cNvPr>
          <p:cNvPicPr>
            <a:picLocks noGrp="1" noChangeAspect="1"/>
          </p:cNvPicPr>
          <p:nvPr>
            <p:ph sz="quarter" idx="14"/>
          </p:nvPr>
        </p:nvPicPr>
        <p:blipFill>
          <a:blip r:embed="rId8"/>
          <a:stretch>
            <a:fillRect/>
          </a:stretch>
        </p:blipFill>
        <p:spPr>
          <a:xfrm>
            <a:off x="7705300" y="2594126"/>
            <a:ext cx="1808947" cy="1293671"/>
          </a:xfrm>
          <a:prstGeom prst="rect">
            <a:avLst/>
          </a:prstGeom>
        </p:spPr>
      </p:pic>
      <p:sp>
        <p:nvSpPr>
          <p:cNvPr id="9" name="TextBox 8">
            <a:extLst>
              <a:ext uri="{FF2B5EF4-FFF2-40B4-BE49-F238E27FC236}">
                <a16:creationId xmlns:a16="http://schemas.microsoft.com/office/drawing/2014/main" id="{988936AF-A740-A4A2-7A59-442472D3C993}"/>
              </a:ext>
            </a:extLst>
          </p:cNvPr>
          <p:cNvSpPr txBox="1"/>
          <p:nvPr/>
        </p:nvSpPr>
        <p:spPr>
          <a:xfrm>
            <a:off x="7705300" y="2114633"/>
            <a:ext cx="4059568" cy="410369"/>
          </a:xfrm>
          <a:prstGeom prst="rect">
            <a:avLst/>
          </a:prstGeom>
          <a:noFill/>
        </p:spPr>
        <p:txBody>
          <a:bodyPr wrap="square" lIns="0" tIns="0" rIns="0" bIns="0"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sz="2667" b="1">
                <a:solidFill>
                  <a:schemeClr val="tx2"/>
                </a:solidFill>
                <a:latin typeface="Arial Black" panose="020B0604020202020204" pitchFamily="34" charset="0"/>
                <a:cs typeface="Arial Black" panose="020B0604020202020204" pitchFamily="34" charset="0"/>
              </a:rPr>
              <a:t>Main Hub - Crestview</a:t>
            </a:r>
          </a:p>
        </p:txBody>
      </p:sp>
      <p:sp>
        <p:nvSpPr>
          <p:cNvPr id="11" name="TextBox 10">
            <a:extLst>
              <a:ext uri="{FF2B5EF4-FFF2-40B4-BE49-F238E27FC236}">
                <a16:creationId xmlns:a16="http://schemas.microsoft.com/office/drawing/2014/main" id="{E8AB655B-277F-6B76-6DB3-31A3F8B90CC6}"/>
              </a:ext>
            </a:extLst>
          </p:cNvPr>
          <p:cNvSpPr txBox="1"/>
          <p:nvPr/>
        </p:nvSpPr>
        <p:spPr>
          <a:xfrm>
            <a:off x="7705301" y="4044986"/>
            <a:ext cx="4369860" cy="1641731"/>
          </a:xfrm>
          <a:prstGeom prst="rect">
            <a:avLst/>
          </a:prstGeom>
          <a:noFill/>
        </p:spPr>
        <p:txBody>
          <a:bodyPr wrap="square" lIns="0" tIns="0" rIns="0" bIns="0"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sz="2667" b="1">
                <a:solidFill>
                  <a:schemeClr val="tx2"/>
                </a:solidFill>
                <a:latin typeface="Arial Black" panose="020B0604020202020204" pitchFamily="34" charset="0"/>
                <a:cs typeface="Arial Black" panose="020B0604020202020204" pitchFamily="34" charset="0"/>
              </a:rPr>
              <a:t>Primary Care Practices</a:t>
            </a:r>
          </a:p>
          <a:p>
            <a:pPr marL="457189" indent="-457189" algn="l">
              <a:buFont typeface="Arial" panose="020B0604020202020204" pitchFamily="34" charset="0"/>
              <a:buChar char="•"/>
            </a:pPr>
            <a:r>
              <a:rPr lang="en-US" sz="2667" b="1" dirty="0">
                <a:solidFill>
                  <a:schemeClr val="tx2"/>
                </a:solidFill>
                <a:latin typeface="Arial Black" panose="020B0604020202020204" pitchFamily="34" charset="0"/>
                <a:cs typeface="Arial Black" panose="020B0604020202020204" pitchFamily="34" charset="0"/>
              </a:rPr>
              <a:t>Behavioral </a:t>
            </a:r>
            <a:r>
              <a:rPr lang="en-US" sz="2667" b="1">
                <a:solidFill>
                  <a:schemeClr val="tx2"/>
                </a:solidFill>
                <a:latin typeface="Arial Black" panose="020B0604020202020204" pitchFamily="34" charset="0"/>
                <a:cs typeface="Arial Black" panose="020B0604020202020204" pitchFamily="34" charset="0"/>
              </a:rPr>
              <a:t>Health located within 11 sites. </a:t>
            </a:r>
          </a:p>
        </p:txBody>
      </p:sp>
    </p:spTree>
    <p:extLst>
      <p:ext uri="{BB962C8B-B14F-4D97-AF65-F5344CB8AC3E}">
        <p14:creationId xmlns:p14="http://schemas.microsoft.com/office/powerpoint/2010/main" val="121901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p:cNvSpPr>
            <a:spLocks noGrp="1" noChangeArrowheads="1"/>
          </p:cNvSpPr>
          <p:nvPr>
            <p:ph type="title"/>
          </p:nvPr>
        </p:nvSpPr>
        <p:spPr>
          <a:xfrm>
            <a:off x="65299" y="19412"/>
            <a:ext cx="10261600" cy="1143000"/>
          </a:xfrm>
        </p:spPr>
        <p:txBody>
          <a:bodyPr lIns="91440" tIns="45720" rIns="91440" bIns="45720" anchor="t"/>
          <a:lstStyle/>
          <a:p>
            <a:r>
              <a:rPr lang="en-US" sz="3700" b="1">
                <a:solidFill>
                  <a:srgbClr val="3C8A2E"/>
                </a:solidFill>
                <a:latin typeface="Arial"/>
                <a:cs typeface="Arial"/>
              </a:rPr>
              <a:t>SEP</a:t>
            </a:r>
            <a:r>
              <a:rPr lang="en-US" sz="3700">
                <a:latin typeface="Arial"/>
                <a:cs typeface="Arial"/>
              </a:rPr>
              <a:t> </a:t>
            </a:r>
            <a:r>
              <a:rPr lang="en-US" sz="3700" b="1">
                <a:solidFill>
                  <a:srgbClr val="3C8A2E"/>
                </a:solidFill>
              </a:rPr>
              <a:t>Journey Recovery Center</a:t>
            </a:r>
            <a:endParaRPr lang="en-US" sz="3733">
              <a:latin typeface="Arial" pitchFamily="34" charset="0"/>
              <a:cs typeface="Arial" pitchFamily="34" charset="0"/>
            </a:endParaRPr>
          </a:p>
        </p:txBody>
      </p:sp>
      <p:sp>
        <p:nvSpPr>
          <p:cNvPr id="5123" name="Rectangle 9"/>
          <p:cNvSpPr>
            <a:spLocks noGrp="1" noChangeArrowheads="1"/>
          </p:cNvSpPr>
          <p:nvPr>
            <p:ph type="body" idx="4294967295"/>
          </p:nvPr>
        </p:nvSpPr>
        <p:spPr>
          <a:xfrm>
            <a:off x="189804" y="1162413"/>
            <a:ext cx="11574672" cy="2468967"/>
          </a:xfrm>
        </p:spPr>
        <p:txBody>
          <a:bodyPr lIns="91440" tIns="45720" rIns="91440" bIns="45720" anchor="t"/>
          <a:lstStyle/>
          <a:p>
            <a:pPr marL="0" indent="0">
              <a:buNone/>
            </a:pPr>
            <a:r>
              <a:rPr lang="en-US" sz="1600" b="1"/>
              <a:t>Practice Leaders: </a:t>
            </a:r>
            <a:r>
              <a:rPr lang="en-US" sz="1600"/>
              <a:t>Teresa Koeller-Brueggemann, MD; Mina Kalfas, MD   	</a:t>
            </a:r>
            <a:endParaRPr lang="en-US"/>
          </a:p>
          <a:p>
            <a:pPr marL="0" indent="0">
              <a:buNone/>
            </a:pPr>
            <a:r>
              <a:rPr lang="en-US" sz="1600" b="1"/>
              <a:t>Director of Operations: </a:t>
            </a:r>
            <a:r>
              <a:rPr lang="en-US" sz="1600"/>
              <a:t>Sara Mullins                 </a:t>
            </a:r>
            <a:r>
              <a:rPr lang="en-US" sz="1600" b="1"/>
              <a:t>Clinical</a:t>
            </a:r>
            <a:r>
              <a:rPr lang="en-US" sz="1600"/>
              <a:t> </a:t>
            </a:r>
            <a:r>
              <a:rPr lang="en-US" sz="1600" b="1"/>
              <a:t>Director of Operations: </a:t>
            </a:r>
            <a:r>
              <a:rPr lang="en-US" sz="1600"/>
              <a:t>Lisa Arrasmith PMNNP-C</a:t>
            </a:r>
            <a:endParaRPr lang="en-US" sz="1600">
              <a:cs typeface="Arial" panose="020B0604020202020204"/>
            </a:endParaRPr>
          </a:p>
          <a:p>
            <a:pPr marL="0" indent="0">
              <a:buNone/>
            </a:pPr>
            <a:r>
              <a:rPr lang="en-US" sz="1600" b="1"/>
              <a:t>Practice Manager: </a:t>
            </a:r>
            <a:r>
              <a:rPr lang="en-US" sz="1600"/>
              <a:t>Stacey Tolle</a:t>
            </a:r>
            <a:endParaRPr lang="en-US" sz="1600">
              <a:cs typeface="Arial"/>
            </a:endParaRPr>
          </a:p>
          <a:p>
            <a:pPr marL="0" indent="0">
              <a:buNone/>
            </a:pPr>
            <a:r>
              <a:rPr lang="en-US" sz="1600" b="1">
                <a:cs typeface="Arial"/>
              </a:rPr>
              <a:t>Program Manager: </a:t>
            </a:r>
            <a:r>
              <a:rPr lang="en-US" sz="1600">
                <a:cs typeface="Arial"/>
              </a:rPr>
              <a:t>Alivia Eggleston</a:t>
            </a:r>
          </a:p>
          <a:p>
            <a:pPr marL="0" indent="0">
              <a:buNone/>
            </a:pPr>
            <a:r>
              <a:rPr lang="en-US" sz="1600" b="1">
                <a:cs typeface="Arial"/>
              </a:rPr>
              <a:t>Therapeutic Services Manager: </a:t>
            </a:r>
            <a:r>
              <a:rPr lang="en-US" sz="1600">
                <a:cs typeface="Arial"/>
              </a:rPr>
              <a:t>Julie Williams</a:t>
            </a:r>
          </a:p>
          <a:p>
            <a:pPr marL="0" indent="0"/>
            <a:endParaRPr lang="en-US" sz="1600"/>
          </a:p>
          <a:p>
            <a:pPr marL="0" indent="0" algn="ctr">
              <a:buNone/>
            </a:pPr>
            <a:r>
              <a:rPr lang="en-US" sz="1600"/>
              <a:t> </a:t>
            </a:r>
            <a:endParaRPr lang="en-US" sz="1600">
              <a:cs typeface="Arial" panose="020B0604020202020204"/>
            </a:endParaRPr>
          </a:p>
          <a:p>
            <a:pPr marL="0" indent="0"/>
            <a:endParaRPr lang="en-US" sz="1600"/>
          </a:p>
          <a:p>
            <a:pPr marL="0" indent="0"/>
            <a:endParaRPr lang="en-US" sz="1867"/>
          </a:p>
          <a:p>
            <a:pPr marL="0" indent="0"/>
            <a:endParaRPr lang="en-US" sz="1867"/>
          </a:p>
          <a:p>
            <a:pPr marL="0" indent="0" algn="ctr"/>
            <a:r>
              <a:rPr lang="en-US" sz="1850"/>
              <a:t> </a:t>
            </a:r>
            <a:endParaRPr lang="en-US" sz="1850">
              <a:cs typeface="Arial"/>
            </a:endParaRPr>
          </a:p>
          <a:p>
            <a:pPr marL="0" indent="0"/>
            <a:endParaRPr lang="en-US" sz="1867">
              <a:latin typeface="Arial" pitchFamily="34" charset="0"/>
              <a:cs typeface="Arial" pitchFamily="34" charset="0"/>
            </a:endParaRPr>
          </a:p>
        </p:txBody>
      </p:sp>
      <p:sp>
        <p:nvSpPr>
          <p:cNvPr id="3" name="TextBox 2">
            <a:extLst>
              <a:ext uri="{FF2B5EF4-FFF2-40B4-BE49-F238E27FC236}">
                <a16:creationId xmlns:a16="http://schemas.microsoft.com/office/drawing/2014/main" id="{0D4C7A93-5A70-BB71-C7BF-FFD80D3FA2B6}"/>
              </a:ext>
            </a:extLst>
          </p:cNvPr>
          <p:cNvSpPr txBox="1"/>
          <p:nvPr/>
        </p:nvSpPr>
        <p:spPr>
          <a:xfrm>
            <a:off x="2975113" y="3243518"/>
            <a:ext cx="3606800" cy="461665"/>
          </a:xfrm>
          <a:prstGeom prst="rect">
            <a:avLst/>
          </a:prstGeom>
          <a:noFill/>
        </p:spPr>
        <p:txBody>
          <a:bodyPr wrap="square">
            <a:spAutoFit/>
          </a:bodyPr>
          <a:lstStyle/>
          <a:p>
            <a:endParaRPr lang="en-US" sz="2400"/>
          </a:p>
        </p:txBody>
      </p:sp>
      <p:sp>
        <p:nvSpPr>
          <p:cNvPr id="4" name="TextBox 3">
            <a:extLst>
              <a:ext uri="{FF2B5EF4-FFF2-40B4-BE49-F238E27FC236}">
                <a16:creationId xmlns:a16="http://schemas.microsoft.com/office/drawing/2014/main" id="{7F08882D-AB55-680C-EC8F-E886328169C8}"/>
              </a:ext>
            </a:extLst>
          </p:cNvPr>
          <p:cNvSpPr txBox="1"/>
          <p:nvPr/>
        </p:nvSpPr>
        <p:spPr>
          <a:xfrm>
            <a:off x="2966279" y="3278857"/>
            <a:ext cx="3606800" cy="461665"/>
          </a:xfrm>
          <a:prstGeom prst="rect">
            <a:avLst/>
          </a:prstGeom>
          <a:noFill/>
        </p:spPr>
        <p:txBody>
          <a:bodyPr wrap="square">
            <a:spAutoFit/>
          </a:bodyPr>
          <a:lstStyle/>
          <a:p>
            <a:endParaRPr lang="en-US" sz="2400"/>
          </a:p>
        </p:txBody>
      </p:sp>
      <p:sp>
        <p:nvSpPr>
          <p:cNvPr id="2" name="TextBox 1">
            <a:extLst>
              <a:ext uri="{FF2B5EF4-FFF2-40B4-BE49-F238E27FC236}">
                <a16:creationId xmlns:a16="http://schemas.microsoft.com/office/drawing/2014/main" id="{CCAF7BEC-55D2-8599-DD43-2A8A5743F284}"/>
              </a:ext>
            </a:extLst>
          </p:cNvPr>
          <p:cNvSpPr txBox="1"/>
          <p:nvPr/>
        </p:nvSpPr>
        <p:spPr>
          <a:xfrm>
            <a:off x="189804" y="2980051"/>
            <a:ext cx="9409043" cy="3046988"/>
          </a:xfrm>
          <a:prstGeom prst="rect">
            <a:avLst/>
          </a:prstGeom>
          <a:noFill/>
        </p:spPr>
        <p:txBody>
          <a:bodyPr wrap="square" lIns="91440" tIns="45720" rIns="91440" bIns="45720" rtlCol="0" anchor="t">
            <a:spAutoFit/>
          </a:bodyPr>
          <a:lstStyle/>
          <a:p>
            <a:r>
              <a:rPr lang="en-US" sz="2400"/>
              <a:t>Psychiatrist- 1</a:t>
            </a:r>
          </a:p>
          <a:p>
            <a:r>
              <a:rPr lang="en-US" sz="2400"/>
              <a:t>Psychiatric Nurse Practitioners – 1</a:t>
            </a:r>
            <a:endParaRPr lang="en-US" sz="2400">
              <a:cs typeface="Arial"/>
            </a:endParaRPr>
          </a:p>
          <a:p>
            <a:r>
              <a:rPr lang="en-US" sz="2400"/>
              <a:t>Doctors/NPs– 7</a:t>
            </a:r>
            <a:endParaRPr lang="en-US"/>
          </a:p>
          <a:p>
            <a:r>
              <a:rPr lang="en-US" sz="2400"/>
              <a:t>Licensed Clinical Social Workers – 3</a:t>
            </a:r>
            <a:endParaRPr lang="en-US" sz="2400">
              <a:cs typeface="Arial"/>
            </a:endParaRPr>
          </a:p>
          <a:p>
            <a:r>
              <a:rPr lang="en-US" sz="2400">
                <a:cs typeface="Arial"/>
              </a:rPr>
              <a:t>Licensed </a:t>
            </a:r>
            <a:r>
              <a:rPr lang="en-US" sz="2400" err="1">
                <a:cs typeface="Arial"/>
              </a:rPr>
              <a:t>Cinical</a:t>
            </a:r>
            <a:r>
              <a:rPr lang="en-US" sz="2400">
                <a:cs typeface="Arial"/>
              </a:rPr>
              <a:t> Social Worker-Supervisor- 1</a:t>
            </a:r>
            <a:endParaRPr lang="en-US" sz="2400"/>
          </a:p>
          <a:p>
            <a:r>
              <a:rPr lang="en-US" sz="2400"/>
              <a:t>Licensed Professional Clinical Counselor- 3</a:t>
            </a:r>
            <a:endParaRPr lang="en-US" sz="2400">
              <a:cs typeface="Arial"/>
            </a:endParaRPr>
          </a:p>
          <a:p>
            <a:r>
              <a:rPr lang="en-US" sz="2400">
                <a:cs typeface="Arial"/>
              </a:rPr>
              <a:t>Licensed Marriage &amp; Family Counselor- 2</a:t>
            </a:r>
          </a:p>
          <a:p>
            <a:r>
              <a:rPr lang="en-US" sz="2400">
                <a:cs typeface="Arial"/>
              </a:rPr>
              <a:t>Clinical Social Workers- 2</a:t>
            </a:r>
          </a:p>
        </p:txBody>
      </p:sp>
      <p:sp>
        <p:nvSpPr>
          <p:cNvPr id="5" name="TextBox 4">
            <a:extLst>
              <a:ext uri="{FF2B5EF4-FFF2-40B4-BE49-F238E27FC236}">
                <a16:creationId xmlns:a16="http://schemas.microsoft.com/office/drawing/2014/main" id="{F3038646-7655-F207-69ED-9922A26C2F58}"/>
              </a:ext>
            </a:extLst>
          </p:cNvPr>
          <p:cNvSpPr txBox="1"/>
          <p:nvPr/>
        </p:nvSpPr>
        <p:spPr>
          <a:xfrm>
            <a:off x="6734098" y="2813447"/>
            <a:ext cx="2915477" cy="954300"/>
          </a:xfrm>
          <a:prstGeom prst="rect">
            <a:avLst/>
          </a:prstGeom>
          <a:noFill/>
        </p:spPr>
        <p:txBody>
          <a:bodyPr wrap="square" lIns="91440" tIns="45720" rIns="91440" bIns="45720" rtlCol="0" anchor="t">
            <a:spAutoFit/>
          </a:bodyPr>
          <a:lstStyle/>
          <a:p>
            <a:endParaRPr lang="en-US" sz="1867"/>
          </a:p>
          <a:p>
            <a:r>
              <a:rPr lang="en-US" sz="1850"/>
              <a:t>Total Prescribers: 9</a:t>
            </a:r>
            <a:endParaRPr lang="en-US" sz="1850">
              <a:cs typeface="Arial"/>
            </a:endParaRPr>
          </a:p>
          <a:p>
            <a:r>
              <a:rPr lang="en-US" sz="1850"/>
              <a:t>Total Therapist: 11</a:t>
            </a:r>
            <a:endParaRPr lang="en-US" sz="1850">
              <a:cs typeface="Arial" panose="020B0604020202020204"/>
            </a:endParaRPr>
          </a:p>
        </p:txBody>
      </p:sp>
      <p:sp>
        <p:nvSpPr>
          <p:cNvPr id="6" name="Oval 5">
            <a:extLst>
              <a:ext uri="{FF2B5EF4-FFF2-40B4-BE49-F238E27FC236}">
                <a16:creationId xmlns:a16="http://schemas.microsoft.com/office/drawing/2014/main" id="{11FBAB4F-C45E-BCCB-8E71-9A192AEABA34}"/>
              </a:ext>
            </a:extLst>
          </p:cNvPr>
          <p:cNvSpPr/>
          <p:nvPr/>
        </p:nvSpPr>
        <p:spPr>
          <a:xfrm>
            <a:off x="6464085" y="2735470"/>
            <a:ext cx="3188395" cy="1387061"/>
          </a:xfrm>
          <a:prstGeom prst="ellipse">
            <a:avLst/>
          </a:prstGeom>
          <a:noFill/>
          <a:ln>
            <a:solidFill>
              <a:srgbClr val="3C8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65997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3635" y="72504"/>
            <a:ext cx="10261600" cy="1143000"/>
          </a:xfrm>
        </p:spPr>
        <p:txBody>
          <a:bodyPr lIns="91440" tIns="45720" rIns="91440" bIns="45720" anchor="t"/>
          <a:lstStyle/>
          <a:p>
            <a:r>
              <a:rPr lang="en-US">
                <a:solidFill>
                  <a:srgbClr val="3C8A2E"/>
                </a:solidFill>
              </a:rPr>
              <a:t>Top 10 Diagnoses- JRC</a:t>
            </a:r>
          </a:p>
        </p:txBody>
      </p:sp>
      <p:sp>
        <p:nvSpPr>
          <p:cNvPr id="2" name="TextBox 1">
            <a:extLst>
              <a:ext uri="{FF2B5EF4-FFF2-40B4-BE49-F238E27FC236}">
                <a16:creationId xmlns:a16="http://schemas.microsoft.com/office/drawing/2014/main" id="{342B350D-9792-3971-3741-DFB115FD1D99}"/>
              </a:ext>
            </a:extLst>
          </p:cNvPr>
          <p:cNvSpPr txBox="1"/>
          <p:nvPr/>
        </p:nvSpPr>
        <p:spPr>
          <a:xfrm>
            <a:off x="150191" y="1591089"/>
            <a:ext cx="8600008" cy="4524315"/>
          </a:xfrm>
          <a:prstGeom prst="rect">
            <a:avLst/>
          </a:prstGeom>
          <a:noFill/>
        </p:spPr>
        <p:txBody>
          <a:bodyPr wrap="square" lIns="91440" tIns="45720" rIns="91440" bIns="45720" rtlCol="0" anchor="t">
            <a:spAutoFit/>
          </a:bodyPr>
          <a:lstStyle/>
          <a:p>
            <a:r>
              <a:rPr lang="en-US" sz="2400">
                <a:solidFill>
                  <a:srgbClr val="3C8A2E"/>
                </a:solidFill>
              </a:rPr>
              <a:t>1)  Other long term (current) drug therapy</a:t>
            </a:r>
          </a:p>
          <a:p>
            <a:r>
              <a:rPr lang="en-US" sz="2400">
                <a:solidFill>
                  <a:srgbClr val="3C8A2E"/>
                </a:solidFill>
              </a:rPr>
              <a:t>2)  Opioid dependence, uncomplicated (HCC)</a:t>
            </a:r>
            <a:endParaRPr lang="en-US" sz="2400">
              <a:solidFill>
                <a:srgbClr val="3C8A2E"/>
              </a:solidFill>
              <a:cs typeface="Arial"/>
            </a:endParaRPr>
          </a:p>
          <a:p>
            <a:r>
              <a:rPr lang="en-US" sz="2400">
                <a:solidFill>
                  <a:srgbClr val="3C8A2E"/>
                </a:solidFill>
              </a:rPr>
              <a:t>3)  Unspecified mood (affective) disorder (HCC)</a:t>
            </a:r>
            <a:endParaRPr lang="en-US" sz="2400">
              <a:solidFill>
                <a:srgbClr val="3C8A2E"/>
              </a:solidFill>
              <a:cs typeface="Arial"/>
            </a:endParaRPr>
          </a:p>
          <a:p>
            <a:r>
              <a:rPr lang="en-US" sz="2400">
                <a:solidFill>
                  <a:srgbClr val="3C8A2E"/>
                </a:solidFill>
              </a:rPr>
              <a:t>4)  Generalized anxiety disorder</a:t>
            </a:r>
            <a:endParaRPr lang="en-US" sz="2400">
              <a:solidFill>
                <a:srgbClr val="3C8A2E"/>
              </a:solidFill>
              <a:cs typeface="Arial"/>
            </a:endParaRPr>
          </a:p>
          <a:p>
            <a:r>
              <a:rPr lang="en-US" sz="2400">
                <a:solidFill>
                  <a:srgbClr val="3C8A2E"/>
                </a:solidFill>
              </a:rPr>
              <a:t>5)  Nicotine dependence, cigarettes, uncomplicated</a:t>
            </a:r>
            <a:endParaRPr lang="en-US" sz="2400">
              <a:solidFill>
                <a:srgbClr val="3C8A2E"/>
              </a:solidFill>
              <a:cs typeface="Arial"/>
            </a:endParaRPr>
          </a:p>
          <a:p>
            <a:r>
              <a:rPr lang="en-US" sz="2400">
                <a:solidFill>
                  <a:srgbClr val="3C8A2E"/>
                </a:solidFill>
              </a:rPr>
              <a:t>6)  Essential (primary) hypertension </a:t>
            </a:r>
            <a:endParaRPr lang="en-US" sz="2400">
              <a:solidFill>
                <a:srgbClr val="3C8A2E"/>
              </a:solidFill>
              <a:cs typeface="Arial"/>
            </a:endParaRPr>
          </a:p>
          <a:p>
            <a:r>
              <a:rPr lang="en-US" sz="2400">
                <a:solidFill>
                  <a:srgbClr val="3C8A2E"/>
                </a:solidFill>
              </a:rPr>
              <a:t>7)  Anxiety disorder, unspecified</a:t>
            </a:r>
            <a:endParaRPr lang="en-US" sz="2400">
              <a:solidFill>
                <a:srgbClr val="3C8A2E"/>
              </a:solidFill>
              <a:cs typeface="Arial"/>
            </a:endParaRPr>
          </a:p>
          <a:p>
            <a:r>
              <a:rPr lang="en-US" sz="2400">
                <a:solidFill>
                  <a:srgbClr val="3C8A2E"/>
                </a:solidFill>
              </a:rPr>
              <a:t>8)  Alcohol dependence, uncomplicated (HCC)</a:t>
            </a:r>
            <a:endParaRPr lang="en-US" sz="2400">
              <a:solidFill>
                <a:srgbClr val="3C8A2E"/>
              </a:solidFill>
              <a:cs typeface="Arial"/>
            </a:endParaRPr>
          </a:p>
          <a:p>
            <a:r>
              <a:rPr lang="en-US" sz="2400">
                <a:solidFill>
                  <a:srgbClr val="3C8A2E"/>
                </a:solidFill>
              </a:rPr>
              <a:t>9) Encounter for therapeutic drug level monitoring</a:t>
            </a:r>
          </a:p>
          <a:p>
            <a:r>
              <a:rPr lang="en-US" sz="2400">
                <a:solidFill>
                  <a:srgbClr val="3C8A2E"/>
                </a:solidFill>
              </a:rPr>
              <a:t>10)  Other psychoactive substance abuse, uncomplicated (HCC)</a:t>
            </a:r>
            <a:endParaRPr lang="en-US" sz="2400">
              <a:solidFill>
                <a:srgbClr val="000000"/>
              </a:solidFill>
            </a:endParaRPr>
          </a:p>
          <a:p>
            <a:endParaRPr lang="en-US" sz="2400">
              <a:solidFill>
                <a:srgbClr val="3C8A2E"/>
              </a:solidFill>
              <a:cs typeface="Arial"/>
            </a:endParaRPr>
          </a:p>
        </p:txBody>
      </p:sp>
    </p:spTree>
    <p:extLst>
      <p:ext uri="{BB962C8B-B14F-4D97-AF65-F5344CB8AC3E}">
        <p14:creationId xmlns:p14="http://schemas.microsoft.com/office/powerpoint/2010/main" val="2127844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
            <a:extLst>
              <a:ext uri="{FF2B5EF4-FFF2-40B4-BE49-F238E27FC236}">
                <a16:creationId xmlns:a16="http://schemas.microsoft.com/office/drawing/2014/main" id="{1B279E67-203C-2B96-956E-B1A9F27A08DF}"/>
              </a:ext>
            </a:extLst>
          </p:cNvPr>
          <p:cNvSpPr>
            <a:spLocks noGrp="1"/>
          </p:cNvSpPr>
          <p:nvPr>
            <p:ph type="body" sz="quarter" idx="13"/>
          </p:nvPr>
        </p:nvSpPr>
        <p:spPr>
          <a:xfrm>
            <a:off x="7705301" y="1421318"/>
            <a:ext cx="4369860" cy="520215"/>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400"/>
              <a:t>Offices</a:t>
            </a:r>
            <a:r>
              <a:rPr lang="en-US"/>
              <a:t> </a:t>
            </a:r>
          </a:p>
        </p:txBody>
      </p:sp>
      <p:sp>
        <p:nvSpPr>
          <p:cNvPr id="3" name="Title 2">
            <a:extLst>
              <a:ext uri="{FF2B5EF4-FFF2-40B4-BE49-F238E27FC236}">
                <a16:creationId xmlns:a16="http://schemas.microsoft.com/office/drawing/2014/main" id="{02FED9D0-6BEC-46D6-A23E-B68C5F969AA7}"/>
              </a:ext>
            </a:extLst>
          </p:cNvPr>
          <p:cNvSpPr>
            <a:spLocks noGrp="1"/>
          </p:cNvSpPr>
          <p:nvPr>
            <p:ph type="title"/>
          </p:nvPr>
        </p:nvSpPr>
        <p:spPr>
          <a:xfrm>
            <a:off x="-129859" y="330200"/>
            <a:ext cx="12067859" cy="767081"/>
          </a:xfrm>
        </p:spPr>
        <p:txBody>
          <a:bodyPr anchor="ct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3600">
                <a:solidFill>
                  <a:schemeClr val="bg2"/>
                </a:solidFill>
              </a:rPr>
              <a:t>SEP journey recovery center</a:t>
            </a:r>
            <a:r>
              <a:rPr lang="en-US">
                <a:solidFill>
                  <a:schemeClr val="bg2"/>
                </a:solidFill>
              </a:rPr>
              <a:t>	</a:t>
            </a:r>
          </a:p>
        </p:txBody>
      </p:sp>
      <p:sp>
        <p:nvSpPr>
          <p:cNvPr id="15" name="Slide Number Placeholder 3">
            <a:extLst>
              <a:ext uri="{FF2B5EF4-FFF2-40B4-BE49-F238E27FC236}">
                <a16:creationId xmlns:a16="http://schemas.microsoft.com/office/drawing/2014/main" id="{20DDECE4-074A-1FBD-368E-606FC79F4ADE}"/>
              </a:ext>
            </a:extLst>
          </p:cNvPr>
          <p:cNvSpPr>
            <a:spLocks noGrp="1"/>
          </p:cNvSpPr>
          <p:nvPr>
            <p:ph type="sldNum" sz="quarter" idx="4"/>
          </p:nvPr>
        </p:nvSpPr>
        <p:spPr>
          <a:xfrm>
            <a:off x="116840" y="6578601"/>
            <a:ext cx="289560" cy="167639"/>
          </a:xfrm>
        </p:spPr>
        <p:txBody>
          <a:bodyPr anchor="ctr">
            <a:normAutofit fontScale="62500" lnSpcReduction="20000"/>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pPr>
              <a:lnSpc>
                <a:spcPct val="90000"/>
              </a:lnSpc>
              <a:spcAft>
                <a:spcPts val="800"/>
              </a:spcAft>
            </a:pPr>
            <a:fld id="{253C65C2-8AD8-DD4F-B20A-0AB0F8F21A45}" type="slidenum">
              <a:rPr lang="en-US" smtClean="0"/>
              <a:pPr>
                <a:lnSpc>
                  <a:spcPct val="90000"/>
                </a:lnSpc>
                <a:spcAft>
                  <a:spcPts val="800"/>
                </a:spcAft>
              </a:pPr>
              <a:t>7</a:t>
            </a:fld>
            <a:endParaRPr lang="en-US"/>
          </a:p>
        </p:txBody>
      </p:sp>
      <p:sp>
        <p:nvSpPr>
          <p:cNvPr id="21" name="Text Placeholder 6">
            <a:extLst>
              <a:ext uri="{FF2B5EF4-FFF2-40B4-BE49-F238E27FC236}">
                <a16:creationId xmlns:a16="http://schemas.microsoft.com/office/drawing/2014/main" id="{882835EA-172D-9DD3-2B32-EFF937E9D69C}"/>
              </a:ext>
            </a:extLst>
          </p:cNvPr>
          <p:cNvSpPr>
            <a:spLocks noGrp="1"/>
          </p:cNvSpPr>
          <p:nvPr>
            <p:ph type="body" sz="quarter" idx="19"/>
          </p:nvPr>
        </p:nvSpPr>
        <p:spPr>
          <a:xfrm>
            <a:off x="406400" y="1406437"/>
            <a:ext cx="7234539" cy="352561"/>
          </a:xfrm>
        </p:spPr>
        <p:txBody>
          <a:bodyP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533">
                <a:solidFill>
                  <a:schemeClr val="tx1"/>
                </a:solidFill>
              </a:rPr>
              <a:t>Services</a:t>
            </a:r>
          </a:p>
        </p:txBody>
      </p:sp>
      <p:graphicFrame>
        <p:nvGraphicFramePr>
          <p:cNvPr id="8" name="Diagram 7">
            <a:extLst>
              <a:ext uri="{FF2B5EF4-FFF2-40B4-BE49-F238E27FC236}">
                <a16:creationId xmlns:a16="http://schemas.microsoft.com/office/drawing/2014/main" id="{0C9A6BD5-2887-713B-B185-CEE26FF4B244}"/>
              </a:ext>
            </a:extLst>
          </p:cNvPr>
          <p:cNvGraphicFramePr/>
          <p:nvPr/>
        </p:nvGraphicFramePr>
        <p:xfrm>
          <a:off x="-1641111" y="1792252"/>
          <a:ext cx="8878489" cy="4661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988936AF-A740-A4A2-7A59-442472D3C993}"/>
              </a:ext>
            </a:extLst>
          </p:cNvPr>
          <p:cNvSpPr txBox="1"/>
          <p:nvPr/>
        </p:nvSpPr>
        <p:spPr>
          <a:xfrm>
            <a:off x="7705300" y="2114633"/>
            <a:ext cx="4059568" cy="410369"/>
          </a:xfrm>
          <a:prstGeom prst="rect">
            <a:avLst/>
          </a:prstGeom>
          <a:noFill/>
        </p:spPr>
        <p:txBody>
          <a:bodyPr wrap="square" lIns="0" tIns="0" rIns="0" bIns="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sz="2650" b="1">
                <a:solidFill>
                  <a:schemeClr val="tx2"/>
                </a:solidFill>
                <a:latin typeface="Arial Black"/>
                <a:cs typeface="Arial Black" panose="020B0604020202020204" pitchFamily="34" charset="0"/>
              </a:rPr>
              <a:t>Main Hub - Covington</a:t>
            </a:r>
            <a:endParaRPr lang="en-US" sz="2667" b="1">
              <a:solidFill>
                <a:schemeClr val="tx2"/>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E8AB655B-277F-6B76-6DB3-31A3F8B90CC6}"/>
              </a:ext>
            </a:extLst>
          </p:cNvPr>
          <p:cNvSpPr txBox="1"/>
          <p:nvPr/>
        </p:nvSpPr>
        <p:spPr>
          <a:xfrm>
            <a:off x="7705301" y="4044986"/>
            <a:ext cx="4369860" cy="815608"/>
          </a:xfrm>
          <a:prstGeom prst="rect">
            <a:avLst/>
          </a:prstGeom>
          <a:noFill/>
        </p:spPr>
        <p:txBody>
          <a:bodyPr wrap="square" lIns="0" tIns="0" rIns="0" bIns="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650" b="1">
                <a:solidFill>
                  <a:schemeClr val="tx2"/>
                </a:solidFill>
                <a:latin typeface="Arial Black"/>
              </a:rPr>
              <a:t>Alternate Location-</a:t>
            </a:r>
          </a:p>
          <a:p>
            <a:r>
              <a:rPr lang="en-US" sz="2650" b="1">
                <a:solidFill>
                  <a:schemeClr val="tx2"/>
                </a:solidFill>
                <a:latin typeface="Arial Black"/>
              </a:rPr>
              <a:t>Aurora, IN</a:t>
            </a:r>
          </a:p>
        </p:txBody>
      </p:sp>
      <p:pic>
        <p:nvPicPr>
          <p:cNvPr id="1673" name="Picture 1672">
            <a:extLst>
              <a:ext uri="{FF2B5EF4-FFF2-40B4-BE49-F238E27FC236}">
                <a16:creationId xmlns:a16="http://schemas.microsoft.com/office/drawing/2014/main" id="{00C22BC3-5C66-F3F4-2190-B9BDFAD22E3C}"/>
              </a:ext>
            </a:extLst>
          </p:cNvPr>
          <p:cNvPicPr>
            <a:picLocks noChangeAspect="1"/>
          </p:cNvPicPr>
          <p:nvPr/>
        </p:nvPicPr>
        <p:blipFill>
          <a:blip r:embed="rId8"/>
          <a:stretch>
            <a:fillRect/>
          </a:stretch>
        </p:blipFill>
        <p:spPr>
          <a:xfrm>
            <a:off x="8611763" y="2528798"/>
            <a:ext cx="2264199" cy="1519555"/>
          </a:xfrm>
          <a:prstGeom prst="rect">
            <a:avLst/>
          </a:prstGeom>
        </p:spPr>
      </p:pic>
      <p:pic>
        <p:nvPicPr>
          <p:cNvPr id="1675" name="Picture 1674">
            <a:extLst>
              <a:ext uri="{FF2B5EF4-FFF2-40B4-BE49-F238E27FC236}">
                <a16:creationId xmlns:a16="http://schemas.microsoft.com/office/drawing/2014/main" id="{DE5E401A-CE63-6CD0-2EF9-7F4672278EC0}"/>
              </a:ext>
            </a:extLst>
          </p:cNvPr>
          <p:cNvPicPr>
            <a:picLocks noChangeAspect="1"/>
          </p:cNvPicPr>
          <p:nvPr/>
        </p:nvPicPr>
        <p:blipFill>
          <a:blip r:embed="rId9"/>
          <a:stretch>
            <a:fillRect/>
          </a:stretch>
        </p:blipFill>
        <p:spPr>
          <a:xfrm>
            <a:off x="8611351" y="4867526"/>
            <a:ext cx="2268455" cy="1704975"/>
          </a:xfrm>
          <a:prstGeom prst="rect">
            <a:avLst/>
          </a:prstGeom>
        </p:spPr>
      </p:pic>
    </p:spTree>
    <p:extLst>
      <p:ext uri="{BB962C8B-B14F-4D97-AF65-F5344CB8AC3E}">
        <p14:creationId xmlns:p14="http://schemas.microsoft.com/office/powerpoint/2010/main" val="271955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4C8F06-99F1-8051-1C0A-4C58C73A14DB}"/>
              </a:ext>
            </a:extLst>
          </p:cNvPr>
          <p:cNvSpPr>
            <a:spLocks noGrp="1"/>
          </p:cNvSpPr>
          <p:nvPr>
            <p:ph type="title"/>
          </p:nvPr>
        </p:nvSpPr>
        <p:spPr>
          <a:xfrm>
            <a:off x="-129859" y="330201"/>
            <a:ext cx="12067859" cy="767081"/>
          </a:xfrm>
        </p:spPr>
        <p:txBody>
          <a:bodyPr lIns="365760" tIns="91440" rIns="274320" bIns="91440" anchor="ctr">
            <a:normAutofit/>
          </a:bodyPr>
          <a:lstStyle/>
          <a:p>
            <a:r>
              <a:rPr lang="en-US" b="1" i="0" kern="1200" cap="all" baseline="0">
                <a:latin typeface="Arial Black" panose="020B0604020202020204" pitchFamily="34" charset="0"/>
                <a:ea typeface="+mj-ea"/>
                <a:cs typeface="Arial Black" panose="020B0604020202020204" pitchFamily="34" charset="0"/>
              </a:rPr>
              <a:t>Focus on all aspects of recovery</a:t>
            </a:r>
          </a:p>
        </p:txBody>
      </p:sp>
      <p:sp>
        <p:nvSpPr>
          <p:cNvPr id="4" name="Slide Number Placeholder 3">
            <a:extLst>
              <a:ext uri="{FF2B5EF4-FFF2-40B4-BE49-F238E27FC236}">
                <a16:creationId xmlns:a16="http://schemas.microsoft.com/office/drawing/2014/main" id="{AFC163C5-F95E-C806-8E7B-3A15C1B458D2}"/>
              </a:ext>
            </a:extLst>
          </p:cNvPr>
          <p:cNvSpPr>
            <a:spLocks noGrp="1"/>
          </p:cNvSpPr>
          <p:nvPr>
            <p:ph type="sldNum" sz="quarter" idx="4"/>
          </p:nvPr>
        </p:nvSpPr>
        <p:spPr>
          <a:xfrm>
            <a:off x="116840" y="6578602"/>
            <a:ext cx="289560" cy="167639"/>
          </a:xfrm>
        </p:spPr>
        <p:txBody>
          <a:bodyPr vert="horz" lIns="0" tIns="0" rIns="0" bIns="0" rtlCol="0" anchor="ctr">
            <a:normAutofit/>
          </a:bodyPr>
          <a:lstStyle/>
          <a:p>
            <a:pPr>
              <a:lnSpc>
                <a:spcPct val="90000"/>
              </a:lnSpc>
              <a:spcAft>
                <a:spcPts val="600"/>
              </a:spcAft>
            </a:pPr>
            <a:fld id="{253C65C2-8AD8-DD4F-B20A-0AB0F8F21A45}" type="slidenum">
              <a:rPr lang="en-US" smtClean="0"/>
              <a:pPr>
                <a:lnSpc>
                  <a:spcPct val="90000"/>
                </a:lnSpc>
                <a:spcAft>
                  <a:spcPts val="600"/>
                </a:spcAft>
              </a:pPr>
              <a:t>8</a:t>
            </a:fld>
            <a:endParaRPr lang="en-US"/>
          </a:p>
        </p:txBody>
      </p:sp>
      <p:pic>
        <p:nvPicPr>
          <p:cNvPr id="12" name="Content Placeholder 11">
            <a:extLst>
              <a:ext uri="{FF2B5EF4-FFF2-40B4-BE49-F238E27FC236}">
                <a16:creationId xmlns:a16="http://schemas.microsoft.com/office/drawing/2014/main" id="{E1F184E0-C237-4F9B-A893-2D5931BDCE8B}"/>
              </a:ext>
            </a:extLst>
          </p:cNvPr>
          <p:cNvPicPr>
            <a:picLocks noGrp="1" noChangeAspect="1"/>
          </p:cNvPicPr>
          <p:nvPr>
            <p:ph sz="quarter" idx="11"/>
          </p:nvPr>
        </p:nvPicPr>
        <p:blipFill>
          <a:blip r:embed="rId2"/>
          <a:stretch>
            <a:fillRect/>
          </a:stretch>
        </p:blipFill>
        <p:spPr>
          <a:xfrm>
            <a:off x="406401" y="1884911"/>
            <a:ext cx="7234539" cy="2025670"/>
          </a:xfrm>
          <a:noFill/>
        </p:spPr>
      </p:pic>
      <p:sp>
        <p:nvSpPr>
          <p:cNvPr id="20" name="Text Placeholder 4">
            <a:extLst>
              <a:ext uri="{FF2B5EF4-FFF2-40B4-BE49-F238E27FC236}">
                <a16:creationId xmlns:a16="http://schemas.microsoft.com/office/drawing/2014/main" id="{D661E6CD-CDD5-5994-A632-3F550AF9C756}"/>
              </a:ext>
            </a:extLst>
          </p:cNvPr>
          <p:cNvSpPr>
            <a:spLocks noGrp="1"/>
          </p:cNvSpPr>
          <p:nvPr>
            <p:ph type="body" sz="quarter" idx="15"/>
          </p:nvPr>
        </p:nvSpPr>
        <p:spPr>
          <a:xfrm>
            <a:off x="406401" y="1406438"/>
            <a:ext cx="7234539" cy="352561"/>
          </a:xfrm>
        </p:spPr>
        <p:txBody>
          <a:bodyPr lIns="0" tIns="0" rIns="0" bIns="0" anchor="t">
            <a:normAutofit lnSpcReduction="10000"/>
          </a:bodyPr>
          <a:lstStyle/>
          <a:p>
            <a:r>
              <a:rPr lang="en-US" sz="2650">
                <a:latin typeface="Arial"/>
                <a:cs typeface="Arial"/>
              </a:rPr>
              <a:t>Focus on All Aspects of Recovery</a:t>
            </a:r>
            <a:endParaRPr lang="en-US" sz="2650">
              <a:cs typeface="Arial"/>
            </a:endParaRPr>
          </a:p>
        </p:txBody>
      </p:sp>
      <p:sp>
        <p:nvSpPr>
          <p:cNvPr id="15" name="TextBox 14">
            <a:extLst>
              <a:ext uri="{FF2B5EF4-FFF2-40B4-BE49-F238E27FC236}">
                <a16:creationId xmlns:a16="http://schemas.microsoft.com/office/drawing/2014/main" id="{19429B17-4826-3715-0626-3447F4FB4752}"/>
              </a:ext>
            </a:extLst>
          </p:cNvPr>
          <p:cNvSpPr txBox="1"/>
          <p:nvPr/>
        </p:nvSpPr>
        <p:spPr>
          <a:xfrm>
            <a:off x="406401" y="4878304"/>
            <a:ext cx="7234539" cy="1771417"/>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defTabSz="914377">
              <a:lnSpc>
                <a:spcPct val="110000"/>
              </a:lnSpc>
              <a:spcAft>
                <a:spcPts val="400"/>
              </a:spcAft>
              <a:buFont typeface="Arial" panose="020B0604020202020204" pitchFamily="34" charset="0"/>
            </a:pPr>
            <a:r>
              <a:rPr lang="en-US" sz="2133" b="1">
                <a:solidFill>
                  <a:schemeClr val="accent1"/>
                </a:solidFill>
                <a:latin typeface="Arial" panose="020B0604020202020204" pitchFamily="34" charset="0"/>
                <a:cs typeface="Arial" panose="020B0604020202020204" pitchFamily="34" charset="0"/>
              </a:rPr>
              <a:t>JRC provides a continuum of patient-centered care to meet the socioeconomic and biopsychosocial needs of the individuals we serve using a multi-faceted approach </a:t>
            </a:r>
          </a:p>
        </p:txBody>
      </p:sp>
      <p:sp>
        <p:nvSpPr>
          <p:cNvPr id="22" name="Text Placeholder 6">
            <a:extLst>
              <a:ext uri="{FF2B5EF4-FFF2-40B4-BE49-F238E27FC236}">
                <a16:creationId xmlns:a16="http://schemas.microsoft.com/office/drawing/2014/main" id="{759ABD73-9550-0B0D-1890-C02415961993}"/>
              </a:ext>
            </a:extLst>
          </p:cNvPr>
          <p:cNvSpPr>
            <a:spLocks noGrp="1"/>
          </p:cNvSpPr>
          <p:nvPr>
            <p:ph type="body" sz="quarter" idx="17"/>
          </p:nvPr>
        </p:nvSpPr>
        <p:spPr>
          <a:xfrm>
            <a:off x="406401" y="4338744"/>
            <a:ext cx="7234539" cy="352561"/>
          </a:xfrm>
        </p:spPr>
        <p:txBody>
          <a:bodyPr lIns="0" tIns="0" rIns="0" bIns="0" anchor="t">
            <a:normAutofit lnSpcReduction="10000"/>
          </a:bodyPr>
          <a:lstStyle/>
          <a:p>
            <a:r>
              <a:rPr lang="en-US" sz="2650">
                <a:latin typeface="Arial"/>
                <a:cs typeface="Arial"/>
              </a:rPr>
              <a:t>Patient Centered Approach</a:t>
            </a:r>
            <a:endParaRPr lang="en-US"/>
          </a:p>
        </p:txBody>
      </p:sp>
      <p:sp>
        <p:nvSpPr>
          <p:cNvPr id="24" name="Text Placeholder 7">
            <a:extLst>
              <a:ext uri="{FF2B5EF4-FFF2-40B4-BE49-F238E27FC236}">
                <a16:creationId xmlns:a16="http://schemas.microsoft.com/office/drawing/2014/main" id="{984507A9-7F6F-20E0-AE09-1F7791EC357C}"/>
              </a:ext>
            </a:extLst>
          </p:cNvPr>
          <p:cNvSpPr>
            <a:spLocks noGrp="1"/>
          </p:cNvSpPr>
          <p:nvPr>
            <p:ph type="body" sz="quarter" idx="18"/>
          </p:nvPr>
        </p:nvSpPr>
        <p:spPr>
          <a:xfrm>
            <a:off x="7938759" y="1407163"/>
            <a:ext cx="4115860" cy="364837"/>
          </a:xfrm>
        </p:spPr>
        <p:txBody>
          <a:bodyPr lIns="182880" tIns="45720" rIns="365760" bIns="45720" anchor="ctr" anchorCtr="0">
            <a:normAutofit fontScale="77500" lnSpcReduction="20000"/>
          </a:bodyPr>
          <a:lstStyle/>
          <a:p>
            <a:r>
              <a:rPr lang="en-US" sz="2100">
                <a:latin typeface="Arial"/>
                <a:cs typeface="Arial"/>
              </a:rPr>
              <a:t>Gold Standard of Treatment</a:t>
            </a:r>
            <a:endParaRPr lang="en-US"/>
          </a:p>
        </p:txBody>
      </p:sp>
      <p:sp>
        <p:nvSpPr>
          <p:cNvPr id="5" name="Content Placeholder 4">
            <a:extLst>
              <a:ext uri="{FF2B5EF4-FFF2-40B4-BE49-F238E27FC236}">
                <a16:creationId xmlns:a16="http://schemas.microsoft.com/office/drawing/2014/main" id="{4471474D-0203-007F-3906-374EBD8D0A0B}"/>
              </a:ext>
            </a:extLst>
          </p:cNvPr>
          <p:cNvSpPr>
            <a:spLocks noGrp="1"/>
          </p:cNvSpPr>
          <p:nvPr>
            <p:ph sz="quarter" idx="14"/>
          </p:nvPr>
        </p:nvSpPr>
        <p:spPr>
          <a:xfrm>
            <a:off x="7938760" y="1989888"/>
            <a:ext cx="3999240" cy="4456632"/>
          </a:xfrm>
        </p:spPr>
        <p:txBody>
          <a:bodyPr lIns="0" tIns="0" rIns="0" bIns="0">
            <a:normAutofit/>
          </a:bodyPr>
          <a:lstStyle/>
          <a:p>
            <a:r>
              <a:rPr lang="en-US" b="0"/>
              <a:t>JRC is designed to assist individuals out of substance use disorder and onto a pathway to wellness. JRC staff have provided services to an average of 1,500 individuals per year, accounting for nearly 33,000 office visits. Therapeutically, our goal is facilitating independence, short-term and long-term recovery support, and the rebuilding of lives and families.</a:t>
            </a:r>
            <a:endParaRPr lang="en-US"/>
          </a:p>
          <a:p>
            <a:endParaRPr lang="en-US" b="0"/>
          </a:p>
          <a:p>
            <a:endParaRPr lang="en-US"/>
          </a:p>
        </p:txBody>
      </p:sp>
    </p:spTree>
    <p:extLst>
      <p:ext uri="{BB962C8B-B14F-4D97-AF65-F5344CB8AC3E}">
        <p14:creationId xmlns:p14="http://schemas.microsoft.com/office/powerpoint/2010/main" val="2905420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18DF7-D253-E7D7-0799-314EA4648029}"/>
              </a:ext>
            </a:extLst>
          </p:cNvPr>
          <p:cNvSpPr>
            <a:spLocks noGrp="1"/>
          </p:cNvSpPr>
          <p:nvPr>
            <p:ph type="title"/>
          </p:nvPr>
        </p:nvSpPr>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3600" dirty="0">
                <a:solidFill>
                  <a:schemeClr val="bg2"/>
                </a:solidFill>
              </a:rPr>
              <a:t>Vision: Gift access and time to help</a:t>
            </a:r>
          </a:p>
        </p:txBody>
      </p:sp>
      <p:sp>
        <p:nvSpPr>
          <p:cNvPr id="4" name="Content Placeholder 3">
            <a:extLst>
              <a:ext uri="{FF2B5EF4-FFF2-40B4-BE49-F238E27FC236}">
                <a16:creationId xmlns:a16="http://schemas.microsoft.com/office/drawing/2014/main" id="{DDBEC3A9-3349-ED1C-0E70-295306F107A1}"/>
              </a:ext>
            </a:extLst>
          </p:cNvPr>
          <p:cNvSpPr>
            <a:spLocks noGrp="1"/>
          </p:cNvSpPr>
          <p:nvPr>
            <p:ph sz="quarter" idx="12"/>
          </p:nvPr>
        </p:nvSpPr>
        <p:spPr>
          <a:xfrm>
            <a:off x="124141" y="1116734"/>
            <a:ext cx="12067859" cy="468015"/>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133">
                <a:solidFill>
                  <a:srgbClr val="3C8A2E"/>
                </a:solidFill>
              </a:rPr>
              <a:t>Education for the community on intervening sooner and where to take patients in different phases.</a:t>
            </a:r>
          </a:p>
        </p:txBody>
      </p:sp>
      <p:pic>
        <p:nvPicPr>
          <p:cNvPr id="2050" name="Picture 2" descr="The Mental Health Continuum – Mental Health Matters">
            <a:extLst>
              <a:ext uri="{FF2B5EF4-FFF2-40B4-BE49-F238E27FC236}">
                <a16:creationId xmlns:a16="http://schemas.microsoft.com/office/drawing/2014/main" id="{CED77582-5C2B-4A9A-5537-1159BA7DDB1B}"/>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857904" y="1777241"/>
            <a:ext cx="7563078" cy="47505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0FD0EC-76A4-37F1-36CB-BB464578973F}"/>
              </a:ext>
            </a:extLst>
          </p:cNvPr>
          <p:cNvSpPr txBox="1"/>
          <p:nvPr/>
        </p:nvSpPr>
        <p:spPr>
          <a:xfrm>
            <a:off x="1456267" y="6652816"/>
            <a:ext cx="10735733" cy="205184"/>
          </a:xfrm>
          <a:prstGeom prst="rect">
            <a:avLst/>
          </a:prstGeom>
          <a:noFill/>
        </p:spPr>
        <p:txBody>
          <a:bodyPr wrap="square" lIns="0" tIns="0" rIns="0" bIns="0"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sz="1333">
                <a:solidFill>
                  <a:srgbClr val="3C8A2E"/>
                </a:solidFill>
                <a:latin typeface="Arial" panose="020B0604020202020204" pitchFamily="34" charset="0"/>
                <a:cs typeface="Arial" panose="020B0604020202020204" pitchFamily="34" charset="0"/>
              </a:rPr>
              <a:t>Source:  https://mental-health-matters.org/about-mental-health/attitudes-to-mh-issues/the-mental-health-continuum/</a:t>
            </a:r>
          </a:p>
        </p:txBody>
      </p:sp>
    </p:spTree>
    <p:extLst>
      <p:ext uri="{BB962C8B-B14F-4D97-AF65-F5344CB8AC3E}">
        <p14:creationId xmlns:p14="http://schemas.microsoft.com/office/powerpoint/2010/main" val="2001927809"/>
      </p:ext>
    </p:extLst>
  </p:cSld>
  <p:clrMapOvr>
    <a:masterClrMapping/>
  </p:clrMapOvr>
</p:sld>
</file>

<file path=ppt/theme/theme1.xml><?xml version="1.0" encoding="utf-8"?>
<a:theme xmlns:a="http://schemas.openxmlformats.org/drawingml/2006/main" name="1_Intro_Slides">
  <a:themeElements>
    <a:clrScheme name="SEH Color Theme 2019">
      <a:dk1>
        <a:srgbClr val="0065BD"/>
      </a:dk1>
      <a:lt1>
        <a:srgbClr val="FFFFFF"/>
      </a:lt1>
      <a:dk2>
        <a:srgbClr val="0065BD"/>
      </a:dk2>
      <a:lt2>
        <a:srgbClr val="FFFFFF"/>
      </a:lt2>
      <a:accent1>
        <a:srgbClr val="0065BD"/>
      </a:accent1>
      <a:accent2>
        <a:srgbClr val="63A0D6"/>
      </a:accent2>
      <a:accent3>
        <a:srgbClr val="3B8A2E"/>
      </a:accent3>
      <a:accent4>
        <a:srgbClr val="89B679"/>
      </a:accent4>
      <a:accent5>
        <a:srgbClr val="FFBC3D"/>
      </a:accent5>
      <a:accent6>
        <a:srgbClr val="FFD696"/>
      </a:accent6>
      <a:hlink>
        <a:srgbClr val="FFBC3D"/>
      </a:hlink>
      <a:folHlink>
        <a:srgbClr val="63A0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2800" b="1" dirty="0" smtClean="0">
            <a:solidFill>
              <a:schemeClr val="tx2"/>
            </a:solidFill>
            <a:latin typeface="Arial Black" panose="020B0604020202020204" pitchFamily="34" charset="0"/>
            <a:cs typeface="Arial Black" panose="020B0604020202020204" pitchFamily="34" charset="0"/>
          </a:defRPr>
        </a:defPPr>
      </a:lstStyle>
    </a:txDef>
  </a:objectDefaults>
  <a:extraClrSchemeLst/>
  <a:extLst>
    <a:ext uri="{05A4C25C-085E-4340-85A3-A5531E510DB2}">
      <thm15:themeFamily xmlns:thm15="http://schemas.microsoft.com/office/thememl/2012/main" name="Presentation2" id="{147F9D68-1E6C-4C33-AAFB-4D0B177D5F34}" vid="{C2AEA983-7665-4D43-8329-C1A068407DDA}"/>
    </a:ext>
  </a:extLst>
</a:theme>
</file>

<file path=ppt/theme/theme2.xml><?xml version="1.0" encoding="utf-8"?>
<a:theme xmlns:a="http://schemas.openxmlformats.org/drawingml/2006/main" name="2_Body_Slides">
  <a:themeElements>
    <a:clrScheme name="SEH Color Theme 2019">
      <a:dk1>
        <a:srgbClr val="0065BD"/>
      </a:dk1>
      <a:lt1>
        <a:srgbClr val="FFFFFF"/>
      </a:lt1>
      <a:dk2>
        <a:srgbClr val="0065BD"/>
      </a:dk2>
      <a:lt2>
        <a:srgbClr val="FFFFFF"/>
      </a:lt2>
      <a:accent1>
        <a:srgbClr val="0065BD"/>
      </a:accent1>
      <a:accent2>
        <a:srgbClr val="63A0D6"/>
      </a:accent2>
      <a:accent3>
        <a:srgbClr val="3B8A2E"/>
      </a:accent3>
      <a:accent4>
        <a:srgbClr val="89B679"/>
      </a:accent4>
      <a:accent5>
        <a:srgbClr val="FFBC3D"/>
      </a:accent5>
      <a:accent6>
        <a:srgbClr val="FFD696"/>
      </a:accent6>
      <a:hlink>
        <a:srgbClr val="FFBC3D"/>
      </a:hlink>
      <a:folHlink>
        <a:srgbClr val="63A0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2800" b="1" dirty="0" smtClean="0">
            <a:solidFill>
              <a:schemeClr val="tx2"/>
            </a:solidFill>
            <a:latin typeface="Arial Black" panose="020B0604020202020204" pitchFamily="34" charset="0"/>
            <a:cs typeface="Arial Black" panose="020B0604020202020204" pitchFamily="34" charset="0"/>
          </a:defRPr>
        </a:defPPr>
      </a:lstStyle>
    </a:txDef>
  </a:objectDefaults>
  <a:extraClrSchemeLst/>
  <a:extLst>
    <a:ext uri="{05A4C25C-085E-4340-85A3-A5531E510DB2}">
      <thm15:themeFamily xmlns:thm15="http://schemas.microsoft.com/office/thememl/2012/main" name="Presentation2" id="{147F9D68-1E6C-4C33-AAFB-4D0B177D5F34}" vid="{357960BE-35E6-4E70-8C3B-CC74EE68DD32}"/>
    </a:ext>
  </a:extLst>
</a:theme>
</file>

<file path=ppt/theme/theme3.xml><?xml version="1.0" encoding="utf-8"?>
<a:theme xmlns:a="http://schemas.openxmlformats.org/drawingml/2006/main" name="3_End_Slides">
  <a:themeElements>
    <a:clrScheme name="SEH Color Theme 2019">
      <a:dk1>
        <a:srgbClr val="0065BD"/>
      </a:dk1>
      <a:lt1>
        <a:srgbClr val="FFFFFF"/>
      </a:lt1>
      <a:dk2>
        <a:srgbClr val="0065BD"/>
      </a:dk2>
      <a:lt2>
        <a:srgbClr val="FFFFFF"/>
      </a:lt2>
      <a:accent1>
        <a:srgbClr val="0065BD"/>
      </a:accent1>
      <a:accent2>
        <a:srgbClr val="63A0D6"/>
      </a:accent2>
      <a:accent3>
        <a:srgbClr val="3B8A2E"/>
      </a:accent3>
      <a:accent4>
        <a:srgbClr val="89B679"/>
      </a:accent4>
      <a:accent5>
        <a:srgbClr val="FFBC3D"/>
      </a:accent5>
      <a:accent6>
        <a:srgbClr val="FFD696"/>
      </a:accent6>
      <a:hlink>
        <a:srgbClr val="FFBC3D"/>
      </a:hlink>
      <a:folHlink>
        <a:srgbClr val="63A0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2800" b="1" dirty="0" smtClean="0">
            <a:solidFill>
              <a:schemeClr val="tx2"/>
            </a:solidFill>
            <a:latin typeface="Arial Black" panose="020B0604020202020204" pitchFamily="34" charset="0"/>
            <a:cs typeface="Arial Black" panose="020B0604020202020204" pitchFamily="34" charset="0"/>
          </a:defRPr>
        </a:defPPr>
      </a:lstStyle>
    </a:txDef>
  </a:objectDefaults>
  <a:extraClrSchemeLst/>
  <a:extLst>
    <a:ext uri="{05A4C25C-085E-4340-85A3-A5531E510DB2}">
      <thm15:themeFamily xmlns:thm15="http://schemas.microsoft.com/office/thememl/2012/main" name="Presentation2" id="{147F9D68-1E6C-4C33-AAFB-4D0B177D5F34}" vid="{D1186203-4454-49DD-832D-099383B82211}"/>
    </a:ext>
  </a:extLst>
</a:theme>
</file>

<file path=ppt/theme/theme4.xml><?xml version="1.0" encoding="utf-8"?>
<a:theme xmlns:a="http://schemas.openxmlformats.org/drawingml/2006/main" name="4_Strategic_Plan_Slides">
  <a:themeElements>
    <a:clrScheme name="SEH Color Theme 2019">
      <a:dk1>
        <a:srgbClr val="0065BD"/>
      </a:dk1>
      <a:lt1>
        <a:srgbClr val="FFFFFF"/>
      </a:lt1>
      <a:dk2>
        <a:srgbClr val="0065BD"/>
      </a:dk2>
      <a:lt2>
        <a:srgbClr val="FFFFFF"/>
      </a:lt2>
      <a:accent1>
        <a:srgbClr val="0065BD"/>
      </a:accent1>
      <a:accent2>
        <a:srgbClr val="63A0D6"/>
      </a:accent2>
      <a:accent3>
        <a:srgbClr val="3B8A2E"/>
      </a:accent3>
      <a:accent4>
        <a:srgbClr val="89B679"/>
      </a:accent4>
      <a:accent5>
        <a:srgbClr val="FFBC3D"/>
      </a:accent5>
      <a:accent6>
        <a:srgbClr val="FFD696"/>
      </a:accent6>
      <a:hlink>
        <a:srgbClr val="FFBC3D"/>
      </a:hlink>
      <a:folHlink>
        <a:srgbClr val="63A0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2800" b="1" dirty="0" smtClean="0">
            <a:solidFill>
              <a:schemeClr val="tx2"/>
            </a:solidFill>
            <a:latin typeface="Arial Black" panose="020B0604020202020204" pitchFamily="34" charset="0"/>
            <a:cs typeface="Arial Black" panose="020B0604020202020204" pitchFamily="34" charset="0"/>
          </a:defRPr>
        </a:defPPr>
      </a:lstStyle>
    </a:txDef>
  </a:objectDefaults>
  <a:extraClrSchemeLst/>
  <a:extLst>
    <a:ext uri="{05A4C25C-085E-4340-85A3-A5531E510DB2}">
      <thm15:themeFamily xmlns:thm15="http://schemas.microsoft.com/office/thememl/2012/main" name="Presentation2" id="{147F9D68-1E6C-4C33-AAFB-4D0B177D5F34}" vid="{83D71173-0D0A-4C71-A4C3-B2F16154003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1c77278-6208-4375-867b-49e986613fee">
      <UserInfo>
        <DisplayName>Christopher Johnson</DisplayName>
        <AccountId>12</AccountId>
        <AccountType/>
      </UserInfo>
      <UserInfo>
        <DisplayName>Tracy Stokes</DisplayName>
        <AccountId>13</AccountId>
        <AccountType/>
      </UserInfo>
      <UserInfo>
        <DisplayName>Amy Goetz Kuffner</DisplayName>
        <AccountId>9</AccountId>
        <AccountType/>
      </UserInfo>
      <UserInfo>
        <DisplayName>Julie McGregor</DisplayName>
        <AccountId>55</AccountId>
        <AccountType/>
      </UserInfo>
      <UserInfo>
        <DisplayName>Dave Johnson</DisplayName>
        <AccountId>139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43710A1236C34BA4D64B285A4D46D2" ma:contentTypeVersion="12" ma:contentTypeDescription="Create a new document." ma:contentTypeScope="" ma:versionID="e09e7f4fd4937da12287b3fa499d792d">
  <xsd:schema xmlns:xsd="http://www.w3.org/2001/XMLSchema" xmlns:xs="http://www.w3.org/2001/XMLSchema" xmlns:p="http://schemas.microsoft.com/office/2006/metadata/properties" xmlns:ns2="88a4600d-03dc-4520-8540-0eff2c70e109" xmlns:ns3="21c77278-6208-4375-867b-49e986613fee" targetNamespace="http://schemas.microsoft.com/office/2006/metadata/properties" ma:root="true" ma:fieldsID="9d145151138e58175d26951fa3509edd" ns2:_="" ns3:_="">
    <xsd:import namespace="88a4600d-03dc-4520-8540-0eff2c70e109"/>
    <xsd:import namespace="21c77278-6208-4375-867b-49e986613f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a4600d-03dc-4520-8540-0eff2c70e1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c77278-6208-4375-867b-49e986613fe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5325BC-2060-47EE-8F79-C87863EA4475}">
  <ds:schemaRefs>
    <ds:schemaRef ds:uri="http://schemas.microsoft.com/sharepoint/v3/contenttype/forms"/>
  </ds:schemaRefs>
</ds:datastoreItem>
</file>

<file path=customXml/itemProps2.xml><?xml version="1.0" encoding="utf-8"?>
<ds:datastoreItem xmlns:ds="http://schemas.openxmlformats.org/officeDocument/2006/customXml" ds:itemID="{70938AD7-7C0F-4491-826D-B2BDA4BFD3D6}">
  <ds:schemaRefs>
    <ds:schemaRef ds:uri="21c77278-6208-4375-867b-49e986613fee"/>
    <ds:schemaRef ds:uri="88a4600d-03dc-4520-8540-0eff2c70e1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14D7B3C-3F44-4355-8E0D-2BBCB5E77FFF}">
  <ds:schemaRefs>
    <ds:schemaRef ds:uri="21c77278-6208-4375-867b-49e986613fee"/>
    <ds:schemaRef ds:uri="88a4600d-03dc-4520-8540-0eff2c70e1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479278_MKT_System_Wide_PPT_Template_Update_022024_R2</Template>
  <TotalTime>0</TotalTime>
  <Words>1758</Words>
  <Application>Microsoft Office PowerPoint</Application>
  <PresentationFormat>Widescreen</PresentationFormat>
  <Paragraphs>203</Paragraphs>
  <Slides>13</Slides>
  <Notes>6</Notes>
  <HiddenSlides>0</HiddenSlides>
  <MMClips>0</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1_Intro_Slides</vt:lpstr>
      <vt:lpstr>2_Body_Slides</vt:lpstr>
      <vt:lpstr>3_End_Slides</vt:lpstr>
      <vt:lpstr>4_Strategic_Plan_Slides</vt:lpstr>
      <vt:lpstr>Behavioral Health Services and Journey Recovery Center</vt:lpstr>
      <vt:lpstr>SEP Behavioral Health</vt:lpstr>
      <vt:lpstr>Top 10 Diagnoses - Adult</vt:lpstr>
      <vt:lpstr>SEP Behavioral Health  </vt:lpstr>
      <vt:lpstr>SEP Journey Recovery Center</vt:lpstr>
      <vt:lpstr>Top 10 Diagnoses- JRC</vt:lpstr>
      <vt:lpstr>SEP journey recovery center </vt:lpstr>
      <vt:lpstr>Focus on all aspects of recovery</vt:lpstr>
      <vt:lpstr>Vision: Gift access and time to help</vt:lpstr>
      <vt:lpstr>Different Levels of care and resources:</vt:lpstr>
      <vt:lpstr>Different Levels of care and resources:</vt:lpstr>
      <vt:lpstr>Who knows where to go or who to call?</vt:lpstr>
      <vt:lpstr>Reflection on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Elizabeth PowerPoint Template</dc:title>
  <dc:creator>Ashley Clos</dc:creator>
  <cp:lastModifiedBy>Lisa Arrasmith</cp:lastModifiedBy>
  <cp:revision>5</cp:revision>
  <dcterms:created xsi:type="dcterms:W3CDTF">2024-04-03T15:04:01Z</dcterms:created>
  <dcterms:modified xsi:type="dcterms:W3CDTF">2024-08-29T20:23:11Z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0x0101009D43710A1236C34BA4D64B285A4D46D2</vt:lpwstr>
  </property>
  <property fmtid="{D5CDD505-2E9C-101B-9397-08002B2CF9AE}" pid="3" name="MediaServiceImageTags">
    <vt:lpwstr/>
  </property>
</Properties>
</file>