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6" r:id="rId2"/>
    <p:sldId id="256" r:id="rId3"/>
    <p:sldId id="275" r:id="rId4"/>
    <p:sldId id="276" r:id="rId5"/>
    <p:sldId id="28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0" r:id="rId16"/>
    <p:sldId id="286" r:id="rId17"/>
    <p:sldId id="287" r:id="rId18"/>
    <p:sldId id="288" r:id="rId19"/>
    <p:sldId id="274" r:id="rId20"/>
  </p:sldIdLst>
  <p:sldSz cx="18288000" cy="10287000"/>
  <p:notesSz cx="7315200" cy="9601200"/>
  <p:embeddedFontLst>
    <p:embeddedFont>
      <p:font typeface="TT Norms" panose="020B0604020202020204" charset="0"/>
      <p:regular r:id="rId22"/>
    </p:embeddedFont>
    <p:embeddedFont>
      <p:font typeface="TT Norm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DFEC8-819C-462C-8EDF-D420597996FD}" v="129" dt="2024-08-26T16:10:53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654" autoAdjust="0"/>
  </p:normalViewPr>
  <p:slideViewPr>
    <p:cSldViewPr>
      <p:cViewPr varScale="1">
        <p:scale>
          <a:sx n="44" d="100"/>
          <a:sy n="44" d="100"/>
        </p:scale>
        <p:origin x="13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5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Zurborg" userId="b457f33b4f3d96e3" providerId="LiveId" clId="{75ADFEC8-819C-462C-8EDF-D420597996FD}"/>
    <pc:docChg chg="undo custSel addSld delSld modSld">
      <pc:chgData name="John Zurborg" userId="b457f33b4f3d96e3" providerId="LiveId" clId="{75ADFEC8-819C-462C-8EDF-D420597996FD}" dt="2024-08-26T16:36:52.199" v="12827"/>
      <pc:docMkLst>
        <pc:docMk/>
      </pc:docMkLst>
      <pc:sldChg chg="addSp delSp modSp mod modNotesTx">
        <pc:chgData name="John Zurborg" userId="b457f33b4f3d96e3" providerId="LiveId" clId="{75ADFEC8-819C-462C-8EDF-D420597996FD}" dt="2024-08-26T16:29:33.976" v="12587" actId="6549"/>
        <pc:sldMkLst>
          <pc:docMk/>
          <pc:sldMk cId="0" sldId="256"/>
        </pc:sldMkLst>
        <pc:spChg chg="mod">
          <ac:chgData name="John Zurborg" userId="b457f33b4f3d96e3" providerId="LiveId" clId="{75ADFEC8-819C-462C-8EDF-D420597996FD}" dt="2024-08-26T16:29:33.976" v="12587" actId="6549"/>
          <ac:spMkLst>
            <pc:docMk/>
            <pc:sldMk cId="0" sldId="256"/>
            <ac:spMk id="3" creationId="{00000000-0000-0000-0000-000000000000}"/>
          </ac:spMkLst>
        </pc:spChg>
        <pc:spChg chg="mod">
          <ac:chgData name="John Zurborg" userId="b457f33b4f3d96e3" providerId="LiveId" clId="{75ADFEC8-819C-462C-8EDF-D420597996FD}" dt="2024-08-26T13:06:10.539" v="0" actId="6549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40:15.293" v="12231" actId="1076"/>
          <ac:picMkLst>
            <pc:docMk/>
            <pc:sldMk cId="0" sldId="256"/>
            <ac:picMk id="1026" creationId="{E007DBF5-4362-198F-9758-4B64DE6F11C4}"/>
          </ac:picMkLst>
        </pc:picChg>
        <pc:picChg chg="del mod">
          <ac:chgData name="John Zurborg" userId="b457f33b4f3d96e3" providerId="LiveId" clId="{75ADFEC8-819C-462C-8EDF-D420597996FD}" dt="2024-08-26T15:39:57.265" v="12226" actId="478"/>
          <ac:picMkLst>
            <pc:docMk/>
            <pc:sldMk cId="0" sldId="256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30:23.775" v="12615" actId="6549"/>
        <pc:sldMkLst>
          <pc:docMk/>
          <pc:sldMk cId="1446103783" sldId="275"/>
        </pc:sldMkLst>
        <pc:spChg chg="mod">
          <ac:chgData name="John Zurborg" userId="b457f33b4f3d96e3" providerId="LiveId" clId="{75ADFEC8-819C-462C-8EDF-D420597996FD}" dt="2024-08-26T16:30:23.775" v="12615" actId="6549"/>
          <ac:spMkLst>
            <pc:docMk/>
            <pc:sldMk cId="1446103783" sldId="275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41:30.332" v="12238" actId="14100"/>
          <ac:picMkLst>
            <pc:docMk/>
            <pc:sldMk cId="1446103783" sldId="275"/>
            <ac:picMk id="2050" creationId="{533C0497-E812-94EE-33D0-896E1A52C8FD}"/>
          </ac:picMkLst>
        </pc:picChg>
        <pc:picChg chg="del">
          <ac:chgData name="John Zurborg" userId="b457f33b4f3d96e3" providerId="LiveId" clId="{75ADFEC8-819C-462C-8EDF-D420597996FD}" dt="2024-08-26T15:41:13.095" v="12233" actId="478"/>
          <ac:picMkLst>
            <pc:docMk/>
            <pc:sldMk cId="1446103783" sldId="275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5:49:16.892" v="12294" actId="20577"/>
        <pc:sldMkLst>
          <pc:docMk/>
          <pc:sldMk cId="97745004" sldId="276"/>
        </pc:sldMkLst>
        <pc:spChg chg="mod">
          <ac:chgData name="John Zurborg" userId="b457f33b4f3d96e3" providerId="LiveId" clId="{75ADFEC8-819C-462C-8EDF-D420597996FD}" dt="2024-08-26T14:49:38.081" v="7699" actId="1076"/>
          <ac:spMkLst>
            <pc:docMk/>
            <pc:sldMk cId="97745004" sldId="276"/>
            <ac:spMk id="2" creationId="{00000000-0000-0000-0000-000000000000}"/>
          </ac:spMkLst>
        </pc:spChg>
        <pc:spChg chg="mod">
          <ac:chgData name="John Zurborg" userId="b457f33b4f3d96e3" providerId="LiveId" clId="{75ADFEC8-819C-462C-8EDF-D420597996FD}" dt="2024-08-26T15:49:16.892" v="12294" actId="20577"/>
          <ac:spMkLst>
            <pc:docMk/>
            <pc:sldMk cId="97745004" sldId="276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47:58.959" v="12243" actId="1076"/>
          <ac:picMkLst>
            <pc:docMk/>
            <pc:sldMk cId="97745004" sldId="276"/>
            <ac:picMk id="3074" creationId="{972A7E2C-FA27-F3DD-07FB-D788A66275FB}"/>
          </ac:picMkLst>
        </pc:picChg>
        <pc:picChg chg="add mod">
          <ac:chgData name="John Zurborg" userId="b457f33b4f3d96e3" providerId="LiveId" clId="{75ADFEC8-819C-462C-8EDF-D420597996FD}" dt="2024-08-26T15:48:58.832" v="12275" actId="1076"/>
          <ac:picMkLst>
            <pc:docMk/>
            <pc:sldMk cId="97745004" sldId="276"/>
            <ac:picMk id="3076" creationId="{810041CB-BC23-FCA7-EB2B-9364EF0A5A9D}"/>
          </ac:picMkLst>
        </pc:picChg>
        <pc:picChg chg="add mod">
          <ac:chgData name="John Zurborg" userId="b457f33b4f3d96e3" providerId="LiveId" clId="{75ADFEC8-819C-462C-8EDF-D420597996FD}" dt="2024-08-26T15:49:07.744" v="12279" actId="1076"/>
          <ac:picMkLst>
            <pc:docMk/>
            <pc:sldMk cId="97745004" sldId="276"/>
            <ac:picMk id="3078" creationId="{92BCDD32-B9B1-8EC6-85E2-427544B214FE}"/>
          </ac:picMkLst>
        </pc:picChg>
        <pc:picChg chg="del">
          <ac:chgData name="John Zurborg" userId="b457f33b4f3d96e3" providerId="LiveId" clId="{75ADFEC8-819C-462C-8EDF-D420597996FD}" dt="2024-08-26T15:47:53.957" v="12240" actId="478"/>
          <ac:picMkLst>
            <pc:docMk/>
            <pc:sldMk cId="97745004" sldId="276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32:01.288" v="12704" actId="20577"/>
        <pc:sldMkLst>
          <pc:docMk/>
          <pc:sldMk cId="1879943559" sldId="277"/>
        </pc:sldMkLst>
        <pc:spChg chg="mod">
          <ac:chgData name="John Zurborg" userId="b457f33b4f3d96e3" providerId="LiveId" clId="{75ADFEC8-819C-462C-8EDF-D420597996FD}" dt="2024-08-26T16:32:01.288" v="12704" actId="20577"/>
          <ac:spMkLst>
            <pc:docMk/>
            <pc:sldMk cId="1879943559" sldId="277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53:23.746" v="12440" actId="1076"/>
          <ac:picMkLst>
            <pc:docMk/>
            <pc:sldMk cId="1879943559" sldId="277"/>
            <ac:picMk id="5122" creationId="{4D54A2F7-0BB4-E387-A3B7-03C4E694D97A}"/>
          </ac:picMkLst>
        </pc:picChg>
        <pc:picChg chg="del">
          <ac:chgData name="John Zurborg" userId="b457f33b4f3d96e3" providerId="LiveId" clId="{75ADFEC8-819C-462C-8EDF-D420597996FD}" dt="2024-08-26T15:53:18.195" v="12437" actId="478"/>
          <ac:picMkLst>
            <pc:docMk/>
            <pc:sldMk cId="1879943559" sldId="277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33:00.513" v="12773" actId="20577"/>
        <pc:sldMkLst>
          <pc:docMk/>
          <pc:sldMk cId="2935064035" sldId="278"/>
        </pc:sldMkLst>
        <pc:spChg chg="mod">
          <ac:chgData name="John Zurborg" userId="b457f33b4f3d96e3" providerId="LiveId" clId="{75ADFEC8-819C-462C-8EDF-D420597996FD}" dt="2024-08-26T16:33:00.513" v="12773" actId="20577"/>
          <ac:spMkLst>
            <pc:docMk/>
            <pc:sldMk cId="2935064035" sldId="278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54:19.809" v="12447" actId="1076"/>
          <ac:picMkLst>
            <pc:docMk/>
            <pc:sldMk cId="2935064035" sldId="278"/>
            <ac:picMk id="6146" creationId="{D0FDFA7C-22C3-89B4-4CE6-E1B5D15C1A69}"/>
          </ac:picMkLst>
        </pc:picChg>
        <pc:picChg chg="del">
          <ac:chgData name="John Zurborg" userId="b457f33b4f3d96e3" providerId="LiveId" clId="{75ADFEC8-819C-462C-8EDF-D420597996FD}" dt="2024-08-26T15:54:11.062" v="12442" actId="478"/>
          <ac:picMkLst>
            <pc:docMk/>
            <pc:sldMk cId="2935064035" sldId="278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33:27.589" v="12776" actId="1076"/>
        <pc:sldMkLst>
          <pc:docMk/>
          <pc:sldMk cId="1891578708" sldId="279"/>
        </pc:sldMkLst>
        <pc:spChg chg="mod">
          <ac:chgData name="John Zurborg" userId="b457f33b4f3d96e3" providerId="LiveId" clId="{75ADFEC8-819C-462C-8EDF-D420597996FD}" dt="2024-08-26T16:33:27.589" v="12776" actId="1076"/>
          <ac:spMkLst>
            <pc:docMk/>
            <pc:sldMk cId="1891578708" sldId="279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54:53.106" v="12452" actId="1076"/>
          <ac:picMkLst>
            <pc:docMk/>
            <pc:sldMk cId="1891578708" sldId="279"/>
            <ac:picMk id="7170" creationId="{6A8AF8D9-5F51-706C-90B3-C0DFDF1E2FF8}"/>
          </ac:picMkLst>
        </pc:picChg>
        <pc:picChg chg="del">
          <ac:chgData name="John Zurborg" userId="b457f33b4f3d96e3" providerId="LiveId" clId="{75ADFEC8-819C-462C-8EDF-D420597996FD}" dt="2024-08-26T15:54:47.926" v="12449" actId="478"/>
          <ac:picMkLst>
            <pc:docMk/>
            <pc:sldMk cId="1891578708" sldId="279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5:58:13.680" v="12473" actId="6549"/>
        <pc:sldMkLst>
          <pc:docMk/>
          <pc:sldMk cId="1329318879" sldId="280"/>
        </pc:sldMkLst>
        <pc:spChg chg="mod">
          <ac:chgData name="John Zurborg" userId="b457f33b4f3d96e3" providerId="LiveId" clId="{75ADFEC8-819C-462C-8EDF-D420597996FD}" dt="2024-08-26T15:58:13.680" v="12473" actId="6549"/>
          <ac:spMkLst>
            <pc:docMk/>
            <pc:sldMk cId="1329318879" sldId="280"/>
            <ac:spMk id="3" creationId="{00000000-0000-0000-0000-000000000000}"/>
          </ac:spMkLst>
        </pc:spChg>
        <pc:picChg chg="add del mod">
          <ac:chgData name="John Zurborg" userId="b457f33b4f3d96e3" providerId="LiveId" clId="{75ADFEC8-819C-462C-8EDF-D420597996FD}" dt="2024-08-26T15:57:10.922" v="12466" actId="478"/>
          <ac:picMkLst>
            <pc:docMk/>
            <pc:sldMk cId="1329318879" sldId="280"/>
            <ac:picMk id="8" creationId="{18BF1DF4-99A5-AC0F-1506-AE292F435CC5}"/>
          </ac:picMkLst>
        </pc:picChg>
        <pc:picChg chg="add mod">
          <ac:chgData name="John Zurborg" userId="b457f33b4f3d96e3" providerId="LiveId" clId="{75ADFEC8-819C-462C-8EDF-D420597996FD}" dt="2024-08-26T15:57:16.271" v="12469" actId="1076"/>
          <ac:picMkLst>
            <pc:docMk/>
            <pc:sldMk cId="1329318879" sldId="280"/>
            <ac:picMk id="8194" creationId="{04ED0387-D9B5-7159-74FF-3F461AF07E31}"/>
          </ac:picMkLst>
        </pc:picChg>
        <pc:picChg chg="del">
          <ac:chgData name="John Zurborg" userId="b457f33b4f3d96e3" providerId="LiveId" clId="{75ADFEC8-819C-462C-8EDF-D420597996FD}" dt="2024-08-26T15:55:41.307" v="12456" actId="478"/>
          <ac:picMkLst>
            <pc:docMk/>
            <pc:sldMk cId="1329318879" sldId="280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10:38.924" v="12579" actId="2"/>
        <pc:sldMkLst>
          <pc:docMk/>
          <pc:sldMk cId="1519024864" sldId="281"/>
        </pc:sldMkLst>
        <pc:spChg chg="mod">
          <ac:chgData name="John Zurborg" userId="b457f33b4f3d96e3" providerId="LiveId" clId="{75ADFEC8-819C-462C-8EDF-D420597996FD}" dt="2024-08-26T16:10:38.924" v="12579" actId="2"/>
          <ac:spMkLst>
            <pc:docMk/>
            <pc:sldMk cId="1519024864" sldId="281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59:30.324" v="12479" actId="1076"/>
          <ac:picMkLst>
            <pc:docMk/>
            <pc:sldMk cId="1519024864" sldId="281"/>
            <ac:picMk id="8" creationId="{3D257CC0-55D7-0995-8915-374A9081E2DA}"/>
          </ac:picMkLst>
        </pc:picChg>
        <pc:picChg chg="del mod">
          <ac:chgData name="John Zurborg" userId="b457f33b4f3d96e3" providerId="LiveId" clId="{75ADFEC8-819C-462C-8EDF-D420597996FD}" dt="2024-08-26T15:59:24.905" v="12476" actId="478"/>
          <ac:picMkLst>
            <pc:docMk/>
            <pc:sldMk cId="1519024864" sldId="281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10:41.682" v="12580" actId="313"/>
        <pc:sldMkLst>
          <pc:docMk/>
          <pc:sldMk cId="2687358644" sldId="282"/>
        </pc:sldMkLst>
        <pc:spChg chg="mod">
          <ac:chgData name="John Zurborg" userId="b457f33b4f3d96e3" providerId="LiveId" clId="{75ADFEC8-819C-462C-8EDF-D420597996FD}" dt="2024-08-26T16:10:41.682" v="12580" actId="313"/>
          <ac:spMkLst>
            <pc:docMk/>
            <pc:sldMk cId="2687358644" sldId="282"/>
            <ac:spMk id="3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59:49.468" v="12482" actId="1076"/>
          <ac:picMkLst>
            <pc:docMk/>
            <pc:sldMk cId="2687358644" sldId="282"/>
            <ac:picMk id="8" creationId="{E4B7C1E9-B078-7E51-1435-C1A5266AD4EA}"/>
          </ac:picMkLst>
        </pc:picChg>
        <pc:picChg chg="del">
          <ac:chgData name="John Zurborg" userId="b457f33b4f3d96e3" providerId="LiveId" clId="{75ADFEC8-819C-462C-8EDF-D420597996FD}" dt="2024-08-26T15:59:47.223" v="12481" actId="478"/>
          <ac:picMkLst>
            <pc:docMk/>
            <pc:sldMk cId="2687358644" sldId="282"/>
            <ac:picMk id="9218" creationId="{51285953-213F-30F3-1763-1CBEB31A5199}"/>
          </ac:picMkLst>
        </pc:picChg>
      </pc:sldChg>
      <pc:sldChg chg="addSp delSp modSp add mod modNotes">
        <pc:chgData name="John Zurborg" userId="b457f33b4f3d96e3" providerId="LiveId" clId="{75ADFEC8-819C-462C-8EDF-D420597996FD}" dt="2024-08-26T16:10:47.167" v="12581"/>
        <pc:sldMkLst>
          <pc:docMk/>
          <pc:sldMk cId="3934844998" sldId="283"/>
        </pc:sldMkLst>
        <pc:spChg chg="mod">
          <ac:chgData name="John Zurborg" userId="b457f33b4f3d96e3" providerId="LiveId" clId="{75ADFEC8-819C-462C-8EDF-D420597996FD}" dt="2024-08-26T15:15:42.008" v="10293" actId="12"/>
          <ac:spMkLst>
            <pc:docMk/>
            <pc:sldMk cId="3934844998" sldId="283"/>
            <ac:spMk id="3" creationId="{00000000-0000-0000-0000-000000000000}"/>
          </ac:spMkLst>
        </pc:spChg>
        <pc:picChg chg="del">
          <ac:chgData name="John Zurborg" userId="b457f33b4f3d96e3" providerId="LiveId" clId="{75ADFEC8-819C-462C-8EDF-D420597996FD}" dt="2024-08-26T16:01:04.021" v="12484" actId="478"/>
          <ac:picMkLst>
            <pc:docMk/>
            <pc:sldMk cId="3934844998" sldId="283"/>
            <ac:picMk id="9218" creationId="{51285953-213F-30F3-1763-1CBEB31A5199}"/>
          </ac:picMkLst>
        </pc:picChg>
        <pc:picChg chg="add mod">
          <ac:chgData name="John Zurborg" userId="b457f33b4f3d96e3" providerId="LiveId" clId="{75ADFEC8-819C-462C-8EDF-D420597996FD}" dt="2024-08-26T16:01:09.355" v="12487" actId="1076"/>
          <ac:picMkLst>
            <pc:docMk/>
            <pc:sldMk cId="3934844998" sldId="283"/>
            <ac:picMk id="10242" creationId="{F1710FAA-5482-961A-5182-F9B11F343EBD}"/>
          </ac:picMkLst>
        </pc:picChg>
      </pc:sldChg>
      <pc:sldChg chg="addSp delSp modSp add mod modNotes">
        <pc:chgData name="John Zurborg" userId="b457f33b4f3d96e3" providerId="LiveId" clId="{75ADFEC8-819C-462C-8EDF-D420597996FD}" dt="2024-08-26T16:35:32.662" v="12786" actId="20577"/>
        <pc:sldMkLst>
          <pc:docMk/>
          <pc:sldMk cId="1207701381" sldId="284"/>
        </pc:sldMkLst>
        <pc:spChg chg="mod">
          <ac:chgData name="John Zurborg" userId="b457f33b4f3d96e3" providerId="LiveId" clId="{75ADFEC8-819C-462C-8EDF-D420597996FD}" dt="2024-08-26T15:18:31.071" v="10607" actId="1076"/>
          <ac:spMkLst>
            <pc:docMk/>
            <pc:sldMk cId="1207701381" sldId="284"/>
            <ac:spMk id="2" creationId="{00000000-0000-0000-0000-000000000000}"/>
          </ac:spMkLst>
        </pc:spChg>
        <pc:spChg chg="mod">
          <ac:chgData name="John Zurborg" userId="b457f33b4f3d96e3" providerId="LiveId" clId="{75ADFEC8-819C-462C-8EDF-D420597996FD}" dt="2024-08-26T16:35:32.662" v="12786" actId="20577"/>
          <ac:spMkLst>
            <pc:docMk/>
            <pc:sldMk cId="1207701381" sldId="284"/>
            <ac:spMk id="3" creationId="{00000000-0000-0000-0000-000000000000}"/>
          </ac:spMkLst>
        </pc:spChg>
        <pc:picChg chg="del">
          <ac:chgData name="John Zurborg" userId="b457f33b4f3d96e3" providerId="LiveId" clId="{75ADFEC8-819C-462C-8EDF-D420597996FD}" dt="2024-08-26T16:02:05.347" v="12489" actId="478"/>
          <ac:picMkLst>
            <pc:docMk/>
            <pc:sldMk cId="1207701381" sldId="284"/>
            <ac:picMk id="9218" creationId="{51285953-213F-30F3-1763-1CBEB31A5199}"/>
          </ac:picMkLst>
        </pc:picChg>
        <pc:picChg chg="add mod">
          <ac:chgData name="John Zurborg" userId="b457f33b4f3d96e3" providerId="LiveId" clId="{75ADFEC8-819C-462C-8EDF-D420597996FD}" dt="2024-08-26T16:02:10.543" v="12492" actId="1076"/>
          <ac:picMkLst>
            <pc:docMk/>
            <pc:sldMk cId="1207701381" sldId="284"/>
            <ac:picMk id="12290" creationId="{979147BC-6AF4-AA41-E5F4-7A9BE25C286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36:04.339" v="12826" actId="20577"/>
        <pc:sldMkLst>
          <pc:docMk/>
          <pc:sldMk cId="4230044026" sldId="285"/>
        </pc:sldMkLst>
        <pc:spChg chg="mod">
          <ac:chgData name="John Zurborg" userId="b457f33b4f3d96e3" providerId="LiveId" clId="{75ADFEC8-819C-462C-8EDF-D420597996FD}" dt="2024-08-26T13:42:50.970" v="5061" actId="1076"/>
          <ac:spMkLst>
            <pc:docMk/>
            <pc:sldMk cId="4230044026" sldId="285"/>
            <ac:spMk id="2" creationId="{00000000-0000-0000-0000-000000000000}"/>
          </ac:spMkLst>
        </pc:spChg>
        <pc:spChg chg="mod">
          <ac:chgData name="John Zurborg" userId="b457f33b4f3d96e3" providerId="LiveId" clId="{75ADFEC8-819C-462C-8EDF-D420597996FD}" dt="2024-08-26T16:36:04.339" v="12826" actId="20577"/>
          <ac:spMkLst>
            <pc:docMk/>
            <pc:sldMk cId="4230044026" sldId="285"/>
            <ac:spMk id="3" creationId="{00000000-0000-0000-0000-000000000000}"/>
          </ac:spMkLst>
        </pc:spChg>
        <pc:picChg chg="del">
          <ac:chgData name="John Zurborg" userId="b457f33b4f3d96e3" providerId="LiveId" clId="{75ADFEC8-819C-462C-8EDF-D420597996FD}" dt="2024-08-26T16:02:49.231" v="12494" actId="478"/>
          <ac:picMkLst>
            <pc:docMk/>
            <pc:sldMk cId="4230044026" sldId="285"/>
            <ac:picMk id="9218" creationId="{51285953-213F-30F3-1763-1CBEB31A5199}"/>
          </ac:picMkLst>
        </pc:picChg>
        <pc:picChg chg="add mod">
          <ac:chgData name="John Zurborg" userId="b457f33b4f3d96e3" providerId="LiveId" clId="{75ADFEC8-819C-462C-8EDF-D420597996FD}" dt="2024-08-26T16:02:54.869" v="12496" actId="14100"/>
          <ac:picMkLst>
            <pc:docMk/>
            <pc:sldMk cId="4230044026" sldId="285"/>
            <ac:picMk id="13314" creationId="{199FC6FA-3C6C-11E7-D92B-A3AC5EBF94BC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36:52.199" v="12827"/>
        <pc:sldMkLst>
          <pc:docMk/>
          <pc:sldMk cId="3145971157" sldId="286"/>
        </pc:sldMkLst>
        <pc:spChg chg="mod">
          <ac:chgData name="John Zurborg" userId="b457f33b4f3d96e3" providerId="LiveId" clId="{75ADFEC8-819C-462C-8EDF-D420597996FD}" dt="2024-08-26T16:36:52.199" v="12827"/>
          <ac:spMkLst>
            <pc:docMk/>
            <pc:sldMk cId="3145971157" sldId="286"/>
            <ac:spMk id="3" creationId="{00000000-0000-0000-0000-000000000000}"/>
          </ac:spMkLst>
        </pc:spChg>
        <pc:picChg chg="del">
          <ac:chgData name="John Zurborg" userId="b457f33b4f3d96e3" providerId="LiveId" clId="{75ADFEC8-819C-462C-8EDF-D420597996FD}" dt="2024-08-26T16:03:35.557" v="12501" actId="478"/>
          <ac:picMkLst>
            <pc:docMk/>
            <pc:sldMk cId="3145971157" sldId="286"/>
            <ac:picMk id="9218" creationId="{51285953-213F-30F3-1763-1CBEB31A5199}"/>
          </ac:picMkLst>
        </pc:picChg>
        <pc:picChg chg="add mod">
          <ac:chgData name="John Zurborg" userId="b457f33b4f3d96e3" providerId="LiveId" clId="{75ADFEC8-819C-462C-8EDF-D420597996FD}" dt="2024-08-26T16:06:23.236" v="12519" actId="1076"/>
          <ac:picMkLst>
            <pc:docMk/>
            <pc:sldMk cId="3145971157" sldId="286"/>
            <ac:picMk id="15362" creationId="{04063821-04F1-A90E-F4AD-9BCBD31178D4}"/>
          </ac:picMkLst>
        </pc:picChg>
        <pc:picChg chg="add mod">
          <ac:chgData name="John Zurborg" userId="b457f33b4f3d96e3" providerId="LiveId" clId="{75ADFEC8-819C-462C-8EDF-D420597996FD}" dt="2024-08-26T16:07:50.391" v="12523"/>
          <ac:picMkLst>
            <pc:docMk/>
            <pc:sldMk cId="3145971157" sldId="286"/>
            <ac:picMk id="15364" creationId="{4B7EF885-F797-D752-93C7-D045FFFE21D8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11:01.706" v="12585" actId="313"/>
        <pc:sldMkLst>
          <pc:docMk/>
          <pc:sldMk cId="414557546" sldId="287"/>
        </pc:sldMkLst>
        <pc:spChg chg="mod">
          <ac:chgData name="John Zurborg" userId="b457f33b4f3d96e3" providerId="LiveId" clId="{75ADFEC8-819C-462C-8EDF-D420597996FD}" dt="2024-08-26T16:11:01.706" v="12585" actId="313"/>
          <ac:spMkLst>
            <pc:docMk/>
            <pc:sldMk cId="414557546" sldId="287"/>
            <ac:spMk id="3" creationId="{00000000-0000-0000-0000-000000000000}"/>
          </ac:spMkLst>
        </pc:spChg>
        <pc:picChg chg="del">
          <ac:chgData name="John Zurborg" userId="b457f33b4f3d96e3" providerId="LiveId" clId="{75ADFEC8-819C-462C-8EDF-D420597996FD}" dt="2024-08-26T16:09:39.191" v="12564" actId="478"/>
          <ac:picMkLst>
            <pc:docMk/>
            <pc:sldMk cId="414557546" sldId="287"/>
            <ac:picMk id="9218" creationId="{51285953-213F-30F3-1763-1CBEB31A5199}"/>
          </ac:picMkLst>
        </pc:picChg>
        <pc:picChg chg="add mod">
          <ac:chgData name="John Zurborg" userId="b457f33b4f3d96e3" providerId="LiveId" clId="{75ADFEC8-819C-462C-8EDF-D420597996FD}" dt="2024-08-26T16:09:49.451" v="12569" actId="1076"/>
          <ac:picMkLst>
            <pc:docMk/>
            <pc:sldMk cId="414557546" sldId="287"/>
            <ac:picMk id="16386" creationId="{D99A145D-B198-D240-BEDF-7340EA8FD5D8}"/>
          </ac:picMkLst>
        </pc:picChg>
      </pc:sldChg>
      <pc:sldChg chg="del">
        <pc:chgData name="John Zurborg" userId="b457f33b4f3d96e3" providerId="LiveId" clId="{75ADFEC8-819C-462C-8EDF-D420597996FD}" dt="2024-08-26T13:06:21.310" v="16" actId="47"/>
        <pc:sldMkLst>
          <pc:docMk/>
          <pc:sldMk cId="1034907998" sldId="287"/>
        </pc:sldMkLst>
      </pc:sldChg>
      <pc:sldChg chg="delSp modSp add mod modNotesTx">
        <pc:chgData name="John Zurborg" userId="b457f33b4f3d96e3" providerId="LiveId" clId="{75ADFEC8-819C-462C-8EDF-D420597996FD}" dt="2024-08-26T16:10:15.543" v="12571" actId="313"/>
        <pc:sldMkLst>
          <pc:docMk/>
          <pc:sldMk cId="821928653" sldId="288"/>
        </pc:sldMkLst>
        <pc:spChg chg="mod">
          <ac:chgData name="John Zurborg" userId="b457f33b4f3d96e3" providerId="LiveId" clId="{75ADFEC8-819C-462C-8EDF-D420597996FD}" dt="2024-08-26T15:33:02.603" v="12072" actId="20577"/>
          <ac:spMkLst>
            <pc:docMk/>
            <pc:sldMk cId="821928653" sldId="288"/>
            <ac:spMk id="3" creationId="{00000000-0000-0000-0000-000000000000}"/>
          </ac:spMkLst>
        </pc:spChg>
        <pc:picChg chg="del">
          <ac:chgData name="John Zurborg" userId="b457f33b4f3d96e3" providerId="LiveId" clId="{75ADFEC8-819C-462C-8EDF-D420597996FD}" dt="2024-08-26T16:09:53.632" v="12570" actId="478"/>
          <ac:picMkLst>
            <pc:docMk/>
            <pc:sldMk cId="821928653" sldId="288"/>
            <ac:picMk id="9218" creationId="{51285953-213F-30F3-1763-1CBEB31A5199}"/>
          </ac:picMkLst>
        </pc:picChg>
      </pc:sldChg>
      <pc:sldChg chg="addSp delSp modSp add mod modNotesTx">
        <pc:chgData name="John Zurborg" userId="b457f33b4f3d96e3" providerId="LiveId" clId="{75ADFEC8-819C-462C-8EDF-D420597996FD}" dt="2024-08-26T16:10:27.931" v="12574" actId="313"/>
        <pc:sldMkLst>
          <pc:docMk/>
          <pc:sldMk cId="449534969" sldId="289"/>
        </pc:sldMkLst>
        <pc:spChg chg="mod">
          <ac:chgData name="John Zurborg" userId="b457f33b4f3d96e3" providerId="LiveId" clId="{75ADFEC8-819C-462C-8EDF-D420597996FD}" dt="2024-08-26T16:10:27.931" v="12574" actId="313"/>
          <ac:spMkLst>
            <pc:docMk/>
            <pc:sldMk cId="449534969" sldId="289"/>
            <ac:spMk id="3" creationId="{00000000-0000-0000-0000-000000000000}"/>
          </ac:spMkLst>
        </pc:spChg>
        <pc:spChg chg="mod">
          <ac:chgData name="John Zurborg" userId="b457f33b4f3d96e3" providerId="LiveId" clId="{75ADFEC8-819C-462C-8EDF-D420597996FD}" dt="2024-08-26T15:51:05.869" v="12308" actId="1076"/>
          <ac:spMkLst>
            <pc:docMk/>
            <pc:sldMk cId="449534969" sldId="289"/>
            <ac:spMk id="4" creationId="{00000000-0000-0000-0000-000000000000}"/>
          </ac:spMkLst>
        </pc:spChg>
        <pc:picChg chg="add mod">
          <ac:chgData name="John Zurborg" userId="b457f33b4f3d96e3" providerId="LiveId" clId="{75ADFEC8-819C-462C-8EDF-D420597996FD}" dt="2024-08-26T15:50:47.005" v="12302" actId="1076"/>
          <ac:picMkLst>
            <pc:docMk/>
            <pc:sldMk cId="449534969" sldId="289"/>
            <ac:picMk id="4098" creationId="{ED8A0E2C-E58E-BD6B-7409-1DC82D7802D0}"/>
          </ac:picMkLst>
        </pc:picChg>
        <pc:picChg chg="add mod">
          <ac:chgData name="John Zurborg" userId="b457f33b4f3d96e3" providerId="LiveId" clId="{75ADFEC8-819C-462C-8EDF-D420597996FD}" dt="2024-08-26T15:50:47.005" v="12302" actId="1076"/>
          <ac:picMkLst>
            <pc:docMk/>
            <pc:sldMk cId="449534969" sldId="289"/>
            <ac:picMk id="4100" creationId="{05D2326B-7586-3C08-CCE6-C52F80F9BFBD}"/>
          </ac:picMkLst>
        </pc:picChg>
        <pc:picChg chg="add del mod">
          <ac:chgData name="John Zurborg" userId="b457f33b4f3d96e3" providerId="LiveId" clId="{75ADFEC8-819C-462C-8EDF-D420597996FD}" dt="2024-08-26T15:51:21.250" v="12309" actId="478"/>
          <ac:picMkLst>
            <pc:docMk/>
            <pc:sldMk cId="449534969" sldId="289"/>
            <ac:picMk id="4102" creationId="{F8A14499-85DD-7953-00EF-C1E20C20FFAE}"/>
          </ac:picMkLst>
        </pc:picChg>
        <pc:picChg chg="add mod">
          <ac:chgData name="John Zurborg" userId="b457f33b4f3d96e3" providerId="LiveId" clId="{75ADFEC8-819C-462C-8EDF-D420597996FD}" dt="2024-08-26T15:51:50.259" v="12313" actId="1076"/>
          <ac:picMkLst>
            <pc:docMk/>
            <pc:sldMk cId="449534969" sldId="289"/>
            <ac:picMk id="4104" creationId="{DD70EF98-D64E-B604-C72B-DFF7E145EE5C}"/>
          </ac:picMkLst>
        </pc:picChg>
        <pc:picChg chg="del">
          <ac:chgData name="John Zurborg" userId="b457f33b4f3d96e3" providerId="LiveId" clId="{75ADFEC8-819C-462C-8EDF-D420597996FD}" dt="2024-08-26T15:50:13.032" v="12298" actId="478"/>
          <ac:picMkLst>
            <pc:docMk/>
            <pc:sldMk cId="449534969" sldId="289"/>
            <ac:picMk id="9218" creationId="{51285953-213F-30F3-1763-1CBEB31A5199}"/>
          </ac:picMkLst>
        </pc:picChg>
      </pc:sldChg>
      <pc:sldChg chg="del">
        <pc:chgData name="John Zurborg" userId="b457f33b4f3d96e3" providerId="LiveId" clId="{75ADFEC8-819C-462C-8EDF-D420597996FD}" dt="2024-08-26T13:06:15.740" v="5" actId="47"/>
        <pc:sldMkLst>
          <pc:docMk/>
          <pc:sldMk cId="2627206468" sldId="289"/>
        </pc:sldMkLst>
      </pc:sldChg>
      <pc:sldChg chg="del">
        <pc:chgData name="John Zurborg" userId="b457f33b4f3d96e3" providerId="LiveId" clId="{75ADFEC8-819C-462C-8EDF-D420597996FD}" dt="2024-08-26T13:06:19.788" v="13" actId="47"/>
        <pc:sldMkLst>
          <pc:docMk/>
          <pc:sldMk cId="530761670" sldId="290"/>
        </pc:sldMkLst>
      </pc:sldChg>
      <pc:sldChg chg="addSp delSp modSp add mod modNotesTx">
        <pc:chgData name="John Zurborg" userId="b457f33b4f3d96e3" providerId="LiveId" clId="{75ADFEC8-819C-462C-8EDF-D420597996FD}" dt="2024-08-26T16:10:49.971" v="12582" actId="313"/>
        <pc:sldMkLst>
          <pc:docMk/>
          <pc:sldMk cId="3424326750" sldId="290"/>
        </pc:sldMkLst>
        <pc:spChg chg="mod">
          <ac:chgData name="John Zurborg" userId="b457f33b4f3d96e3" providerId="LiveId" clId="{75ADFEC8-819C-462C-8EDF-D420597996FD}" dt="2024-08-26T16:10:49.971" v="12582" actId="313"/>
          <ac:spMkLst>
            <pc:docMk/>
            <pc:sldMk cId="3424326750" sldId="290"/>
            <ac:spMk id="3" creationId="{00000000-0000-0000-0000-000000000000}"/>
          </ac:spMkLst>
        </pc:spChg>
        <pc:grpChg chg="mod">
          <ac:chgData name="John Zurborg" userId="b457f33b4f3d96e3" providerId="LiveId" clId="{75ADFEC8-819C-462C-8EDF-D420597996FD}" dt="2024-08-26T15:28:00.438" v="11535" actId="1076"/>
          <ac:grpSpMkLst>
            <pc:docMk/>
            <pc:sldMk cId="3424326750" sldId="290"/>
            <ac:grpSpMk id="5" creationId="{00000000-0000-0000-0000-000000000000}"/>
          </ac:grpSpMkLst>
        </pc:grpChg>
        <pc:picChg chg="del">
          <ac:chgData name="John Zurborg" userId="b457f33b4f3d96e3" providerId="LiveId" clId="{75ADFEC8-819C-462C-8EDF-D420597996FD}" dt="2024-08-26T16:03:22.126" v="12498" actId="478"/>
          <ac:picMkLst>
            <pc:docMk/>
            <pc:sldMk cId="3424326750" sldId="290"/>
            <ac:picMk id="9218" creationId="{51285953-213F-30F3-1763-1CBEB31A5199}"/>
          </ac:picMkLst>
        </pc:picChg>
        <pc:picChg chg="add mod">
          <ac:chgData name="John Zurborg" userId="b457f33b4f3d96e3" providerId="LiveId" clId="{75ADFEC8-819C-462C-8EDF-D420597996FD}" dt="2024-08-26T16:03:28.143" v="12500" actId="14100"/>
          <ac:picMkLst>
            <pc:docMk/>
            <pc:sldMk cId="3424326750" sldId="290"/>
            <ac:picMk id="14338" creationId="{45071B92-7D95-B894-94B2-4523B52009F6}"/>
          </ac:picMkLst>
        </pc:picChg>
      </pc:sldChg>
      <pc:sldChg chg="del">
        <pc:chgData name="John Zurborg" userId="b457f33b4f3d96e3" providerId="LiveId" clId="{75ADFEC8-819C-462C-8EDF-D420597996FD}" dt="2024-08-26T13:06:17.778" v="9" actId="47"/>
        <pc:sldMkLst>
          <pc:docMk/>
          <pc:sldMk cId="705216454" sldId="291"/>
        </pc:sldMkLst>
      </pc:sldChg>
      <pc:sldChg chg="add del">
        <pc:chgData name="John Zurborg" userId="b457f33b4f3d96e3" providerId="LiveId" clId="{75ADFEC8-819C-462C-8EDF-D420597996FD}" dt="2024-08-26T16:03:59.836" v="12502" actId="47"/>
        <pc:sldMkLst>
          <pc:docMk/>
          <pc:sldMk cId="2246551665" sldId="291"/>
        </pc:sldMkLst>
      </pc:sldChg>
      <pc:sldChg chg="del">
        <pc:chgData name="John Zurborg" userId="b457f33b4f3d96e3" providerId="LiveId" clId="{75ADFEC8-819C-462C-8EDF-D420597996FD}" dt="2024-08-26T13:06:25.837" v="24" actId="47"/>
        <pc:sldMkLst>
          <pc:docMk/>
          <pc:sldMk cId="1385154168" sldId="292"/>
        </pc:sldMkLst>
      </pc:sldChg>
      <pc:sldChg chg="del">
        <pc:chgData name="John Zurborg" userId="b457f33b4f3d96e3" providerId="LiveId" clId="{75ADFEC8-819C-462C-8EDF-D420597996FD}" dt="2024-08-26T13:06:16.699" v="7" actId="47"/>
        <pc:sldMkLst>
          <pc:docMk/>
          <pc:sldMk cId="866724023" sldId="293"/>
        </pc:sldMkLst>
      </pc:sldChg>
      <pc:sldChg chg="del">
        <pc:chgData name="John Zurborg" userId="b457f33b4f3d96e3" providerId="LiveId" clId="{75ADFEC8-819C-462C-8EDF-D420597996FD}" dt="2024-08-26T13:06:17.171" v="8" actId="47"/>
        <pc:sldMkLst>
          <pc:docMk/>
          <pc:sldMk cId="270362599" sldId="294"/>
        </pc:sldMkLst>
      </pc:sldChg>
      <pc:sldChg chg="del">
        <pc:chgData name="John Zurborg" userId="b457f33b4f3d96e3" providerId="LiveId" clId="{75ADFEC8-819C-462C-8EDF-D420597996FD}" dt="2024-08-26T13:06:21.862" v="17" actId="47"/>
        <pc:sldMkLst>
          <pc:docMk/>
          <pc:sldMk cId="762519268" sldId="295"/>
        </pc:sldMkLst>
      </pc:sldChg>
      <pc:sldChg chg="del">
        <pc:chgData name="John Zurborg" userId="b457f33b4f3d96e3" providerId="LiveId" clId="{75ADFEC8-819C-462C-8EDF-D420597996FD}" dt="2024-08-26T13:06:20.818" v="15" actId="47"/>
        <pc:sldMkLst>
          <pc:docMk/>
          <pc:sldMk cId="3484143694" sldId="297"/>
        </pc:sldMkLst>
      </pc:sldChg>
      <pc:sldChg chg="del">
        <pc:chgData name="John Zurborg" userId="b457f33b4f3d96e3" providerId="LiveId" clId="{75ADFEC8-819C-462C-8EDF-D420597996FD}" dt="2024-08-26T13:06:18.766" v="11" actId="47"/>
        <pc:sldMkLst>
          <pc:docMk/>
          <pc:sldMk cId="2722929507" sldId="298"/>
        </pc:sldMkLst>
      </pc:sldChg>
      <pc:sldChg chg="del">
        <pc:chgData name="John Zurborg" userId="b457f33b4f3d96e3" providerId="LiveId" clId="{75ADFEC8-819C-462C-8EDF-D420597996FD}" dt="2024-08-26T13:06:19.258" v="12" actId="47"/>
        <pc:sldMkLst>
          <pc:docMk/>
          <pc:sldMk cId="2827674270" sldId="299"/>
        </pc:sldMkLst>
      </pc:sldChg>
      <pc:sldChg chg="del">
        <pc:chgData name="John Zurborg" userId="b457f33b4f3d96e3" providerId="LiveId" clId="{75ADFEC8-819C-462C-8EDF-D420597996FD}" dt="2024-08-26T13:06:15.413" v="4" actId="47"/>
        <pc:sldMkLst>
          <pc:docMk/>
          <pc:sldMk cId="1216754650" sldId="300"/>
        </pc:sldMkLst>
      </pc:sldChg>
      <pc:sldChg chg="del">
        <pc:chgData name="John Zurborg" userId="b457f33b4f3d96e3" providerId="LiveId" clId="{75ADFEC8-819C-462C-8EDF-D420597996FD}" dt="2024-08-26T13:06:23.092" v="19" actId="47"/>
        <pc:sldMkLst>
          <pc:docMk/>
          <pc:sldMk cId="1854681816" sldId="301"/>
        </pc:sldMkLst>
      </pc:sldChg>
      <pc:sldChg chg="del">
        <pc:chgData name="John Zurborg" userId="b457f33b4f3d96e3" providerId="LiveId" clId="{75ADFEC8-819C-462C-8EDF-D420597996FD}" dt="2024-08-26T13:06:25.252" v="23" actId="47"/>
        <pc:sldMkLst>
          <pc:docMk/>
          <pc:sldMk cId="1599919018" sldId="302"/>
        </pc:sldMkLst>
      </pc:sldChg>
      <pc:sldChg chg="del">
        <pc:chgData name="John Zurborg" userId="b457f33b4f3d96e3" providerId="LiveId" clId="{75ADFEC8-819C-462C-8EDF-D420597996FD}" dt="2024-08-26T13:06:24.187" v="21" actId="47"/>
        <pc:sldMkLst>
          <pc:docMk/>
          <pc:sldMk cId="2380722927" sldId="303"/>
        </pc:sldMkLst>
      </pc:sldChg>
      <pc:sldChg chg="del">
        <pc:chgData name="John Zurborg" userId="b457f33b4f3d96e3" providerId="LiveId" clId="{75ADFEC8-819C-462C-8EDF-D420597996FD}" dt="2024-08-26T13:06:16.218" v="6" actId="47"/>
        <pc:sldMkLst>
          <pc:docMk/>
          <pc:sldMk cId="2952273180" sldId="308"/>
        </pc:sldMkLst>
      </pc:sldChg>
      <pc:sldChg chg="del">
        <pc:chgData name="John Zurborg" userId="b457f33b4f3d96e3" providerId="LiveId" clId="{75ADFEC8-819C-462C-8EDF-D420597996FD}" dt="2024-08-26T13:06:14.939" v="2" actId="47"/>
        <pc:sldMkLst>
          <pc:docMk/>
          <pc:sldMk cId="1205044338" sldId="310"/>
        </pc:sldMkLst>
      </pc:sldChg>
      <pc:sldChg chg="del">
        <pc:chgData name="John Zurborg" userId="b457f33b4f3d96e3" providerId="LiveId" clId="{75ADFEC8-819C-462C-8EDF-D420597996FD}" dt="2024-08-26T13:06:14.717" v="1" actId="47"/>
        <pc:sldMkLst>
          <pc:docMk/>
          <pc:sldMk cId="1738199674" sldId="311"/>
        </pc:sldMkLst>
      </pc:sldChg>
      <pc:sldChg chg="del">
        <pc:chgData name="John Zurborg" userId="b457f33b4f3d96e3" providerId="LiveId" clId="{75ADFEC8-819C-462C-8EDF-D420597996FD}" dt="2024-08-26T13:06:22.521" v="18" actId="47"/>
        <pc:sldMkLst>
          <pc:docMk/>
          <pc:sldMk cId="801304671" sldId="312"/>
        </pc:sldMkLst>
      </pc:sldChg>
      <pc:sldChg chg="del">
        <pc:chgData name="John Zurborg" userId="b457f33b4f3d96e3" providerId="LiveId" clId="{75ADFEC8-819C-462C-8EDF-D420597996FD}" dt="2024-08-26T13:06:15.156" v="3" actId="47"/>
        <pc:sldMkLst>
          <pc:docMk/>
          <pc:sldMk cId="4125772880" sldId="313"/>
        </pc:sldMkLst>
      </pc:sldChg>
      <pc:sldChg chg="del">
        <pc:chgData name="John Zurborg" userId="b457f33b4f3d96e3" providerId="LiveId" clId="{75ADFEC8-819C-462C-8EDF-D420597996FD}" dt="2024-08-26T13:06:18.297" v="10" actId="47"/>
        <pc:sldMkLst>
          <pc:docMk/>
          <pc:sldMk cId="3841267150" sldId="314"/>
        </pc:sldMkLst>
      </pc:sldChg>
      <pc:sldChg chg="del">
        <pc:chgData name="John Zurborg" userId="b457f33b4f3d96e3" providerId="LiveId" clId="{75ADFEC8-819C-462C-8EDF-D420597996FD}" dt="2024-08-26T13:06:20.299" v="14" actId="47"/>
        <pc:sldMkLst>
          <pc:docMk/>
          <pc:sldMk cId="3384530602" sldId="315"/>
        </pc:sldMkLst>
      </pc:sldChg>
      <pc:sldChg chg="del">
        <pc:chgData name="John Zurborg" userId="b457f33b4f3d96e3" providerId="LiveId" clId="{75ADFEC8-819C-462C-8EDF-D420597996FD}" dt="2024-08-26T13:06:24.728" v="22" actId="47"/>
        <pc:sldMkLst>
          <pc:docMk/>
          <pc:sldMk cId="2591628633" sldId="316"/>
        </pc:sldMkLst>
      </pc:sldChg>
      <pc:sldChg chg="del">
        <pc:chgData name="John Zurborg" userId="b457f33b4f3d96e3" providerId="LiveId" clId="{75ADFEC8-819C-462C-8EDF-D420597996FD}" dt="2024-08-26T13:06:23.695" v="20" actId="47"/>
        <pc:sldMkLst>
          <pc:docMk/>
          <pc:sldMk cId="3034729002" sldId="321"/>
        </pc:sldMkLst>
      </pc:sldChg>
      <pc:sldChg chg="del">
        <pc:chgData name="John Zurborg" userId="b457f33b4f3d96e3" providerId="LiveId" clId="{75ADFEC8-819C-462C-8EDF-D420597996FD}" dt="2024-08-26T13:06:26.360" v="25" actId="47"/>
        <pc:sldMkLst>
          <pc:docMk/>
          <pc:sldMk cId="3124073197" sldId="322"/>
        </pc:sldMkLst>
      </pc:sldChg>
      <pc:sldChg chg="del">
        <pc:chgData name="John Zurborg" userId="b457f33b4f3d96e3" providerId="LiveId" clId="{75ADFEC8-819C-462C-8EDF-D420597996FD}" dt="2024-08-26T13:06:29.903" v="29" actId="47"/>
        <pc:sldMkLst>
          <pc:docMk/>
          <pc:sldMk cId="2731154975" sldId="326"/>
        </pc:sldMkLst>
      </pc:sldChg>
      <pc:sldChg chg="del">
        <pc:chgData name="John Zurborg" userId="b457f33b4f3d96e3" providerId="LiveId" clId="{75ADFEC8-819C-462C-8EDF-D420597996FD}" dt="2024-08-26T13:06:26.834" v="26" actId="47"/>
        <pc:sldMkLst>
          <pc:docMk/>
          <pc:sldMk cId="2512125986" sldId="327"/>
        </pc:sldMkLst>
      </pc:sldChg>
      <pc:sldChg chg="del">
        <pc:chgData name="John Zurborg" userId="b457f33b4f3d96e3" providerId="LiveId" clId="{75ADFEC8-819C-462C-8EDF-D420597996FD}" dt="2024-08-26T13:06:27.304" v="27" actId="47"/>
        <pc:sldMkLst>
          <pc:docMk/>
          <pc:sldMk cId="2998013259" sldId="328"/>
        </pc:sldMkLst>
      </pc:sldChg>
      <pc:sldChg chg="del">
        <pc:chgData name="John Zurborg" userId="b457f33b4f3d96e3" providerId="LiveId" clId="{75ADFEC8-819C-462C-8EDF-D420597996FD}" dt="2024-08-26T13:06:27.854" v="28" actId="47"/>
        <pc:sldMkLst>
          <pc:docMk/>
          <pc:sldMk cId="84165966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268E1E-0E44-426D-905E-8AD9B19D2182}" type="datetimeFigureOut">
              <a:rPr lang="cs-CZ" smtClean="0"/>
              <a:t>26.08.2024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career for sure has been a journey. I’ve been through multiple transitions. I grew up in Blue Collar House. Dad’s vision was skilled trade. Fortunately an Aunt had his ear on college. In addition plotting a career path wasn’t done through high school like it is today.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66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Coaching from my transition from Engineering to Skilcraft carried over. Intentional about what I wanted and networking paid off.</a:t>
            </a:r>
          </a:p>
          <a:p>
            <a:r>
              <a:rPr lang="en-US" dirty="0"/>
              <a:t>Company sold I was very intentional on what I wanted to do and Regional Sales wasn’t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8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career for sure has been a journey.  Grew up in Blue Collar House, Dad didn’t graduate from HS, Mom did. Dad’s vision was Skilled Trade. High School &amp; Aunts was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68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career for sure has been a journey.  Grew up in Blue Collar House, Dad didn’t graduate from HS, Mom did. Dad’s vision was Skilled Trade. High School &amp; Aunts was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45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ONI – good company, but Skilcraft wasn’t mine anymore. I was back in a large company. Politics and moved slow. I was worn down, not happy. Wife wanted me to quit, kids wanted me to quit.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71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the tools I learned over the years DiSC, Predictive Index, and mixed it with my strengths and passions.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696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20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Oddly these are the very things I worked on in businesses to grow the for the last 25+ years! I never thought to do it on myself!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74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always wanted to lead, passion for business side, I was always entrepreneurial as a kid, just took a while to overcome blue collar mentality and make changes in life as life is happening.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72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received scholarship to NKU. I didn’t want to go. Nothing of interest. I proved it to my Dad!</a:t>
            </a:r>
          </a:p>
          <a:p>
            <a:r>
              <a:rPr lang="en-US" dirty="0"/>
              <a:t>My dad over time realized the importance of college. Worked at GE’s tech lab with lasers. Met CTC Dean. He knew I needed something of interest.  Still no real idea of what my career would look like or what I would do but I liked college!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48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and career definition wasn’t something I was prepared for, but I sought out jobs through typical methods at that time.</a:t>
            </a:r>
          </a:p>
          <a:p>
            <a:r>
              <a:rPr lang="en-US" dirty="0"/>
              <a:t>One area that I did that I think many didn’t was trade magazines and chamber listings. Fast forward this is a strength to this day.</a:t>
            </a:r>
          </a:p>
          <a:p>
            <a:r>
              <a:rPr lang="en-US" dirty="0"/>
              <a:t>Bell Awesome, WWII, Long history, great research, on site library, I was in charge of optical lab. </a:t>
            </a:r>
          </a:p>
          <a:p>
            <a:r>
              <a:rPr lang="en-US" dirty="0"/>
              <a:t>My Passion, business, how to go to market vs develop technology. I went to night school I knew I wanted to do more but not specific.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2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Pissed, filed for unemployment, wasn’t ready to plot out this phase, walked to door just like the picture with a 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34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career for sure has been a journey.  Grew up in Blue Collar House, Dad didn’t graduate from HS, Mom did. Dad’s vision was Skilled Trade. High School &amp; Aunts was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30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career for sure has been a journey.  Grew up in Blue Collar House, Dad didn’t graduate from HS, Mom did. Dad’s vision was Skilled Trade. High School &amp; Aunts was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35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career for sure has been a journey.  Grew up in Blue Collar House, Dad didn’t graduate from HS, Mom did. Dad’s vision was Skilled Trade. High School &amp; Aunts was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6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Coach, wife $1000 to figure out what I wanted to do and how to get there</a:t>
            </a:r>
          </a:p>
          <a:p>
            <a:r>
              <a:rPr lang="en-US" dirty="0"/>
              <a:t>Business search met Pat Burke, who mentored me through the transition from engineering into business</a:t>
            </a:r>
          </a:p>
          <a:p>
            <a:r>
              <a:rPr lang="en-US" dirty="0"/>
              <a:t>Clarity to what I wanted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15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passion for business was fulfilled, helping grow the business, leading the business, making business decisions, two things missing stability and ownership!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99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file:///C:\Users\jmzur\OneDrive\Documents\John%20Personal%20SWOT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839" y="142839"/>
            <a:ext cx="17997750" cy="9427392"/>
            <a:chOff x="0" y="0"/>
            <a:chExt cx="23997000" cy="125698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7031" cy="12569825"/>
            </a:xfrm>
            <a:custGeom>
              <a:avLst/>
              <a:gdLst/>
              <a:ahLst/>
              <a:cxnLst/>
              <a:rect l="l" t="t" r="r" b="b"/>
              <a:pathLst>
                <a:path w="23997031" h="12569825">
                  <a:moveTo>
                    <a:pt x="0" y="0"/>
                  </a:moveTo>
                  <a:lnTo>
                    <a:pt x="23997031" y="0"/>
                  </a:lnTo>
                  <a:lnTo>
                    <a:pt x="23997031" y="12569825"/>
                  </a:lnTo>
                  <a:lnTo>
                    <a:pt x="0" y="12569825"/>
                  </a:lnTo>
                  <a:close/>
                </a:path>
              </a:pathLst>
            </a:custGeom>
            <a:solidFill>
              <a:srgbClr val="02155B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Freeform 4" descr="preencoded.png"/>
          <p:cNvSpPr/>
          <p:nvPr/>
        </p:nvSpPr>
        <p:spPr>
          <a:xfrm>
            <a:off x="142839" y="142839"/>
            <a:ext cx="17997750" cy="9427392"/>
          </a:xfrm>
          <a:custGeom>
            <a:avLst/>
            <a:gdLst/>
            <a:ahLst/>
            <a:cxnLst/>
            <a:rect l="l" t="t" r="r" b="b"/>
            <a:pathLst>
              <a:path w="17997750" h="9427392">
                <a:moveTo>
                  <a:pt x="0" y="0"/>
                </a:moveTo>
                <a:lnTo>
                  <a:pt x="17997750" y="0"/>
                </a:lnTo>
                <a:lnTo>
                  <a:pt x="17997750" y="9427392"/>
                </a:lnTo>
                <a:lnTo>
                  <a:pt x="0" y="9427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283" b="-7730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3962400" y="419100"/>
            <a:ext cx="11049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TT Norms Bold"/>
              </a:rPr>
              <a:t>Unleashing Potential and Igniting Growth for Business Leaders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285678" y="9348831"/>
            <a:ext cx="1280638" cy="649918"/>
          </a:xfrm>
          <a:custGeom>
            <a:avLst/>
            <a:gdLst/>
            <a:ahLst/>
            <a:cxnLst/>
            <a:rect l="l" t="t" r="r" b="b"/>
            <a:pathLst>
              <a:path w="1280638" h="649918">
                <a:moveTo>
                  <a:pt x="0" y="0"/>
                </a:moveTo>
                <a:lnTo>
                  <a:pt x="1280639" y="0"/>
                </a:lnTo>
                <a:lnTo>
                  <a:pt x="1280639" y="649919"/>
                </a:lnTo>
                <a:lnTo>
                  <a:pt x="0" y="6499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7830800" y="9780270"/>
            <a:ext cx="1017120" cy="39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7221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Director and GM of Skilcraft?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Hired to start electronics group within Sheetmetal Company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Loved it!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Used MBA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Grew company from $7M to $11M in 2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2000 Recession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Unrest within the company, ownership not stable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3 kids with #4 on the way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pPr algn="ctr"/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8" name="Picture 2" descr="Business growth hi-res stock photography and images - Alamy">
            <a:extLst>
              <a:ext uri="{FF2B5EF4-FFF2-40B4-BE49-F238E27FC236}">
                <a16:creationId xmlns:a16="http://schemas.microsoft.com/office/drawing/2014/main" id="{3D257CC0-55D7-0995-8915-374A9081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47" y="566439"/>
            <a:ext cx="4093460" cy="32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2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72212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VP Business Development, SMC?</a:t>
            </a: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The search: Clarity was there and networking found the opportunity!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VP Business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Responsible for Sales, Marketing, and Strategy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Grew $18M to $75M in 4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Company sold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Regional Sales, No!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Buy a business, yes and was looking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Promoted to EVP of Acquiring company $400M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8" name="Picture 2" descr="Business growth hi-res stock photography and images - Alamy">
            <a:extLst>
              <a:ext uri="{FF2B5EF4-FFF2-40B4-BE49-F238E27FC236}">
                <a16:creationId xmlns:a16="http://schemas.microsoft.com/office/drawing/2014/main" id="{E4B7C1E9-B078-7E51-1435-C1A5266A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068" y="305040"/>
            <a:ext cx="4093460" cy="32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72212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EVP of Creation, $400M?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3 years, didn’t like big company politics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Traveled 220 days a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Did well, built a team, but big companies are hard to move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Buy a business, this time a with a little bit of money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0242" name="Picture 2" descr="Business Travel Images – Browse 5,605,113 Stock Photos ...">
            <a:extLst>
              <a:ext uri="{FF2B5EF4-FFF2-40B4-BE49-F238E27FC236}">
                <a16:creationId xmlns:a16="http://schemas.microsoft.com/office/drawing/2014/main" id="{F1710FAA-5482-961A-5182-F9B11F34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250" y="331616"/>
            <a:ext cx="5903616" cy="32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4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5300" y="314765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44405" y="2019300"/>
            <a:ext cx="172212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Skilcraft as Owner, CEO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The search: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Networking looking at businesses and communicating what I wanted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2009, all businesses upside down, great recession. No financing available.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Skilcraft CEO wanted to retire.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I came back as an owner. Finally I owned a company!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13 years as CEO and owner in the business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Grew from $10M to $25M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Sold Company 2021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2290" name="Picture 2" descr="Business ownership Stock Photos, Royalty Free Business ...">
            <a:extLst>
              <a:ext uri="{FF2B5EF4-FFF2-40B4-BE49-F238E27FC236}">
                <a16:creationId xmlns:a16="http://schemas.microsoft.com/office/drawing/2014/main" id="{979147BC-6AF4-AA41-E5F4-7A9BE25C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59" y="314765"/>
            <a:ext cx="4164587" cy="28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0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719" y="213032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2395" y="1714500"/>
            <a:ext cx="172212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Quit Skilcraft-ONI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The search: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Networked, found a company, LOI fell through, was crushed!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Decided to quit. Never quit a job without something to go to.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My identity was wrapped up in Skilcraft.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Angry, unhappy, frustrated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Hated going to work each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Confused on what to do.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3314" name="Picture 2" descr="Confused Person Images – Browse 722,166 Stock Photos ...">
            <a:extLst>
              <a:ext uri="{FF2B5EF4-FFF2-40B4-BE49-F238E27FC236}">
                <a16:creationId xmlns:a16="http://schemas.microsoft.com/office/drawing/2014/main" id="{199FC6FA-3C6C-11E7-D92B-A3AC5EBF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405" y="301868"/>
            <a:ext cx="4640913" cy="31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4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719" y="213032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2395" y="1714500"/>
            <a:ext cx="172212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My Why? My Purpose? Next 10 years?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The search: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Referred Back to “What color is your parachute?”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Used Personality Profiles of Myself  – What are my strengths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Read Half Time – easy for author to do, BUT did ask good questions of what next?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Read “Why?” This time with respect to me, not to my business.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Read Strength to Strength – 1</a:t>
            </a:r>
            <a:r>
              <a:rPr lang="en-US" sz="4000" baseline="30000" dirty="0">
                <a:solidFill>
                  <a:srgbClr val="02155B"/>
                </a:solidFill>
                <a:latin typeface="TT Norms Bold"/>
              </a:rPr>
              <a:t>st</a:t>
            </a:r>
            <a:r>
              <a:rPr lang="en-US" sz="4000" dirty="0">
                <a:solidFill>
                  <a:srgbClr val="02155B"/>
                </a:solidFill>
                <a:latin typeface="TT Norms Bold"/>
              </a:rPr>
              <a:t> three chapters depressing, rest very good!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Read Pay Check to Purpose – simple read and test.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Read Rhythm of Life, Ah hah moment! I haven’t had balance in my life since  I was 40!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117443" y="9105900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4338" name="Picture 2" descr="30,051 Life Purpose Images, Stock Photos, and Vectors ...">
            <a:extLst>
              <a:ext uri="{FF2B5EF4-FFF2-40B4-BE49-F238E27FC236}">
                <a16:creationId xmlns:a16="http://schemas.microsoft.com/office/drawing/2014/main" id="{45071B92-7D95-B894-94B2-4523B520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618" y="213031"/>
            <a:ext cx="4419226" cy="34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2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719" y="213032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2395" y="1714500"/>
            <a:ext cx="172212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My Why? My Purpose? Next 10 years?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Utilization of Behavioral Profiles – What are my strengths?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I aligned my behavioral strengths with the answers to questions in the books.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I developed my purpose, vision, mission, and what!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5364" name="Picture 4" descr="What is the DiSC assessment? - DiSC Profile">
            <a:hlinkClick r:id="rId4" action="ppaction://hlinkfile"/>
            <a:extLst>
              <a:ext uri="{FF2B5EF4-FFF2-40B4-BE49-F238E27FC236}">
                <a16:creationId xmlns:a16="http://schemas.microsoft.com/office/drawing/2014/main" id="{4B7EF885-F797-D752-93C7-D045FFFE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76900"/>
            <a:ext cx="2678733" cy="22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7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719" y="213032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2395" y="1714500"/>
            <a:ext cx="17221200" cy="11387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Why? Purpose, Mission, Vision, How?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Why?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be the best Christian leader in all aspects of my life:  Husband, Father, Grandfather, Son, Brother, Friend, Volunteer, Work</a:t>
            </a:r>
          </a:p>
          <a:p>
            <a:endParaRPr lang="en-US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Purpose: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To use the skills God gave me to help individuals and organizations become the best version of themselves</a:t>
            </a:r>
          </a:p>
          <a:p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Mission: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coach, analyze, plan, facilitate strategies that help individuals and organizations become better versions of themselves that make their lives better, their communities better and the  world a better place.</a:t>
            </a:r>
          </a:p>
          <a:p>
            <a:endParaRPr lang="en-US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Vision: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That leaders I've coach help others to become better versions of their selves and it becomes a way of life for them, their employees, their families. </a:t>
            </a:r>
          </a:p>
          <a:p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Coaching that utilizes best practices and disciplines for use in businesses and personal life </a:t>
            </a:r>
          </a:p>
          <a:p>
            <a:endParaRPr lang="en-US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6386" name="Picture 2" descr="Mission Vision Stock Photos, Images and Backgrounds for Free ...">
            <a:extLst>
              <a:ext uri="{FF2B5EF4-FFF2-40B4-BE49-F238E27FC236}">
                <a16:creationId xmlns:a16="http://schemas.microsoft.com/office/drawing/2014/main" id="{D99A145D-B198-D240-BEDF-7340EA8F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206" y="-18942"/>
            <a:ext cx="319170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719" y="213032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2395" y="1714500"/>
            <a:ext cx="13927005" cy="10341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FocalPoint Business Coach and Leadership Coach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 Career Changes later! I’m using my passion for business, my strengths, desire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leadership, and ownership to their fullest extent.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Helping Businesses, Non-Profits, and Individuals: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Rhythm of Life: Body, mind, spirit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Understanding Why?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Understanding Strengths- What?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Culture &amp; Core Values- What?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Good to Great – How?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Strategy &amp; Implementation – How?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What to do now? – Grow my franchise and keep walking the journey!</a:t>
            </a:r>
          </a:p>
          <a:p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2192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0889" y="747989"/>
            <a:ext cx="2291520" cy="1441182"/>
          </a:xfrm>
          <a:custGeom>
            <a:avLst/>
            <a:gdLst/>
            <a:ahLst/>
            <a:cxnLst/>
            <a:rect l="l" t="t" r="r" b="b"/>
            <a:pathLst>
              <a:path w="2291520" h="1441182">
                <a:moveTo>
                  <a:pt x="0" y="0"/>
                </a:moveTo>
                <a:lnTo>
                  <a:pt x="2291520" y="0"/>
                </a:lnTo>
                <a:lnTo>
                  <a:pt x="2291520" y="1441183"/>
                </a:lnTo>
                <a:lnTo>
                  <a:pt x="0" y="1441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1972832" y="4805530"/>
            <a:ext cx="6315168" cy="5624986"/>
          </a:xfrm>
          <a:custGeom>
            <a:avLst/>
            <a:gdLst/>
            <a:ahLst/>
            <a:cxnLst/>
            <a:rect l="l" t="t" r="r" b="b"/>
            <a:pathLst>
              <a:path w="6315168" h="5624986">
                <a:moveTo>
                  <a:pt x="0" y="0"/>
                </a:moveTo>
                <a:lnTo>
                  <a:pt x="6315168" y="0"/>
                </a:lnTo>
                <a:lnTo>
                  <a:pt x="6315168" y="5624986"/>
                </a:lnTo>
                <a:lnTo>
                  <a:pt x="0" y="56249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3122409" y="3095388"/>
            <a:ext cx="12043182" cy="217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58"/>
              </a:lnSpc>
            </a:pPr>
            <a:r>
              <a:rPr lang="en-US" sz="14665" dirty="0">
                <a:solidFill>
                  <a:srgbClr val="02155B"/>
                </a:solidFill>
                <a:latin typeface="TT Norms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62000" y="2552700"/>
            <a:ext cx="13699598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Journey: How does a teenager know what they want to be when they grow up?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My journey started in the 80’s: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My parent’s expectations: graduate from high school, get job and move out.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2155B"/>
                </a:solidFill>
                <a:latin typeface="TT Norms Bold"/>
              </a:rPr>
              <a:t>Dad didn’t graduate from high school, mom did. Dad was welder.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2155B"/>
                </a:solidFill>
                <a:latin typeface="TT Norms Bold"/>
              </a:rPr>
              <a:t>Mom worked at McDonalds.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High School’s Expectations: Good at Math/Physics- Go be an engineer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My Expectations: ????????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1026" name="Picture 2" descr="Choosing future profession. Teenager standing in front of drawn signs on light blue background">
            <a:extLst>
              <a:ext uri="{FF2B5EF4-FFF2-40B4-BE49-F238E27FC236}">
                <a16:creationId xmlns:a16="http://schemas.microsoft.com/office/drawing/2014/main" id="{E007DBF5-4362-198F-9758-4B64DE6F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28014"/>
            <a:ext cx="4690571" cy="26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7221200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College Here I come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NKU- Scholarship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No Engineering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NKU nothing of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End of Year 1 – lost my scholarship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2155B"/>
                </a:solidFill>
                <a:latin typeface="TT Norms Bold"/>
              </a:rPr>
              <a:t>Dad- there’s this thing called lasers at GE. CTC is the school. Go look into 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2155B"/>
                </a:solidFill>
                <a:latin typeface="TT Norms Bold"/>
              </a:rPr>
              <a:t>I did, I excelled. 2 AAS Degrees, Lasers &amp; Electronics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2050" name="Picture 2" descr="Graduate students choosing career path vector illustration. Cartoon drawing of career ladder, healthcare, business, writing, science, arts. Education, career, graduation, choice, success concept">
            <a:extLst>
              <a:ext uri="{FF2B5EF4-FFF2-40B4-BE49-F238E27FC236}">
                <a16:creationId xmlns:a16="http://schemas.microsoft.com/office/drawing/2014/main" id="{533C0497-E812-94EE-33D0-896E1A52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74" y="204330"/>
            <a:ext cx="6722956" cy="44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0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344545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44405" y="1866900"/>
            <a:ext cx="17221200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First Professional Job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2800" dirty="0">
                <a:solidFill>
                  <a:srgbClr val="02155B"/>
                </a:solidFill>
                <a:latin typeface="TT Norms Bold"/>
              </a:rPr>
              <a:t>My approach:</a:t>
            </a:r>
          </a:p>
          <a:p>
            <a:endParaRPr lang="en-US" sz="2800" dirty="0">
              <a:solidFill>
                <a:srgbClr val="02155B"/>
              </a:solidFill>
              <a:latin typeface="TT Norms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Traditional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Classifieds: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Business Listings: Letters,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Trade Magazine Listings: Letters,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Networking? What is that?</a:t>
            </a:r>
          </a:p>
          <a:p>
            <a:endParaRPr lang="en-US" sz="28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3074" name="Picture 2" descr="1,810 Job Classifieds Stock Photos, High-Res Pictures, and ...">
            <a:extLst>
              <a:ext uri="{FF2B5EF4-FFF2-40B4-BE49-F238E27FC236}">
                <a16:creationId xmlns:a16="http://schemas.microsoft.com/office/drawing/2014/main" id="{972A7E2C-FA27-F3DD-07FB-D788A662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728" y="390661"/>
            <a:ext cx="4617872" cy="30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azine | Laser Focus World">
            <a:extLst>
              <a:ext uri="{FF2B5EF4-FFF2-40B4-BE49-F238E27FC236}">
                <a16:creationId xmlns:a16="http://schemas.microsoft.com/office/drawing/2014/main" id="{92BCDD32-B9B1-8EC6-85E2-427544B2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3996387"/>
            <a:ext cx="4122572" cy="37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344545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44405" y="1866900"/>
            <a:ext cx="17221200" cy="9356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First Professional Job</a:t>
            </a:r>
          </a:p>
          <a:p>
            <a:endParaRPr lang="en-US" sz="28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2800" dirty="0">
                <a:solidFill>
                  <a:srgbClr val="02155B"/>
                </a:solidFill>
                <a:latin typeface="TT Norms Bold"/>
              </a:rPr>
              <a:t>The Job! Bell Aerospace, Optical Technician:  Research &amp; development. Lasers and Fiber Optics cool BUT,  I think I took the job due to Lake Erie and the Boats!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loved the job! 6 of us, 5 PhD &amp; Masters, Me 2 AAS. Learned a lot.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6 months in realized engineering may not be my niche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3 Years into job, Bush Sr. Military Cuts.  Layoffs: 1500 employees to 800 to 400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Offered job in CA, said no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Offered job in MI, said 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At 400, got laid off  </a:t>
            </a:r>
          </a:p>
          <a:p>
            <a:pPr lvl="1"/>
            <a:endParaRPr lang="en-US" sz="2800" dirty="0">
              <a:solidFill>
                <a:srgbClr val="02155B"/>
              </a:solidFill>
              <a:latin typeface="TT Norms Bold"/>
            </a:endParaRPr>
          </a:p>
          <a:p>
            <a:endParaRPr lang="en-US" sz="28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28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A little pissed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Felt unneeded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Swore never happen again to me!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2155B"/>
                </a:solidFill>
                <a:latin typeface="TT Norms Bold"/>
              </a:rPr>
              <a:t>I was going to beat my employer to the punch!                                                                                                                                                                               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4105436" y="4015460"/>
            <a:ext cx="29762478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4098" name="Picture 2" descr="First job Stock Photos, Royalty Free First job Images ...">
            <a:extLst>
              <a:ext uri="{FF2B5EF4-FFF2-40B4-BE49-F238E27FC236}">
                <a16:creationId xmlns:a16="http://schemas.microsoft.com/office/drawing/2014/main" id="{ED8A0E2C-E58E-BD6B-7409-1DC82D78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395" y="242017"/>
            <a:ext cx="3505200" cy="26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32,900+ Being Fired Stock Photos, Pictures &amp; Royalty-Free ...">
            <a:extLst>
              <a:ext uri="{FF2B5EF4-FFF2-40B4-BE49-F238E27FC236}">
                <a16:creationId xmlns:a16="http://schemas.microsoft.com/office/drawing/2014/main" id="{DD70EF98-D64E-B604-C72B-DFF7E145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689" y="4229100"/>
            <a:ext cx="3143413" cy="29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3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7221200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Journey: Laid off Work, Now What?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Realized to advance I Needed to get BS.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Also realized I liked business more than engineering. 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about desire to do business?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Looked at college as piece of paper, open doors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Quickest path to BS, continue engineering degree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Came back to KY, went to UC, Got Engineering degree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Plan, finish a BS and no clear transition into business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5122" name="Picture 2" descr="How Do I Change Career Paths if I Don't Know What I Want to Do?">
            <a:extLst>
              <a:ext uri="{FF2B5EF4-FFF2-40B4-BE49-F238E27FC236}">
                <a16:creationId xmlns:a16="http://schemas.microsoft.com/office/drawing/2014/main" id="{4D54A2F7-0BB4-E387-A3B7-03C4E694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88" y="359757"/>
            <a:ext cx="5638212" cy="31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4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72212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Graduate from UC, Recession?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1990, poor job market due to military cuts and recession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25 in my engineering class, 6 of us got engineering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Mine was a technician, making only a little more than my first job.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Talk about being pissed but now angry too!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I had no desire to work where I was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My passion for my own business was growing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Transition to business? Nope looked for Engineering Job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2 Years later, Engineering Job!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6146" name="Picture 2" descr="Unhappy At Work Images – Browse 372,514 Stock Photos ...">
            <a:extLst>
              <a:ext uri="{FF2B5EF4-FFF2-40B4-BE49-F238E27FC236}">
                <a16:creationId xmlns:a16="http://schemas.microsoft.com/office/drawing/2014/main" id="{D0FDFA7C-22C3-89B4-4CE6-E1B5D15C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770" y="273144"/>
            <a:ext cx="3578377" cy="33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6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48299" y="2585229"/>
            <a:ext cx="172212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Life is a Journey, Engineer with Good Company?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The search: Typical, Classifieds &amp; Letters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The jobs: Worked as Engineer &amp; Quality Manager,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Interest in Business was growing stronger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Went to night school for MBA Classes, Loved it!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Took a Quality Manager Job to enter management. Did well but burned out in 3 years. Didn’t like the role.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2155B"/>
                </a:solidFill>
                <a:latin typeface="TT Norms Bold"/>
              </a:rPr>
              <a:t>Asked to move to marketing, company sold and was told no.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4000" dirty="0">
                <a:solidFill>
                  <a:srgbClr val="02155B"/>
                </a:solidFill>
                <a:latin typeface="TT Norms Bold"/>
              </a:rPr>
              <a:t>What to do now?</a:t>
            </a: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7170" name="Picture 2" descr="430,100+ Job Fulfillment Stock Photos, Pictures &amp; Royalty ...">
            <a:extLst>
              <a:ext uri="{FF2B5EF4-FFF2-40B4-BE49-F238E27FC236}">
                <a16:creationId xmlns:a16="http://schemas.microsoft.com/office/drawing/2014/main" id="{6A8AF8D9-5F51-706C-90B3-C0DFDF1E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864" y="346167"/>
            <a:ext cx="4860837" cy="34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7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656728" cy="1341707"/>
          </a:xfrm>
          <a:custGeom>
            <a:avLst/>
            <a:gdLst/>
            <a:ahLst/>
            <a:cxnLst/>
            <a:rect l="l" t="t" r="r" b="b"/>
            <a:pathLst>
              <a:path w="2656728" h="1341707">
                <a:moveTo>
                  <a:pt x="0" y="0"/>
                </a:moveTo>
                <a:lnTo>
                  <a:pt x="2656728" y="0"/>
                </a:lnTo>
                <a:lnTo>
                  <a:pt x="2656728" y="1341707"/>
                </a:lnTo>
                <a:lnTo>
                  <a:pt x="0" y="134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24853" y="2893204"/>
            <a:ext cx="14991347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2155B"/>
                </a:solidFill>
                <a:latin typeface="TT Norms Bold"/>
              </a:rPr>
              <a:t>Life is a Journey, Career Transition Engineer to Business?</a:t>
            </a:r>
          </a:p>
          <a:p>
            <a:endParaRPr lang="en-US" sz="3600" dirty="0">
              <a:solidFill>
                <a:srgbClr val="02155B"/>
              </a:solidFill>
              <a:latin typeface="TT Norms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2155B"/>
                </a:solidFill>
                <a:latin typeface="TT Norms Bold"/>
              </a:rPr>
              <a:t>MBA at night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2155B"/>
                </a:solidFill>
                <a:latin typeface="TT Norms Bold"/>
              </a:rPr>
              <a:t>Hired a coach to help figure out how to transition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2155B"/>
                </a:solidFill>
                <a:latin typeface="TT Norms Bold"/>
              </a:rPr>
              <a:t>I read “What Color is Your Parachute?” – changed my life</a:t>
            </a:r>
          </a:p>
          <a:p>
            <a:endParaRPr lang="en-US" sz="3600" dirty="0">
              <a:solidFill>
                <a:srgbClr val="02155B"/>
              </a:solidFill>
              <a:latin typeface="TT Norms Bold"/>
            </a:endParaRPr>
          </a:p>
          <a:p>
            <a:r>
              <a:rPr lang="en-US" sz="3600" dirty="0">
                <a:solidFill>
                  <a:srgbClr val="02155B"/>
                </a:solidFill>
                <a:latin typeface="TT Norms Bold"/>
              </a:rPr>
              <a:t>The search: Started job search &amp; looked for a company to buy (with no money or experience)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2155B"/>
                </a:solidFill>
                <a:latin typeface="TT Norms Bold"/>
              </a:rPr>
              <a:t>This time coach helped me define next move, was intentional and brought clarity to my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2155B"/>
                </a:solidFill>
                <a:latin typeface="TT Norms Bold"/>
              </a:rPr>
              <a:t>Taught me networking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2155B"/>
                </a:solidFill>
                <a:latin typeface="TT Norms Bold"/>
              </a:rPr>
              <a:t>Search included networking, communicating what I was looking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2155B"/>
              </a:solidFill>
              <a:latin typeface="TT Norms Bold"/>
            </a:endParaRPr>
          </a:p>
          <a:p>
            <a:endParaRPr lang="en-US" sz="4000" dirty="0">
              <a:solidFill>
                <a:srgbClr val="02155B"/>
              </a:solidFill>
              <a:latin typeface="TT Norm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3771900"/>
            <a:ext cx="17297400" cy="28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  <a:p>
            <a:pPr>
              <a:lnSpc>
                <a:spcPts val="5506"/>
              </a:lnSpc>
            </a:pPr>
            <a:endParaRPr lang="en-US" sz="4405" dirty="0">
              <a:solidFill>
                <a:srgbClr val="02155B"/>
              </a:solidFill>
              <a:latin typeface="TT Norm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06996" y="8405996"/>
            <a:ext cx="852304" cy="8523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8194" name="Picture 2" descr="21,270 Career Coaching Stock Photos - Free &amp; Royalty-Free ...">
            <a:extLst>
              <a:ext uri="{FF2B5EF4-FFF2-40B4-BE49-F238E27FC236}">
                <a16:creationId xmlns:a16="http://schemas.microsoft.com/office/drawing/2014/main" id="{04ED0387-D9B5-7159-74FF-3F461AF0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687" y="144679"/>
            <a:ext cx="5509025" cy="3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1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2124</Words>
  <Application>Microsoft Office PowerPoint</Application>
  <PresentationFormat>Custom</PresentationFormat>
  <Paragraphs>268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TT Norms Bold</vt:lpstr>
      <vt:lpstr>Arial</vt:lpstr>
      <vt:lpstr>TT Norms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Standard PowerPoint Template</dc:title>
  <dc:creator>John Zurborg</dc:creator>
  <cp:lastModifiedBy>John Zurborg</cp:lastModifiedBy>
  <cp:revision>7</cp:revision>
  <cp:lastPrinted>2024-08-09T18:20:09Z</cp:lastPrinted>
  <dcterms:created xsi:type="dcterms:W3CDTF">2006-08-16T00:00:00Z</dcterms:created>
  <dcterms:modified xsi:type="dcterms:W3CDTF">2024-08-26T16:37:01Z</dcterms:modified>
  <dc:identifier>DAGEByDaVXE</dc:identifier>
</cp:coreProperties>
</file>