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Lst>
  <p:notesMasterIdLst>
    <p:notesMasterId r:id="rId40"/>
  </p:notesMasterIdLst>
  <p:handoutMasterIdLst>
    <p:handoutMasterId r:id="rId41"/>
  </p:handoutMasterIdLst>
  <p:sldIdLst>
    <p:sldId id="312" r:id="rId5"/>
    <p:sldId id="365" r:id="rId6"/>
    <p:sldId id="313" r:id="rId7"/>
    <p:sldId id="373" r:id="rId8"/>
    <p:sldId id="368" r:id="rId9"/>
    <p:sldId id="370" r:id="rId10"/>
    <p:sldId id="363" r:id="rId11"/>
    <p:sldId id="359" r:id="rId12"/>
    <p:sldId id="377" r:id="rId13"/>
    <p:sldId id="364" r:id="rId14"/>
    <p:sldId id="353" r:id="rId15"/>
    <p:sldId id="379" r:id="rId16"/>
    <p:sldId id="358" r:id="rId17"/>
    <p:sldId id="380" r:id="rId18"/>
    <p:sldId id="381" r:id="rId19"/>
    <p:sldId id="382" r:id="rId20"/>
    <p:sldId id="383" r:id="rId21"/>
    <p:sldId id="366" r:id="rId22"/>
    <p:sldId id="342" r:id="rId23"/>
    <p:sldId id="344" r:id="rId24"/>
    <p:sldId id="355" r:id="rId25"/>
    <p:sldId id="375" r:id="rId26"/>
    <p:sldId id="385" r:id="rId27"/>
    <p:sldId id="386" r:id="rId28"/>
    <p:sldId id="352" r:id="rId29"/>
    <p:sldId id="351" r:id="rId30"/>
    <p:sldId id="378" r:id="rId31"/>
    <p:sldId id="374" r:id="rId32"/>
    <p:sldId id="345" r:id="rId33"/>
    <p:sldId id="371" r:id="rId34"/>
    <p:sldId id="372" r:id="rId35"/>
    <p:sldId id="376" r:id="rId36"/>
    <p:sldId id="349" r:id="rId37"/>
    <p:sldId id="369" r:id="rId38"/>
    <p:sldId id="3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40404"/>
    <a:srgbClr val="FFA300"/>
    <a:srgbClr val="FBA93F"/>
    <a:srgbClr val="055389"/>
    <a:srgbClr val="005082"/>
    <a:srgbClr val="051A2A"/>
    <a:srgbClr val="A7D0D1"/>
    <a:srgbClr val="61616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EBB89-A58E-4232-B2CE-3519685B1870}" v="653" dt="2024-10-22T18:35:47.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10" autoAdjust="0"/>
  </p:normalViewPr>
  <p:slideViewPr>
    <p:cSldViewPr snapToGrid="0">
      <p:cViewPr varScale="1">
        <p:scale>
          <a:sx n="87" d="100"/>
          <a:sy n="87" d="100"/>
        </p:scale>
        <p:origin x="1392" y="84"/>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Allison" userId="d97687b32e47ab8d" providerId="LiveId" clId="{836EBB89-A58E-4232-B2CE-3519685B1870}"/>
    <pc:docChg chg="undo custSel addSld delSld modSld sldOrd">
      <pc:chgData name="Carl Allison" userId="d97687b32e47ab8d" providerId="LiveId" clId="{836EBB89-A58E-4232-B2CE-3519685B1870}" dt="2024-10-22T18:35:47.448" v="3682"/>
      <pc:docMkLst>
        <pc:docMk/>
      </pc:docMkLst>
      <pc:sldChg chg="modSp mod modNotesTx">
        <pc:chgData name="Carl Allison" userId="d97687b32e47ab8d" providerId="LiveId" clId="{836EBB89-A58E-4232-B2CE-3519685B1870}" dt="2024-10-22T18:19:17.148" v="2469" actId="20577"/>
        <pc:sldMkLst>
          <pc:docMk/>
          <pc:sldMk cId="2194341428" sldId="312"/>
        </pc:sldMkLst>
        <pc:spChg chg="mod">
          <ac:chgData name="Carl Allison" userId="d97687b32e47ab8d" providerId="LiveId" clId="{836EBB89-A58E-4232-B2CE-3519685B1870}" dt="2024-10-22T11:18:43.321" v="860" actId="20577"/>
          <ac:spMkLst>
            <pc:docMk/>
            <pc:sldMk cId="2194341428" sldId="312"/>
            <ac:spMk id="3" creationId="{3D71C9CD-CAE8-4AC8-936D-333769D479E5}"/>
          </ac:spMkLst>
        </pc:spChg>
        <pc:spChg chg="mod">
          <ac:chgData name="Carl Allison" userId="d97687b32e47ab8d" providerId="LiveId" clId="{836EBB89-A58E-4232-B2CE-3519685B1870}" dt="2024-10-22T11:18:23.711" v="858" actId="1035"/>
          <ac:spMkLst>
            <pc:docMk/>
            <pc:sldMk cId="2194341428" sldId="312"/>
            <ac:spMk id="4" creationId="{C6D24F99-E026-485A-96CD-AEC98137262A}"/>
          </ac:spMkLst>
        </pc:spChg>
        <pc:picChg chg="mod">
          <ac:chgData name="Carl Allison" userId="d97687b32e47ab8d" providerId="LiveId" clId="{836EBB89-A58E-4232-B2CE-3519685B1870}" dt="2024-10-22T11:18:27.951" v="859" actId="1076"/>
          <ac:picMkLst>
            <pc:docMk/>
            <pc:sldMk cId="2194341428" sldId="312"/>
            <ac:picMk id="2" creationId="{DEEFF562-6E0A-766B-23D9-CEAAC45ADCED}"/>
          </ac:picMkLst>
        </pc:picChg>
        <pc:picChg chg="mod">
          <ac:chgData name="Carl Allison" userId="d97687b32e47ab8d" providerId="LiveId" clId="{836EBB89-A58E-4232-B2CE-3519685B1870}" dt="2024-10-22T11:18:16.754" v="840" actId="1076"/>
          <ac:picMkLst>
            <pc:docMk/>
            <pc:sldMk cId="2194341428" sldId="312"/>
            <ac:picMk id="9" creationId="{3FAB5AD9-2EC1-B929-7780-28194CA8C33B}"/>
          </ac:picMkLst>
        </pc:picChg>
        <pc:picChg chg="mod">
          <ac:chgData name="Carl Allison" userId="d97687b32e47ab8d" providerId="LiveId" clId="{836EBB89-A58E-4232-B2CE-3519685B1870}" dt="2024-10-22T11:17:59.487" v="838" actId="14100"/>
          <ac:picMkLst>
            <pc:docMk/>
            <pc:sldMk cId="2194341428" sldId="312"/>
            <ac:picMk id="10" creationId="{79A1D7AA-01C2-E7D0-5500-D36CCD27C15B}"/>
          </ac:picMkLst>
        </pc:picChg>
      </pc:sldChg>
      <pc:sldChg chg="modNotesTx">
        <pc:chgData name="Carl Allison" userId="d97687b32e47ab8d" providerId="LiveId" clId="{836EBB89-A58E-4232-B2CE-3519685B1870}" dt="2024-10-22T18:21:42.608" v="2825" actId="20577"/>
        <pc:sldMkLst>
          <pc:docMk/>
          <pc:sldMk cId="3383656976" sldId="313"/>
        </pc:sldMkLst>
      </pc:sldChg>
      <pc:sldChg chg="addSp modSp mod">
        <pc:chgData name="Carl Allison" userId="d97687b32e47ab8d" providerId="LiveId" clId="{836EBB89-A58E-4232-B2CE-3519685B1870}" dt="2024-10-22T00:57:16.604" v="726" actId="1036"/>
        <pc:sldMkLst>
          <pc:docMk/>
          <pc:sldMk cId="997063486" sldId="344"/>
        </pc:sldMkLst>
        <pc:spChg chg="add mod">
          <ac:chgData name="Carl Allison" userId="d97687b32e47ab8d" providerId="LiveId" clId="{836EBB89-A58E-4232-B2CE-3519685B1870}" dt="2024-10-22T00:11:31.941" v="414" actId="121"/>
          <ac:spMkLst>
            <pc:docMk/>
            <pc:sldMk cId="997063486" sldId="344"/>
            <ac:spMk id="9" creationId="{F42119B1-00A9-D1D4-373D-FA92EDB62253}"/>
          </ac:spMkLst>
        </pc:spChg>
        <pc:picChg chg="mod">
          <ac:chgData name="Carl Allison" userId="d97687b32e47ab8d" providerId="LiveId" clId="{836EBB89-A58E-4232-B2CE-3519685B1870}" dt="2024-10-22T00:57:16.604" v="726" actId="1036"/>
          <ac:picMkLst>
            <pc:docMk/>
            <pc:sldMk cId="997063486" sldId="344"/>
            <ac:picMk id="7" creationId="{B8B65CCB-4B0B-070C-5C84-88C4B84291E4}"/>
          </ac:picMkLst>
        </pc:picChg>
        <pc:picChg chg="mod">
          <ac:chgData name="Carl Allison" userId="d97687b32e47ab8d" providerId="LiveId" clId="{836EBB89-A58E-4232-B2CE-3519685B1870}" dt="2024-10-22T00:57:03.206" v="724" actId="1038"/>
          <ac:picMkLst>
            <pc:docMk/>
            <pc:sldMk cId="997063486" sldId="344"/>
            <ac:picMk id="8" creationId="{280822D0-832D-DD3B-778D-766AF116EBF2}"/>
          </ac:picMkLst>
        </pc:picChg>
      </pc:sldChg>
      <pc:sldChg chg="addSp delSp modSp mod">
        <pc:chgData name="Carl Allison" userId="d97687b32e47ab8d" providerId="LiveId" clId="{836EBB89-A58E-4232-B2CE-3519685B1870}" dt="2024-10-22T01:07:23.845" v="743" actId="1035"/>
        <pc:sldMkLst>
          <pc:docMk/>
          <pc:sldMk cId="149285471" sldId="345"/>
        </pc:sldMkLst>
        <pc:spChg chg="add mod">
          <ac:chgData name="Carl Allison" userId="d97687b32e47ab8d" providerId="LiveId" clId="{836EBB89-A58E-4232-B2CE-3519685B1870}" dt="2024-10-22T00:12:31.798" v="424" actId="14100"/>
          <ac:spMkLst>
            <pc:docMk/>
            <pc:sldMk cId="149285471" sldId="345"/>
            <ac:spMk id="3" creationId="{535397B7-642C-657D-2FB6-02828D004B22}"/>
          </ac:spMkLst>
        </pc:spChg>
        <pc:spChg chg="del mod">
          <ac:chgData name="Carl Allison" userId="d97687b32e47ab8d" providerId="LiveId" clId="{836EBB89-A58E-4232-B2CE-3519685B1870}" dt="2024-10-22T00:12:15.155" v="421" actId="478"/>
          <ac:spMkLst>
            <pc:docMk/>
            <pc:sldMk cId="149285471" sldId="345"/>
            <ac:spMk id="4" creationId="{189B57D1-0DBE-28E4-0A73-1A2A5208624A}"/>
          </ac:spMkLst>
        </pc:spChg>
        <pc:spChg chg="mod">
          <ac:chgData name="Carl Allison" userId="d97687b32e47ab8d" providerId="LiveId" clId="{836EBB89-A58E-4232-B2CE-3519685B1870}" dt="2024-10-22T01:07:23.845" v="743" actId="1035"/>
          <ac:spMkLst>
            <pc:docMk/>
            <pc:sldMk cId="149285471" sldId="345"/>
            <ac:spMk id="6" creationId="{765FC49C-B10C-590C-96FB-09893B874099}"/>
          </ac:spMkLst>
        </pc:spChg>
        <pc:spChg chg="mod">
          <ac:chgData name="Carl Allison" userId="d97687b32e47ab8d" providerId="LiveId" clId="{836EBB89-A58E-4232-B2CE-3519685B1870}" dt="2024-10-21T23:19:53.707" v="292" actId="14100"/>
          <ac:spMkLst>
            <pc:docMk/>
            <pc:sldMk cId="149285471" sldId="345"/>
            <ac:spMk id="8" creationId="{8EE0A87D-507E-CB54-5732-CCC8FF6DC45E}"/>
          </ac:spMkLst>
        </pc:spChg>
        <pc:spChg chg="mod">
          <ac:chgData name="Carl Allison" userId="d97687b32e47ab8d" providerId="LiveId" clId="{836EBB89-A58E-4232-B2CE-3519685B1870}" dt="2024-10-22T01:07:23.845" v="743" actId="1035"/>
          <ac:spMkLst>
            <pc:docMk/>
            <pc:sldMk cId="149285471" sldId="345"/>
            <ac:spMk id="11" creationId="{D3DEC019-1EFD-5778-8567-96846313454F}"/>
          </ac:spMkLst>
        </pc:spChg>
      </pc:sldChg>
      <pc:sldChg chg="addSp modSp mod ord modAnim">
        <pc:chgData name="Carl Allison" userId="d97687b32e47ab8d" providerId="LiveId" clId="{836EBB89-A58E-4232-B2CE-3519685B1870}" dt="2024-10-22T13:42:52.921" v="1255"/>
        <pc:sldMkLst>
          <pc:docMk/>
          <pc:sldMk cId="448061737" sldId="349"/>
        </pc:sldMkLst>
        <pc:spChg chg="add mod">
          <ac:chgData name="Carl Allison" userId="d97687b32e47ab8d" providerId="LiveId" clId="{836EBB89-A58E-4232-B2CE-3519685B1870}" dt="2024-10-22T00:12:56.858" v="428"/>
          <ac:spMkLst>
            <pc:docMk/>
            <pc:sldMk cId="448061737" sldId="349"/>
            <ac:spMk id="6" creationId="{EF027355-860E-7CE7-4BFE-0F2A3B319609}"/>
          </ac:spMkLst>
        </pc:spChg>
        <pc:picChg chg="mod ord">
          <ac:chgData name="Carl Allison" userId="d97687b32e47ab8d" providerId="LiveId" clId="{836EBB89-A58E-4232-B2CE-3519685B1870}" dt="2024-10-22T00:56:19.467" v="675" actId="1076"/>
          <ac:picMkLst>
            <pc:docMk/>
            <pc:sldMk cId="448061737" sldId="349"/>
            <ac:picMk id="2" creationId="{D023DE7A-7B27-4425-262E-1B273ED2CB77}"/>
          </ac:picMkLst>
        </pc:picChg>
        <pc:picChg chg="mod">
          <ac:chgData name="Carl Allison" userId="d97687b32e47ab8d" providerId="LiveId" clId="{836EBB89-A58E-4232-B2CE-3519685B1870}" dt="2024-10-22T00:56:23.714" v="676" actId="1076"/>
          <ac:picMkLst>
            <pc:docMk/>
            <pc:sldMk cId="448061737" sldId="349"/>
            <ac:picMk id="7" creationId="{ED2EF9A6-9F10-9E3F-EB2A-4C765141B057}"/>
          </ac:picMkLst>
        </pc:picChg>
        <pc:picChg chg="mod ord">
          <ac:chgData name="Carl Allison" userId="d97687b32e47ab8d" providerId="LiveId" clId="{836EBB89-A58E-4232-B2CE-3519685B1870}" dt="2024-10-22T00:56:36.278" v="678" actId="166"/>
          <ac:picMkLst>
            <pc:docMk/>
            <pc:sldMk cId="448061737" sldId="349"/>
            <ac:picMk id="11" creationId="{79C86007-DC7E-6127-93C4-B6ED4C61D1C2}"/>
          </ac:picMkLst>
        </pc:picChg>
      </pc:sldChg>
      <pc:sldChg chg="modSp mod">
        <pc:chgData name="Carl Allison" userId="d97687b32e47ab8d" providerId="LiveId" clId="{836EBB89-A58E-4232-B2CE-3519685B1870}" dt="2024-10-22T00:46:28.476" v="551" actId="1076"/>
        <pc:sldMkLst>
          <pc:docMk/>
          <pc:sldMk cId="1393430865" sldId="351"/>
        </pc:sldMkLst>
        <pc:spChg chg="mod">
          <ac:chgData name="Carl Allison" userId="d97687b32e47ab8d" providerId="LiveId" clId="{836EBB89-A58E-4232-B2CE-3519685B1870}" dt="2024-10-22T00:46:05.605" v="549" actId="403"/>
          <ac:spMkLst>
            <pc:docMk/>
            <pc:sldMk cId="1393430865" sldId="351"/>
            <ac:spMk id="3" creationId="{08D0BBAE-026A-E919-235C-ED10D84EC086}"/>
          </ac:spMkLst>
        </pc:spChg>
        <pc:picChg chg="mod">
          <ac:chgData name="Carl Allison" userId="d97687b32e47ab8d" providerId="LiveId" clId="{836EBB89-A58E-4232-B2CE-3519685B1870}" dt="2024-10-22T00:46:28.476" v="551" actId="1076"/>
          <ac:picMkLst>
            <pc:docMk/>
            <pc:sldMk cId="1393430865" sldId="351"/>
            <ac:picMk id="17" creationId="{6FE494E6-4778-C452-35C3-DFAEA2E98AB3}"/>
          </ac:picMkLst>
        </pc:picChg>
      </pc:sldChg>
      <pc:sldChg chg="modSp mod">
        <pc:chgData name="Carl Allison" userId="d97687b32e47ab8d" providerId="LiveId" clId="{836EBB89-A58E-4232-B2CE-3519685B1870}" dt="2024-10-22T00:10:32.648" v="404" actId="207"/>
        <pc:sldMkLst>
          <pc:docMk/>
          <pc:sldMk cId="3343483810" sldId="353"/>
        </pc:sldMkLst>
        <pc:spChg chg="mod">
          <ac:chgData name="Carl Allison" userId="d97687b32e47ab8d" providerId="LiveId" clId="{836EBB89-A58E-4232-B2CE-3519685B1870}" dt="2024-10-22T00:10:32.648" v="404" actId="207"/>
          <ac:spMkLst>
            <pc:docMk/>
            <pc:sldMk cId="3343483810" sldId="353"/>
            <ac:spMk id="4" creationId="{A2144D8E-AE6E-4C1F-9CA9-A235759D2E41}"/>
          </ac:spMkLst>
        </pc:spChg>
        <pc:picChg chg="mod">
          <ac:chgData name="Carl Allison" userId="d97687b32e47ab8d" providerId="LiveId" clId="{836EBB89-A58E-4232-B2CE-3519685B1870}" dt="2024-10-22T00:09:56.594" v="403" actId="14100"/>
          <ac:picMkLst>
            <pc:docMk/>
            <pc:sldMk cId="3343483810" sldId="353"/>
            <ac:picMk id="8" creationId="{A2A8EB67-7E5D-894F-2A2F-E6D031E6CD72}"/>
          </ac:picMkLst>
        </pc:picChg>
      </pc:sldChg>
      <pc:sldChg chg="modSp mod modNotesTx">
        <pc:chgData name="Carl Allison" userId="d97687b32e47ab8d" providerId="LiveId" clId="{836EBB89-A58E-4232-B2CE-3519685B1870}" dt="2024-10-22T18:19:46.298" v="2470"/>
        <pc:sldMkLst>
          <pc:docMk/>
          <pc:sldMk cId="1275906328" sldId="355"/>
        </pc:sldMkLst>
        <pc:spChg chg="mod">
          <ac:chgData name="Carl Allison" userId="d97687b32e47ab8d" providerId="LiveId" clId="{836EBB89-A58E-4232-B2CE-3519685B1870}" dt="2024-10-22T13:22:29.484" v="915" actId="1076"/>
          <ac:spMkLst>
            <pc:docMk/>
            <pc:sldMk cId="1275906328" sldId="355"/>
            <ac:spMk id="3" creationId="{08D0BBAE-026A-E919-235C-ED10D84EC086}"/>
          </ac:spMkLst>
        </pc:spChg>
        <pc:grpChg chg="mod">
          <ac:chgData name="Carl Allison" userId="d97687b32e47ab8d" providerId="LiveId" clId="{836EBB89-A58E-4232-B2CE-3519685B1870}" dt="2024-10-22T00:45:20.989" v="545" actId="1076"/>
          <ac:grpSpMkLst>
            <pc:docMk/>
            <pc:sldMk cId="1275906328" sldId="355"/>
            <ac:grpSpMk id="12" creationId="{DD625222-1180-FBAC-2792-0EF84FAD2FE6}"/>
          </ac:grpSpMkLst>
        </pc:grpChg>
        <pc:picChg chg="mod">
          <ac:chgData name="Carl Allison" userId="d97687b32e47ab8d" providerId="LiveId" clId="{836EBB89-A58E-4232-B2CE-3519685B1870}" dt="2024-10-22T13:21:51.127" v="907" actId="1038"/>
          <ac:picMkLst>
            <pc:docMk/>
            <pc:sldMk cId="1275906328" sldId="355"/>
            <ac:picMk id="8" creationId="{884259D2-B6BD-359F-CA35-762CDFBD31F3}"/>
          </ac:picMkLst>
        </pc:picChg>
        <pc:picChg chg="mod">
          <ac:chgData name="Carl Allison" userId="d97687b32e47ab8d" providerId="LiveId" clId="{836EBB89-A58E-4232-B2CE-3519685B1870}" dt="2024-10-22T13:21:51.127" v="907" actId="1038"/>
          <ac:picMkLst>
            <pc:docMk/>
            <pc:sldMk cId="1275906328" sldId="355"/>
            <ac:picMk id="9" creationId="{60ED508E-FB47-08B7-AD08-01EF1A5C420F}"/>
          </ac:picMkLst>
        </pc:picChg>
      </pc:sldChg>
      <pc:sldChg chg="addSp delSp modSp mod delAnim modAnim">
        <pc:chgData name="Carl Allison" userId="d97687b32e47ab8d" providerId="LiveId" clId="{836EBB89-A58E-4232-B2CE-3519685B1870}" dt="2024-10-22T00:10:43.183" v="405" actId="207"/>
        <pc:sldMkLst>
          <pc:docMk/>
          <pc:sldMk cId="820949110" sldId="358"/>
        </pc:sldMkLst>
        <pc:spChg chg="mod">
          <ac:chgData name="Carl Allison" userId="d97687b32e47ab8d" providerId="LiveId" clId="{836EBB89-A58E-4232-B2CE-3519685B1870}" dt="2024-10-22T00:10:43.183" v="405" actId="207"/>
          <ac:spMkLst>
            <pc:docMk/>
            <pc:sldMk cId="820949110" sldId="358"/>
            <ac:spMk id="4" creationId="{A2144D8E-AE6E-4C1F-9CA9-A235759D2E41}"/>
          </ac:spMkLst>
        </pc:spChg>
        <pc:spChg chg="add del mod">
          <ac:chgData name="Carl Allison" userId="d97687b32e47ab8d" providerId="LiveId" clId="{836EBB89-A58E-4232-B2CE-3519685B1870}" dt="2024-10-21T22:22:22.168" v="98" actId="478"/>
          <ac:spMkLst>
            <pc:docMk/>
            <pc:sldMk cId="820949110" sldId="358"/>
            <ac:spMk id="7" creationId="{4E342FE5-CABE-5AE9-CDA7-4E62DE582AD0}"/>
          </ac:spMkLst>
        </pc:spChg>
        <pc:spChg chg="add del mod">
          <ac:chgData name="Carl Allison" userId="d97687b32e47ab8d" providerId="LiveId" clId="{836EBB89-A58E-4232-B2CE-3519685B1870}" dt="2024-10-21T22:22:13.921" v="97" actId="478"/>
          <ac:spMkLst>
            <pc:docMk/>
            <pc:sldMk cId="820949110" sldId="358"/>
            <ac:spMk id="9" creationId="{9696B9DA-EEE2-F33B-F25C-1C0BCFA27819}"/>
          </ac:spMkLst>
        </pc:spChg>
        <pc:spChg chg="add del mod">
          <ac:chgData name="Carl Allison" userId="d97687b32e47ab8d" providerId="LiveId" clId="{836EBB89-A58E-4232-B2CE-3519685B1870}" dt="2024-10-21T22:22:12.347" v="96" actId="478"/>
          <ac:spMkLst>
            <pc:docMk/>
            <pc:sldMk cId="820949110" sldId="358"/>
            <ac:spMk id="10" creationId="{1CEB3901-CAC7-5058-6561-05CB6DC20577}"/>
          </ac:spMkLst>
        </pc:spChg>
        <pc:spChg chg="add del mod">
          <ac:chgData name="Carl Allison" userId="d97687b32e47ab8d" providerId="LiveId" clId="{836EBB89-A58E-4232-B2CE-3519685B1870}" dt="2024-10-21T22:21:31.518" v="88" actId="22"/>
          <ac:spMkLst>
            <pc:docMk/>
            <pc:sldMk cId="820949110" sldId="358"/>
            <ac:spMk id="12" creationId="{6F1A3C5F-930A-5C8B-EE36-FEE38F3044A4}"/>
          </ac:spMkLst>
        </pc:spChg>
        <pc:spChg chg="add del mod">
          <ac:chgData name="Carl Allison" userId="d97687b32e47ab8d" providerId="LiveId" clId="{836EBB89-A58E-4232-B2CE-3519685B1870}" dt="2024-10-21T22:22:07.133" v="95" actId="478"/>
          <ac:spMkLst>
            <pc:docMk/>
            <pc:sldMk cId="820949110" sldId="358"/>
            <ac:spMk id="13" creationId="{CC8973CF-769E-9B35-7BB0-83C71C66FC8E}"/>
          </ac:spMkLst>
        </pc:spChg>
      </pc:sldChg>
      <pc:sldChg chg="modSp">
        <pc:chgData name="Carl Allison" userId="d97687b32e47ab8d" providerId="LiveId" clId="{836EBB89-A58E-4232-B2CE-3519685B1870}" dt="2024-10-22T11:23:41.440" v="862" actId="20577"/>
        <pc:sldMkLst>
          <pc:docMk/>
          <pc:sldMk cId="3577757112" sldId="359"/>
        </pc:sldMkLst>
        <pc:spChg chg="mod">
          <ac:chgData name="Carl Allison" userId="d97687b32e47ab8d" providerId="LiveId" clId="{836EBB89-A58E-4232-B2CE-3519685B1870}" dt="2024-10-22T11:23:41.440" v="862" actId="20577"/>
          <ac:spMkLst>
            <pc:docMk/>
            <pc:sldMk cId="3577757112" sldId="359"/>
            <ac:spMk id="3" creationId="{08D0BBAE-026A-E919-235C-ED10D84EC086}"/>
          </ac:spMkLst>
        </pc:spChg>
      </pc:sldChg>
      <pc:sldChg chg="addSp delSp modSp mod">
        <pc:chgData name="Carl Allison" userId="d97687b32e47ab8d" providerId="LiveId" clId="{836EBB89-A58E-4232-B2CE-3519685B1870}" dt="2024-10-22T13:46:16.565" v="1352" actId="164"/>
        <pc:sldMkLst>
          <pc:docMk/>
          <pc:sldMk cId="3361318995" sldId="361"/>
        </pc:sldMkLst>
        <pc:spChg chg="del">
          <ac:chgData name="Carl Allison" userId="d97687b32e47ab8d" providerId="LiveId" clId="{836EBB89-A58E-4232-B2CE-3519685B1870}" dt="2024-10-22T13:44:03.992" v="1264" actId="478"/>
          <ac:spMkLst>
            <pc:docMk/>
            <pc:sldMk cId="3361318995" sldId="361"/>
            <ac:spMk id="3" creationId="{6C16B82E-FBFA-2135-1FAC-515050728777}"/>
          </ac:spMkLst>
        </pc:spChg>
        <pc:spChg chg="add mod ord">
          <ac:chgData name="Carl Allison" userId="d97687b32e47ab8d" providerId="LiveId" clId="{836EBB89-A58E-4232-B2CE-3519685B1870}" dt="2024-10-22T13:46:16.565" v="1352" actId="164"/>
          <ac:spMkLst>
            <pc:docMk/>
            <pc:sldMk cId="3361318995" sldId="361"/>
            <ac:spMk id="8" creationId="{4A4F336E-518E-F2F4-B0E2-0ABDA6DC5BBB}"/>
          </ac:spMkLst>
        </pc:spChg>
        <pc:spChg chg="add mod">
          <ac:chgData name="Carl Allison" userId="d97687b32e47ab8d" providerId="LiveId" clId="{836EBB89-A58E-4232-B2CE-3519685B1870}" dt="2024-10-22T13:46:16.565" v="1352" actId="164"/>
          <ac:spMkLst>
            <pc:docMk/>
            <pc:sldMk cId="3361318995" sldId="361"/>
            <ac:spMk id="9" creationId="{08256597-2248-6875-16D8-E41A4D422CB7}"/>
          </ac:spMkLst>
        </pc:spChg>
        <pc:grpChg chg="add mod">
          <ac:chgData name="Carl Allison" userId="d97687b32e47ab8d" providerId="LiveId" clId="{836EBB89-A58E-4232-B2CE-3519685B1870}" dt="2024-10-22T13:46:16.565" v="1352" actId="164"/>
          <ac:grpSpMkLst>
            <pc:docMk/>
            <pc:sldMk cId="3361318995" sldId="361"/>
            <ac:grpSpMk id="10" creationId="{95E9F248-2837-D91F-B75D-FE54E02A2984}"/>
          </ac:grpSpMkLst>
        </pc:grpChg>
        <pc:picChg chg="mod ord">
          <ac:chgData name="Carl Allison" userId="d97687b32e47ab8d" providerId="LiveId" clId="{836EBB89-A58E-4232-B2CE-3519685B1870}" dt="2024-10-22T13:46:16.565" v="1352" actId="164"/>
          <ac:picMkLst>
            <pc:docMk/>
            <pc:sldMk cId="3361318995" sldId="361"/>
            <ac:picMk id="4" creationId="{3BAD5351-8843-D8DA-359B-19CEC990A52C}"/>
          </ac:picMkLst>
        </pc:picChg>
        <pc:picChg chg="mod ord">
          <ac:chgData name="Carl Allison" userId="d97687b32e47ab8d" providerId="LiveId" clId="{836EBB89-A58E-4232-B2CE-3519685B1870}" dt="2024-10-22T13:46:16.565" v="1352" actId="164"/>
          <ac:picMkLst>
            <pc:docMk/>
            <pc:sldMk cId="3361318995" sldId="361"/>
            <ac:picMk id="7" creationId="{CCA8112D-3428-38EB-3E5F-AC3EEBC0D570}"/>
          </ac:picMkLst>
        </pc:picChg>
      </pc:sldChg>
      <pc:sldChg chg="modSp mod">
        <pc:chgData name="Carl Allison" userId="d97687b32e47ab8d" providerId="LiveId" clId="{836EBB89-A58E-4232-B2CE-3519685B1870}" dt="2024-10-22T00:08:22.456" v="392" actId="14100"/>
        <pc:sldMkLst>
          <pc:docMk/>
          <pc:sldMk cId="2916066753" sldId="363"/>
        </pc:sldMkLst>
        <pc:spChg chg="mod">
          <ac:chgData name="Carl Allison" userId="d97687b32e47ab8d" providerId="LiveId" clId="{836EBB89-A58E-4232-B2CE-3519685B1870}" dt="2024-10-22T00:08:22.456" v="392" actId="14100"/>
          <ac:spMkLst>
            <pc:docMk/>
            <pc:sldMk cId="2916066753" sldId="363"/>
            <ac:spMk id="4" creationId="{691F2A8C-0944-DC6B-4ED9-0AE4D69B9841}"/>
          </ac:spMkLst>
        </pc:spChg>
      </pc:sldChg>
      <pc:sldChg chg="addSp delSp modSp mod delAnim modAnim modNotesTx">
        <pc:chgData name="Carl Allison" userId="d97687b32e47ab8d" providerId="LiveId" clId="{836EBB89-A58E-4232-B2CE-3519685B1870}" dt="2024-10-22T18:26:51.624" v="3233" actId="20577"/>
        <pc:sldMkLst>
          <pc:docMk/>
          <pc:sldMk cId="3468636729" sldId="365"/>
        </pc:sldMkLst>
        <pc:spChg chg="mod">
          <ac:chgData name="Carl Allison" userId="d97687b32e47ab8d" providerId="LiveId" clId="{836EBB89-A58E-4232-B2CE-3519685B1870}" dt="2024-10-21T21:17:07.463" v="18" actId="20577"/>
          <ac:spMkLst>
            <pc:docMk/>
            <pc:sldMk cId="3468636729" sldId="365"/>
            <ac:spMk id="7" creationId="{84349D8B-CF64-EDDB-77EE-845C09C9E9E6}"/>
          </ac:spMkLst>
        </pc:spChg>
        <pc:picChg chg="add mod">
          <ac:chgData name="Carl Allison" userId="d97687b32e47ab8d" providerId="LiveId" clId="{836EBB89-A58E-4232-B2CE-3519685B1870}" dt="2024-10-21T23:55:38.717" v="360" actId="1076"/>
          <ac:picMkLst>
            <pc:docMk/>
            <pc:sldMk cId="3468636729" sldId="365"/>
            <ac:picMk id="12" creationId="{0EB643C5-95C4-514F-EB00-5E7E830E42B4}"/>
          </ac:picMkLst>
        </pc:picChg>
        <pc:picChg chg="add del mod">
          <ac:chgData name="Carl Allison" userId="d97687b32e47ab8d" providerId="LiveId" clId="{836EBB89-A58E-4232-B2CE-3519685B1870}" dt="2024-10-22T00:03:46.294" v="367" actId="478"/>
          <ac:picMkLst>
            <pc:docMk/>
            <pc:sldMk cId="3468636729" sldId="365"/>
            <ac:picMk id="14" creationId="{642677C6-275A-083A-1B50-7DF727E98141}"/>
          </ac:picMkLst>
        </pc:picChg>
        <pc:picChg chg="add del mod">
          <ac:chgData name="Carl Allison" userId="d97687b32e47ab8d" providerId="LiveId" clId="{836EBB89-A58E-4232-B2CE-3519685B1870}" dt="2024-10-22T00:17:20.733" v="430" actId="478"/>
          <ac:picMkLst>
            <pc:docMk/>
            <pc:sldMk cId="3468636729" sldId="365"/>
            <ac:picMk id="16" creationId="{075FD931-9841-A817-09FE-B9E70614C40C}"/>
          </ac:picMkLst>
        </pc:picChg>
        <pc:picChg chg="del">
          <ac:chgData name="Carl Allison" userId="d97687b32e47ab8d" providerId="LiveId" clId="{836EBB89-A58E-4232-B2CE-3519685B1870}" dt="2024-10-22T00:02:33.567" v="361" actId="478"/>
          <ac:picMkLst>
            <pc:docMk/>
            <pc:sldMk cId="3468636729" sldId="365"/>
            <ac:picMk id="17" creationId="{DBD79A6C-4365-B187-6B42-7A1109FB17DC}"/>
          </ac:picMkLst>
        </pc:picChg>
        <pc:picChg chg="add del mod">
          <ac:chgData name="Carl Allison" userId="d97687b32e47ab8d" providerId="LiveId" clId="{836EBB89-A58E-4232-B2CE-3519685B1870}" dt="2024-10-22T00:31:51.114" v="441" actId="478"/>
          <ac:picMkLst>
            <pc:docMk/>
            <pc:sldMk cId="3468636729" sldId="365"/>
            <ac:picMk id="19" creationId="{A400B10D-07B7-B639-ACDA-96DA4DF723EA}"/>
          </ac:picMkLst>
        </pc:picChg>
        <pc:picChg chg="add mod">
          <ac:chgData name="Carl Allison" userId="d97687b32e47ab8d" providerId="LiveId" clId="{836EBB89-A58E-4232-B2CE-3519685B1870}" dt="2024-10-22T00:31:59.727" v="443" actId="1076"/>
          <ac:picMkLst>
            <pc:docMk/>
            <pc:sldMk cId="3468636729" sldId="365"/>
            <ac:picMk id="21" creationId="{A205DF2B-5D43-E025-060E-28EAF826D27D}"/>
          </ac:picMkLst>
        </pc:picChg>
        <pc:picChg chg="del">
          <ac:chgData name="Carl Allison" userId="d97687b32e47ab8d" providerId="LiveId" clId="{836EBB89-A58E-4232-B2CE-3519685B1870}" dt="2024-10-21T23:55:33.868" v="359" actId="478"/>
          <ac:picMkLst>
            <pc:docMk/>
            <pc:sldMk cId="3468636729" sldId="365"/>
            <ac:picMk id="29" creationId="{61D7F037-97A1-A09F-BDE7-D4C146EA7F10}"/>
          </ac:picMkLst>
        </pc:picChg>
      </pc:sldChg>
      <pc:sldChg chg="modSp del mod ord">
        <pc:chgData name="Carl Allison" userId="d97687b32e47ab8d" providerId="LiveId" clId="{836EBB89-A58E-4232-B2CE-3519685B1870}" dt="2024-10-22T11:43:45.148" v="863" actId="47"/>
        <pc:sldMkLst>
          <pc:docMk/>
          <pc:sldMk cId="1127858198" sldId="367"/>
        </pc:sldMkLst>
        <pc:spChg chg="mod">
          <ac:chgData name="Carl Allison" userId="d97687b32e47ab8d" providerId="LiveId" clId="{836EBB89-A58E-4232-B2CE-3519685B1870}" dt="2024-10-22T01:07:56.626" v="745" actId="403"/>
          <ac:spMkLst>
            <pc:docMk/>
            <pc:sldMk cId="1127858198" sldId="367"/>
            <ac:spMk id="3" creationId="{974C249F-421C-21D5-8632-59ED49BFDC55}"/>
          </ac:spMkLst>
        </pc:spChg>
      </pc:sldChg>
      <pc:sldChg chg="addSp modSp mod modNotesTx">
        <pc:chgData name="Carl Allison" userId="d97687b32e47ab8d" providerId="LiveId" clId="{836EBB89-A58E-4232-B2CE-3519685B1870}" dt="2024-10-22T18:35:29.675" v="3681" actId="14100"/>
        <pc:sldMkLst>
          <pc:docMk/>
          <pc:sldMk cId="1500209341" sldId="368"/>
        </pc:sldMkLst>
        <pc:spChg chg="add mod">
          <ac:chgData name="Carl Allison" userId="d97687b32e47ab8d" providerId="LiveId" clId="{836EBB89-A58E-4232-B2CE-3519685B1870}" dt="2024-10-22T00:09:21.765" v="401"/>
          <ac:spMkLst>
            <pc:docMk/>
            <pc:sldMk cId="1500209341" sldId="368"/>
            <ac:spMk id="3" creationId="{CB680B2B-A3EA-89F2-91AE-DC2065976A76}"/>
          </ac:spMkLst>
        </pc:spChg>
        <pc:spChg chg="add mod">
          <ac:chgData name="Carl Allison" userId="d97687b32e47ab8d" providerId="LiveId" clId="{836EBB89-A58E-4232-B2CE-3519685B1870}" dt="2024-10-22T18:33:32.272" v="3659" actId="1076"/>
          <ac:spMkLst>
            <pc:docMk/>
            <pc:sldMk cId="1500209341" sldId="368"/>
            <ac:spMk id="4" creationId="{A5E6C9DC-119E-740C-3111-6A30102D127A}"/>
          </ac:spMkLst>
        </pc:spChg>
        <pc:spChg chg="add mod">
          <ac:chgData name="Carl Allison" userId="d97687b32e47ab8d" providerId="LiveId" clId="{836EBB89-A58E-4232-B2CE-3519685B1870}" dt="2024-10-22T18:33:39.907" v="3661" actId="1076"/>
          <ac:spMkLst>
            <pc:docMk/>
            <pc:sldMk cId="1500209341" sldId="368"/>
            <ac:spMk id="5" creationId="{AE7ED471-D157-191F-E886-CA3A2628C90D}"/>
          </ac:spMkLst>
        </pc:spChg>
        <pc:spChg chg="add mod">
          <ac:chgData name="Carl Allison" userId="d97687b32e47ab8d" providerId="LiveId" clId="{836EBB89-A58E-4232-B2CE-3519685B1870}" dt="2024-10-22T18:33:54.533" v="3663" actId="1076"/>
          <ac:spMkLst>
            <pc:docMk/>
            <pc:sldMk cId="1500209341" sldId="368"/>
            <ac:spMk id="6" creationId="{288368AE-1076-6A8E-A277-EF514B01DAB1}"/>
          </ac:spMkLst>
        </pc:spChg>
        <pc:spChg chg="add mod">
          <ac:chgData name="Carl Allison" userId="d97687b32e47ab8d" providerId="LiveId" clId="{836EBB89-A58E-4232-B2CE-3519685B1870}" dt="2024-10-22T18:33:59.959" v="3665" actId="1076"/>
          <ac:spMkLst>
            <pc:docMk/>
            <pc:sldMk cId="1500209341" sldId="368"/>
            <ac:spMk id="7" creationId="{BB186ADB-3AD6-26A1-689E-534E7A191E71}"/>
          </ac:spMkLst>
        </pc:spChg>
        <pc:spChg chg="add mod">
          <ac:chgData name="Carl Allison" userId="d97687b32e47ab8d" providerId="LiveId" clId="{836EBB89-A58E-4232-B2CE-3519685B1870}" dt="2024-10-22T18:34:05.892" v="3667" actId="1076"/>
          <ac:spMkLst>
            <pc:docMk/>
            <pc:sldMk cId="1500209341" sldId="368"/>
            <ac:spMk id="8" creationId="{957E30BA-2DEB-378F-3FFC-27A1F45694C7}"/>
          </ac:spMkLst>
        </pc:spChg>
        <pc:spChg chg="add mod">
          <ac:chgData name="Carl Allison" userId="d97687b32e47ab8d" providerId="LiveId" clId="{836EBB89-A58E-4232-B2CE-3519685B1870}" dt="2024-10-22T18:34:13.025" v="3669"/>
          <ac:spMkLst>
            <pc:docMk/>
            <pc:sldMk cId="1500209341" sldId="368"/>
            <ac:spMk id="9" creationId="{B1940DB2-2BCC-44A1-C0CB-034600D6FE80}"/>
          </ac:spMkLst>
        </pc:spChg>
        <pc:spChg chg="add mod">
          <ac:chgData name="Carl Allison" userId="d97687b32e47ab8d" providerId="LiveId" clId="{836EBB89-A58E-4232-B2CE-3519685B1870}" dt="2024-10-22T18:34:21.929" v="3671" actId="1076"/>
          <ac:spMkLst>
            <pc:docMk/>
            <pc:sldMk cId="1500209341" sldId="368"/>
            <ac:spMk id="11" creationId="{ADD21EC2-41CD-81DD-7505-ACE4A1B8AE76}"/>
          </ac:spMkLst>
        </pc:spChg>
        <pc:spChg chg="add mod">
          <ac:chgData name="Carl Allison" userId="d97687b32e47ab8d" providerId="LiveId" clId="{836EBB89-A58E-4232-B2CE-3519685B1870}" dt="2024-10-22T18:34:32.633" v="3673" actId="1076"/>
          <ac:spMkLst>
            <pc:docMk/>
            <pc:sldMk cId="1500209341" sldId="368"/>
            <ac:spMk id="12" creationId="{C5857666-1CFE-4EAB-E847-9DF49C596C42}"/>
          </ac:spMkLst>
        </pc:spChg>
        <pc:cxnChg chg="add mod">
          <ac:chgData name="Carl Allison" userId="d97687b32e47ab8d" providerId="LiveId" clId="{836EBB89-A58E-4232-B2CE-3519685B1870}" dt="2024-10-22T18:35:29.675" v="3681" actId="14100"/>
          <ac:cxnSpMkLst>
            <pc:docMk/>
            <pc:sldMk cId="1500209341" sldId="368"/>
            <ac:cxnSpMk id="14" creationId="{FEE52AE3-0D92-9A3D-1572-976141ED13F6}"/>
          </ac:cxnSpMkLst>
        </pc:cxnChg>
      </pc:sldChg>
      <pc:sldChg chg="addSp modSp">
        <pc:chgData name="Carl Allison" userId="d97687b32e47ab8d" providerId="LiveId" clId="{836EBB89-A58E-4232-B2CE-3519685B1870}" dt="2024-10-22T00:13:03.098" v="429"/>
        <pc:sldMkLst>
          <pc:docMk/>
          <pc:sldMk cId="969437501" sldId="369"/>
        </pc:sldMkLst>
        <pc:spChg chg="add mod">
          <ac:chgData name="Carl Allison" userId="d97687b32e47ab8d" providerId="LiveId" clId="{836EBB89-A58E-4232-B2CE-3519685B1870}" dt="2024-10-22T00:13:03.098" v="429"/>
          <ac:spMkLst>
            <pc:docMk/>
            <pc:sldMk cId="969437501" sldId="369"/>
            <ac:spMk id="2" creationId="{88024A09-5428-D316-C1E9-D386A82C48CA}"/>
          </ac:spMkLst>
        </pc:spChg>
      </pc:sldChg>
      <pc:sldChg chg="addSp modSp mod">
        <pc:chgData name="Carl Allison" userId="d97687b32e47ab8d" providerId="LiveId" clId="{836EBB89-A58E-4232-B2CE-3519685B1870}" dt="2024-10-22T18:35:47.448" v="3682"/>
        <pc:sldMkLst>
          <pc:docMk/>
          <pc:sldMk cId="1217215153" sldId="370"/>
        </pc:sldMkLst>
        <pc:spChg chg="add mod ord">
          <ac:chgData name="Carl Allison" userId="d97687b32e47ab8d" providerId="LiveId" clId="{836EBB89-A58E-4232-B2CE-3519685B1870}" dt="2024-10-22T00:09:05.888" v="400" actId="1076"/>
          <ac:spMkLst>
            <pc:docMk/>
            <pc:sldMk cId="1217215153" sldId="370"/>
            <ac:spMk id="3" creationId="{70B38412-ED91-1A9B-D996-2DD1568AC6AE}"/>
          </ac:spMkLst>
        </pc:spChg>
        <pc:spChg chg="add mod">
          <ac:chgData name="Carl Allison" userId="d97687b32e47ab8d" providerId="LiveId" clId="{836EBB89-A58E-4232-B2CE-3519685B1870}" dt="2024-10-22T18:35:47.448" v="3682"/>
          <ac:spMkLst>
            <pc:docMk/>
            <pc:sldMk cId="1217215153" sldId="370"/>
            <ac:spMk id="4" creationId="{8F346A9A-11D6-3158-C4F4-AB3A37A7DA30}"/>
          </ac:spMkLst>
        </pc:spChg>
        <pc:spChg chg="add mod">
          <ac:chgData name="Carl Allison" userId="d97687b32e47ab8d" providerId="LiveId" clId="{836EBB89-A58E-4232-B2CE-3519685B1870}" dt="2024-10-22T18:35:47.448" v="3682"/>
          <ac:spMkLst>
            <pc:docMk/>
            <pc:sldMk cId="1217215153" sldId="370"/>
            <ac:spMk id="5" creationId="{DEFC38BC-0F6C-4C56-2476-7B6925EB3AFF}"/>
          </ac:spMkLst>
        </pc:spChg>
        <pc:spChg chg="add mod">
          <ac:chgData name="Carl Allison" userId="d97687b32e47ab8d" providerId="LiveId" clId="{836EBB89-A58E-4232-B2CE-3519685B1870}" dt="2024-10-22T18:35:47.448" v="3682"/>
          <ac:spMkLst>
            <pc:docMk/>
            <pc:sldMk cId="1217215153" sldId="370"/>
            <ac:spMk id="6" creationId="{146E179C-383E-84E7-9BA6-893CC7B579C8}"/>
          </ac:spMkLst>
        </pc:spChg>
        <pc:spChg chg="add mod">
          <ac:chgData name="Carl Allison" userId="d97687b32e47ab8d" providerId="LiveId" clId="{836EBB89-A58E-4232-B2CE-3519685B1870}" dt="2024-10-22T18:35:47.448" v="3682"/>
          <ac:spMkLst>
            <pc:docMk/>
            <pc:sldMk cId="1217215153" sldId="370"/>
            <ac:spMk id="7" creationId="{95DABA93-6002-BA2F-EDBD-5B3EA2DCEA09}"/>
          </ac:spMkLst>
        </pc:spChg>
        <pc:spChg chg="add mod">
          <ac:chgData name="Carl Allison" userId="d97687b32e47ab8d" providerId="LiveId" clId="{836EBB89-A58E-4232-B2CE-3519685B1870}" dt="2024-10-22T18:35:47.448" v="3682"/>
          <ac:spMkLst>
            <pc:docMk/>
            <pc:sldMk cId="1217215153" sldId="370"/>
            <ac:spMk id="9" creationId="{E27826F0-25CF-66B0-1638-A50C459DD609}"/>
          </ac:spMkLst>
        </pc:spChg>
        <pc:spChg chg="add mod">
          <ac:chgData name="Carl Allison" userId="d97687b32e47ab8d" providerId="LiveId" clId="{836EBB89-A58E-4232-B2CE-3519685B1870}" dt="2024-10-22T18:35:47.448" v="3682"/>
          <ac:spMkLst>
            <pc:docMk/>
            <pc:sldMk cId="1217215153" sldId="370"/>
            <ac:spMk id="11" creationId="{991ED4AF-5C9B-F492-6BD5-607BE271A973}"/>
          </ac:spMkLst>
        </pc:spChg>
        <pc:spChg chg="add mod">
          <ac:chgData name="Carl Allison" userId="d97687b32e47ab8d" providerId="LiveId" clId="{836EBB89-A58E-4232-B2CE-3519685B1870}" dt="2024-10-22T18:35:47.448" v="3682"/>
          <ac:spMkLst>
            <pc:docMk/>
            <pc:sldMk cId="1217215153" sldId="370"/>
            <ac:spMk id="12" creationId="{C0A7B4D5-0587-74DC-8022-85BEF3CC2010}"/>
          </ac:spMkLst>
        </pc:spChg>
        <pc:cxnChg chg="add mod">
          <ac:chgData name="Carl Allison" userId="d97687b32e47ab8d" providerId="LiveId" clId="{836EBB89-A58E-4232-B2CE-3519685B1870}" dt="2024-10-22T18:35:47.448" v="3682"/>
          <ac:cxnSpMkLst>
            <pc:docMk/>
            <pc:sldMk cId="1217215153" sldId="370"/>
            <ac:cxnSpMk id="13" creationId="{928F2BAD-A375-E4A1-25EB-FC287E218869}"/>
          </ac:cxnSpMkLst>
        </pc:cxnChg>
      </pc:sldChg>
      <pc:sldChg chg="addSp modSp">
        <pc:chgData name="Carl Allison" userId="d97687b32e47ab8d" providerId="LiveId" clId="{836EBB89-A58E-4232-B2CE-3519685B1870}" dt="2024-10-22T00:12:41.745" v="425"/>
        <pc:sldMkLst>
          <pc:docMk/>
          <pc:sldMk cId="2678168203" sldId="371"/>
        </pc:sldMkLst>
        <pc:spChg chg="add mod">
          <ac:chgData name="Carl Allison" userId="d97687b32e47ab8d" providerId="LiveId" clId="{836EBB89-A58E-4232-B2CE-3519685B1870}" dt="2024-10-22T00:12:41.745" v="425"/>
          <ac:spMkLst>
            <pc:docMk/>
            <pc:sldMk cId="2678168203" sldId="371"/>
            <ac:spMk id="3" creationId="{FA13173B-0A8D-70F4-66DE-87974473B9B2}"/>
          </ac:spMkLst>
        </pc:spChg>
      </pc:sldChg>
      <pc:sldChg chg="addSp modSp mod">
        <pc:chgData name="Carl Allison" userId="d97687b32e47ab8d" providerId="LiveId" clId="{836EBB89-A58E-4232-B2CE-3519685B1870}" dt="2024-10-22T00:12:50.605" v="427" actId="207"/>
        <pc:sldMkLst>
          <pc:docMk/>
          <pc:sldMk cId="3576342897" sldId="372"/>
        </pc:sldMkLst>
        <pc:spChg chg="add mod">
          <ac:chgData name="Carl Allison" userId="d97687b32e47ab8d" providerId="LiveId" clId="{836EBB89-A58E-4232-B2CE-3519685B1870}" dt="2024-10-22T00:12:50.605" v="427" actId="207"/>
          <ac:spMkLst>
            <pc:docMk/>
            <pc:sldMk cId="3576342897" sldId="372"/>
            <ac:spMk id="4" creationId="{8129F31B-C79E-FCEB-AC9F-6257ABCDE701}"/>
          </ac:spMkLst>
        </pc:spChg>
      </pc:sldChg>
      <pc:sldChg chg="addSp modSp modNotesTx">
        <pc:chgData name="Carl Allison" userId="d97687b32e47ab8d" providerId="LiveId" clId="{836EBB89-A58E-4232-B2CE-3519685B1870}" dt="2024-10-22T18:28:30.841" v="3435" actId="20577"/>
        <pc:sldMkLst>
          <pc:docMk/>
          <pc:sldMk cId="2737113613" sldId="373"/>
        </pc:sldMkLst>
        <pc:spChg chg="add mod">
          <ac:chgData name="Carl Allison" userId="d97687b32e47ab8d" providerId="LiveId" clId="{836EBB89-A58E-4232-B2CE-3519685B1870}" dt="2024-10-22T00:09:26.797" v="402"/>
          <ac:spMkLst>
            <pc:docMk/>
            <pc:sldMk cId="2737113613" sldId="373"/>
            <ac:spMk id="2" creationId="{8BFB9BD8-B51B-1F4D-DB6F-AA7D4B972456}"/>
          </ac:spMkLst>
        </pc:spChg>
      </pc:sldChg>
      <pc:sldChg chg="modSp">
        <pc:chgData name="Carl Allison" userId="d97687b32e47ab8d" providerId="LiveId" clId="{836EBB89-A58E-4232-B2CE-3519685B1870}" dt="2024-10-22T01:06:16.795" v="729" actId="207"/>
        <pc:sldMkLst>
          <pc:docMk/>
          <pc:sldMk cId="3321922883" sldId="374"/>
        </pc:sldMkLst>
        <pc:spChg chg="mod">
          <ac:chgData name="Carl Allison" userId="d97687b32e47ab8d" providerId="LiveId" clId="{836EBB89-A58E-4232-B2CE-3519685B1870}" dt="2024-10-22T01:06:16.795" v="729" actId="207"/>
          <ac:spMkLst>
            <pc:docMk/>
            <pc:sldMk cId="3321922883" sldId="374"/>
            <ac:spMk id="3" creationId="{08D0BBAE-026A-E919-235C-ED10D84EC086}"/>
          </ac:spMkLst>
        </pc:spChg>
      </pc:sldChg>
      <pc:sldChg chg="addSp delSp modSp mod delAnim modAnim">
        <pc:chgData name="Carl Allison" userId="d97687b32e47ab8d" providerId="LiveId" clId="{836EBB89-A58E-4232-B2CE-3519685B1870}" dt="2024-10-22T13:33:13.356" v="1100" actId="14100"/>
        <pc:sldMkLst>
          <pc:docMk/>
          <pc:sldMk cId="1029275125" sldId="375"/>
        </pc:sldMkLst>
        <pc:spChg chg="mod">
          <ac:chgData name="Carl Allison" userId="d97687b32e47ab8d" providerId="LiveId" clId="{836EBB89-A58E-4232-B2CE-3519685B1870}" dt="2024-10-22T13:24:08.662" v="932" actId="1076"/>
          <ac:spMkLst>
            <pc:docMk/>
            <pc:sldMk cId="1029275125" sldId="375"/>
            <ac:spMk id="2" creationId="{0B33818F-57B9-DEC8-2557-E3E6777A3AA7}"/>
          </ac:spMkLst>
        </pc:spChg>
        <pc:spChg chg="del mod">
          <ac:chgData name="Carl Allison" userId="d97687b32e47ab8d" providerId="LiveId" clId="{836EBB89-A58E-4232-B2CE-3519685B1870}" dt="2024-10-22T13:22:54.729" v="921" actId="478"/>
          <ac:spMkLst>
            <pc:docMk/>
            <pc:sldMk cId="1029275125" sldId="375"/>
            <ac:spMk id="3" creationId="{08D0BBAE-026A-E919-235C-ED10D84EC086}"/>
          </ac:spMkLst>
        </pc:spChg>
        <pc:spChg chg="add del mod">
          <ac:chgData name="Carl Allison" userId="d97687b32e47ab8d" providerId="LiveId" clId="{836EBB89-A58E-4232-B2CE-3519685B1870}" dt="2024-10-22T13:22:57.441" v="922" actId="478"/>
          <ac:spMkLst>
            <pc:docMk/>
            <pc:sldMk cId="1029275125" sldId="375"/>
            <ac:spMk id="8" creationId="{BF62919C-61F8-B8D0-B7BE-FB5794876A28}"/>
          </ac:spMkLst>
        </pc:spChg>
        <pc:spChg chg="add mod">
          <ac:chgData name="Carl Allison" userId="d97687b32e47ab8d" providerId="LiveId" clId="{836EBB89-A58E-4232-B2CE-3519685B1870}" dt="2024-10-22T13:33:13.356" v="1100" actId="14100"/>
          <ac:spMkLst>
            <pc:docMk/>
            <pc:sldMk cId="1029275125" sldId="375"/>
            <ac:spMk id="11" creationId="{8B932C8A-0D20-C3C3-1465-9B9348BA6697}"/>
          </ac:spMkLst>
        </pc:spChg>
        <pc:picChg chg="add mod">
          <ac:chgData name="Carl Allison" userId="d97687b32e47ab8d" providerId="LiveId" clId="{836EBB89-A58E-4232-B2CE-3519685B1870}" dt="2024-10-22T13:32:59.585" v="1097" actId="1076"/>
          <ac:picMkLst>
            <pc:docMk/>
            <pc:sldMk cId="1029275125" sldId="375"/>
            <ac:picMk id="10" creationId="{6731328F-793D-F156-6F28-DE4F7F564041}"/>
          </ac:picMkLst>
        </pc:picChg>
      </pc:sldChg>
      <pc:sldChg chg="modSp mod modAnim">
        <pc:chgData name="Carl Allison" userId="d97687b32e47ab8d" providerId="LiveId" clId="{836EBB89-A58E-4232-B2CE-3519685B1870}" dt="2024-10-22T13:42:12.717" v="1247" actId="6549"/>
        <pc:sldMkLst>
          <pc:docMk/>
          <pc:sldMk cId="3501518602" sldId="376"/>
        </pc:sldMkLst>
        <pc:spChg chg="mod">
          <ac:chgData name="Carl Allison" userId="d97687b32e47ab8d" providerId="LiveId" clId="{836EBB89-A58E-4232-B2CE-3519685B1870}" dt="2024-10-22T13:42:12.717" v="1247" actId="6549"/>
          <ac:spMkLst>
            <pc:docMk/>
            <pc:sldMk cId="3501518602" sldId="376"/>
            <ac:spMk id="3" creationId="{08D0BBAE-026A-E919-235C-ED10D84EC086}"/>
          </ac:spMkLst>
        </pc:spChg>
      </pc:sldChg>
      <pc:sldChg chg="addSp modSp mod modAnim">
        <pc:chgData name="Carl Allison" userId="d97687b32e47ab8d" providerId="LiveId" clId="{836EBB89-A58E-4232-B2CE-3519685B1870}" dt="2024-10-22T13:46:48.124" v="1360"/>
        <pc:sldMkLst>
          <pc:docMk/>
          <pc:sldMk cId="855940871" sldId="377"/>
        </pc:sldMkLst>
        <pc:spChg chg="add mod">
          <ac:chgData name="Carl Allison" userId="d97687b32e47ab8d" providerId="LiveId" clId="{836EBB89-A58E-4232-B2CE-3519685B1870}" dt="2024-10-22T00:35:00.801" v="461" actId="14100"/>
          <ac:spMkLst>
            <pc:docMk/>
            <pc:sldMk cId="855940871" sldId="377"/>
            <ac:spMk id="3" creationId="{C3657859-17CC-B945-902B-74162DBFAB46}"/>
          </ac:spMkLst>
        </pc:spChg>
        <pc:spChg chg="mod">
          <ac:chgData name="Carl Allison" userId="d97687b32e47ab8d" providerId="LiveId" clId="{836EBB89-A58E-4232-B2CE-3519685B1870}" dt="2024-10-22T00:08:07.750" v="391" actId="1038"/>
          <ac:spMkLst>
            <pc:docMk/>
            <pc:sldMk cId="855940871" sldId="377"/>
            <ac:spMk id="4" creationId="{A2144D8E-AE6E-4C1F-9CA9-A235759D2E41}"/>
          </ac:spMkLst>
        </pc:spChg>
      </pc:sldChg>
      <pc:sldChg chg="addSp modSp mod modAnim">
        <pc:chgData name="Carl Allison" userId="d97687b32e47ab8d" providerId="LiveId" clId="{836EBB89-A58E-4232-B2CE-3519685B1870}" dt="2024-10-22T13:37:53.142" v="1119" actId="1582"/>
        <pc:sldMkLst>
          <pc:docMk/>
          <pc:sldMk cId="1037813912" sldId="378"/>
        </pc:sldMkLst>
        <pc:spChg chg="add mod">
          <ac:chgData name="Carl Allison" userId="d97687b32e47ab8d" providerId="LiveId" clId="{836EBB89-A58E-4232-B2CE-3519685B1870}" dt="2024-10-21T23:11:54.040" v="273" actId="114"/>
          <ac:spMkLst>
            <pc:docMk/>
            <pc:sldMk cId="1037813912" sldId="378"/>
            <ac:spMk id="3" creationId="{DEB5B4DF-92BD-AEC2-64E5-89669822A3D3}"/>
          </ac:spMkLst>
        </pc:spChg>
        <pc:spChg chg="mod">
          <ac:chgData name="Carl Allison" userId="d97687b32e47ab8d" providerId="LiveId" clId="{836EBB89-A58E-4232-B2CE-3519685B1870}" dt="2024-10-22T00:48:57.003" v="631" actId="6549"/>
          <ac:spMkLst>
            <pc:docMk/>
            <pc:sldMk cId="1037813912" sldId="378"/>
            <ac:spMk id="6" creationId="{C3746689-FD06-8EEF-A805-4FD7DEFAF445}"/>
          </ac:spMkLst>
        </pc:spChg>
        <pc:spChg chg="mod">
          <ac:chgData name="Carl Allison" userId="d97687b32e47ab8d" providerId="LiveId" clId="{836EBB89-A58E-4232-B2CE-3519685B1870}" dt="2024-10-22T13:37:53.142" v="1119" actId="1582"/>
          <ac:spMkLst>
            <pc:docMk/>
            <pc:sldMk cId="1037813912" sldId="378"/>
            <ac:spMk id="8" creationId="{6072AB7D-5F34-DA88-3B10-3389B886E56E}"/>
          </ac:spMkLst>
        </pc:spChg>
        <pc:spChg chg="mod">
          <ac:chgData name="Carl Allison" userId="d97687b32e47ab8d" providerId="LiveId" clId="{836EBB89-A58E-4232-B2CE-3519685B1870}" dt="2024-10-21T23:11:43.241" v="272" actId="14100"/>
          <ac:spMkLst>
            <pc:docMk/>
            <pc:sldMk cId="1037813912" sldId="378"/>
            <ac:spMk id="10" creationId="{950BFE9E-2C85-1631-8E1F-47CD495A48E0}"/>
          </ac:spMkLst>
        </pc:spChg>
        <pc:spChg chg="mod">
          <ac:chgData name="Carl Allison" userId="d97687b32e47ab8d" providerId="LiveId" clId="{836EBB89-A58E-4232-B2CE-3519685B1870}" dt="2024-10-21T23:11:34.656" v="271" actId="14100"/>
          <ac:spMkLst>
            <pc:docMk/>
            <pc:sldMk cId="1037813912" sldId="378"/>
            <ac:spMk id="11" creationId="{020AAC60-61D7-9DE4-7B5E-3390396B82D1}"/>
          </ac:spMkLst>
        </pc:spChg>
        <pc:spChg chg="mod">
          <ac:chgData name="Carl Allison" userId="d97687b32e47ab8d" providerId="LiveId" clId="{836EBB89-A58E-4232-B2CE-3519685B1870}" dt="2024-10-21T23:11:20.708" v="270" actId="255"/>
          <ac:spMkLst>
            <pc:docMk/>
            <pc:sldMk cId="1037813912" sldId="378"/>
            <ac:spMk id="12" creationId="{D9CEF0FA-9962-BB1A-CF44-704FFF058131}"/>
          </ac:spMkLst>
        </pc:spChg>
        <pc:spChg chg="mod">
          <ac:chgData name="Carl Allison" userId="d97687b32e47ab8d" providerId="LiveId" clId="{836EBB89-A58E-4232-B2CE-3519685B1870}" dt="2024-10-21T23:11:12.418" v="268" actId="14100"/>
          <ac:spMkLst>
            <pc:docMk/>
            <pc:sldMk cId="1037813912" sldId="378"/>
            <ac:spMk id="13" creationId="{7721E673-9423-734D-56BD-3A6C0635AEC7}"/>
          </ac:spMkLst>
        </pc:spChg>
      </pc:sldChg>
      <pc:sldChg chg="addSp delSp modSp add mod delAnim">
        <pc:chgData name="Carl Allison" userId="d97687b32e47ab8d" providerId="LiveId" clId="{836EBB89-A58E-4232-B2CE-3519685B1870}" dt="2024-10-22T00:10:48.229" v="406" actId="207"/>
        <pc:sldMkLst>
          <pc:docMk/>
          <pc:sldMk cId="1970810403" sldId="380"/>
        </pc:sldMkLst>
        <pc:spChg chg="del">
          <ac:chgData name="Carl Allison" userId="d97687b32e47ab8d" providerId="LiveId" clId="{836EBB89-A58E-4232-B2CE-3519685B1870}" dt="2024-10-21T22:29:27.733" v="188" actId="478"/>
          <ac:spMkLst>
            <pc:docMk/>
            <pc:sldMk cId="1970810403" sldId="380"/>
            <ac:spMk id="3" creationId="{08D0BBAE-026A-E919-235C-ED10D84EC086}"/>
          </ac:spMkLst>
        </pc:spChg>
        <pc:spChg chg="mod">
          <ac:chgData name="Carl Allison" userId="d97687b32e47ab8d" providerId="LiveId" clId="{836EBB89-A58E-4232-B2CE-3519685B1870}" dt="2024-10-22T00:10:48.229" v="406" actId="207"/>
          <ac:spMkLst>
            <pc:docMk/>
            <pc:sldMk cId="1970810403" sldId="380"/>
            <ac:spMk id="4" creationId="{A2144D8E-AE6E-4C1F-9CA9-A235759D2E41}"/>
          </ac:spMkLst>
        </pc:spChg>
        <pc:spChg chg="del">
          <ac:chgData name="Carl Allison" userId="d97687b32e47ab8d" providerId="LiveId" clId="{836EBB89-A58E-4232-B2CE-3519685B1870}" dt="2024-10-21T22:23:13.181" v="109" actId="478"/>
          <ac:spMkLst>
            <pc:docMk/>
            <pc:sldMk cId="1970810403" sldId="380"/>
            <ac:spMk id="7" creationId="{4E342FE5-CABE-5AE9-CDA7-4E62DE582AD0}"/>
          </ac:spMkLst>
        </pc:spChg>
        <pc:spChg chg="mod">
          <ac:chgData name="Carl Allison" userId="d97687b32e47ab8d" providerId="LiveId" clId="{836EBB89-A58E-4232-B2CE-3519685B1870}" dt="2024-10-21T22:29:37.775" v="191" actId="1076"/>
          <ac:spMkLst>
            <pc:docMk/>
            <pc:sldMk cId="1970810403" sldId="380"/>
            <ac:spMk id="9" creationId="{9696B9DA-EEE2-F33B-F25C-1C0BCFA27819}"/>
          </ac:spMkLst>
        </pc:spChg>
        <pc:spChg chg="del">
          <ac:chgData name="Carl Allison" userId="d97687b32e47ab8d" providerId="LiveId" clId="{836EBB89-A58E-4232-B2CE-3519685B1870}" dt="2024-10-21T22:22:32.122" v="100" actId="478"/>
          <ac:spMkLst>
            <pc:docMk/>
            <pc:sldMk cId="1970810403" sldId="380"/>
            <ac:spMk id="10" creationId="{1CEB3901-CAC7-5058-6561-05CB6DC20577}"/>
          </ac:spMkLst>
        </pc:spChg>
        <pc:spChg chg="add del mod">
          <ac:chgData name="Carl Allison" userId="d97687b32e47ab8d" providerId="LiveId" clId="{836EBB89-A58E-4232-B2CE-3519685B1870}" dt="2024-10-21T22:29:29.353" v="189" actId="478"/>
          <ac:spMkLst>
            <pc:docMk/>
            <pc:sldMk cId="1970810403" sldId="380"/>
            <ac:spMk id="12" creationId="{CEF74010-3F31-B6E2-902E-6E734694F344}"/>
          </ac:spMkLst>
        </pc:spChg>
        <pc:spChg chg="del">
          <ac:chgData name="Carl Allison" userId="d97687b32e47ab8d" providerId="LiveId" clId="{836EBB89-A58E-4232-B2CE-3519685B1870}" dt="2024-10-21T22:22:30.051" v="99" actId="478"/>
          <ac:spMkLst>
            <pc:docMk/>
            <pc:sldMk cId="1970810403" sldId="380"/>
            <ac:spMk id="13" creationId="{CC8973CF-769E-9B35-7BB0-83C71C66FC8E}"/>
          </ac:spMkLst>
        </pc:spChg>
        <pc:picChg chg="del">
          <ac:chgData name="Carl Allison" userId="d97687b32e47ab8d" providerId="LiveId" clId="{836EBB89-A58E-4232-B2CE-3519685B1870}" dt="2024-10-21T22:22:36.091" v="101" actId="478"/>
          <ac:picMkLst>
            <pc:docMk/>
            <pc:sldMk cId="1970810403" sldId="380"/>
            <ac:picMk id="5" creationId="{0A7EF0F7-D849-5784-38F0-672E28C1800C}"/>
          </ac:picMkLst>
        </pc:picChg>
      </pc:sldChg>
      <pc:sldChg chg="addSp delSp modSp add mod delAnim">
        <pc:chgData name="Carl Allison" userId="d97687b32e47ab8d" providerId="LiveId" clId="{836EBB89-A58E-4232-B2CE-3519685B1870}" dt="2024-10-22T00:10:52.471" v="407" actId="207"/>
        <pc:sldMkLst>
          <pc:docMk/>
          <pc:sldMk cId="4096887550" sldId="381"/>
        </pc:sldMkLst>
        <pc:spChg chg="del">
          <ac:chgData name="Carl Allison" userId="d97687b32e47ab8d" providerId="LiveId" clId="{836EBB89-A58E-4232-B2CE-3519685B1870}" dt="2024-10-21T22:27:00.525" v="164" actId="478"/>
          <ac:spMkLst>
            <pc:docMk/>
            <pc:sldMk cId="4096887550" sldId="381"/>
            <ac:spMk id="3" creationId="{08D0BBAE-026A-E919-235C-ED10D84EC086}"/>
          </ac:spMkLst>
        </pc:spChg>
        <pc:spChg chg="mod">
          <ac:chgData name="Carl Allison" userId="d97687b32e47ab8d" providerId="LiveId" clId="{836EBB89-A58E-4232-B2CE-3519685B1870}" dt="2024-10-22T00:10:52.471" v="407" actId="207"/>
          <ac:spMkLst>
            <pc:docMk/>
            <pc:sldMk cId="4096887550" sldId="381"/>
            <ac:spMk id="4" creationId="{A2144D8E-AE6E-4C1F-9CA9-A235759D2E41}"/>
          </ac:spMkLst>
        </pc:spChg>
        <pc:spChg chg="del">
          <ac:chgData name="Carl Allison" userId="d97687b32e47ab8d" providerId="LiveId" clId="{836EBB89-A58E-4232-B2CE-3519685B1870}" dt="2024-10-21T22:22:56.980" v="107" actId="478"/>
          <ac:spMkLst>
            <pc:docMk/>
            <pc:sldMk cId="4096887550" sldId="381"/>
            <ac:spMk id="7" creationId="{4E342FE5-CABE-5AE9-CDA7-4E62DE582AD0}"/>
          </ac:spMkLst>
        </pc:spChg>
        <pc:spChg chg="del">
          <ac:chgData name="Carl Allison" userId="d97687b32e47ab8d" providerId="LiveId" clId="{836EBB89-A58E-4232-B2CE-3519685B1870}" dt="2024-10-21T22:22:53.347" v="105" actId="478"/>
          <ac:spMkLst>
            <pc:docMk/>
            <pc:sldMk cId="4096887550" sldId="381"/>
            <ac:spMk id="9" creationId="{9696B9DA-EEE2-F33B-F25C-1C0BCFA27819}"/>
          </ac:spMkLst>
        </pc:spChg>
        <pc:spChg chg="mod">
          <ac:chgData name="Carl Allison" userId="d97687b32e47ab8d" providerId="LiveId" clId="{836EBB89-A58E-4232-B2CE-3519685B1870}" dt="2024-10-21T22:27:23.082" v="168" actId="1076"/>
          <ac:spMkLst>
            <pc:docMk/>
            <pc:sldMk cId="4096887550" sldId="381"/>
            <ac:spMk id="10" creationId="{1CEB3901-CAC7-5058-6561-05CB6DC20577}"/>
          </ac:spMkLst>
        </pc:spChg>
        <pc:spChg chg="add del mod">
          <ac:chgData name="Carl Allison" userId="d97687b32e47ab8d" providerId="LiveId" clId="{836EBB89-A58E-4232-B2CE-3519685B1870}" dt="2024-10-21T22:27:03.268" v="165" actId="478"/>
          <ac:spMkLst>
            <pc:docMk/>
            <pc:sldMk cId="4096887550" sldId="381"/>
            <ac:spMk id="12" creationId="{BEDF28DD-215D-0329-ABC0-EA725C78FB03}"/>
          </ac:spMkLst>
        </pc:spChg>
        <pc:spChg chg="del">
          <ac:chgData name="Carl Allison" userId="d97687b32e47ab8d" providerId="LiveId" clId="{836EBB89-A58E-4232-B2CE-3519685B1870}" dt="2024-10-21T22:22:51.010" v="104" actId="478"/>
          <ac:spMkLst>
            <pc:docMk/>
            <pc:sldMk cId="4096887550" sldId="381"/>
            <ac:spMk id="13" creationId="{CC8973CF-769E-9B35-7BB0-83C71C66FC8E}"/>
          </ac:spMkLst>
        </pc:spChg>
        <pc:picChg chg="del">
          <ac:chgData name="Carl Allison" userId="d97687b32e47ab8d" providerId="LiveId" clId="{836EBB89-A58E-4232-B2CE-3519685B1870}" dt="2024-10-21T22:22:54.042" v="106" actId="478"/>
          <ac:picMkLst>
            <pc:docMk/>
            <pc:sldMk cId="4096887550" sldId="381"/>
            <ac:picMk id="5" creationId="{0A7EF0F7-D849-5784-38F0-672E28C1800C}"/>
          </ac:picMkLst>
        </pc:picChg>
      </pc:sldChg>
      <pc:sldChg chg="addSp delSp modSp add mod delAnim">
        <pc:chgData name="Carl Allison" userId="d97687b32e47ab8d" providerId="LiveId" clId="{836EBB89-A58E-4232-B2CE-3519685B1870}" dt="2024-10-22T00:10:56.526" v="408" actId="207"/>
        <pc:sldMkLst>
          <pc:docMk/>
          <pc:sldMk cId="2503399341" sldId="382"/>
        </pc:sldMkLst>
        <pc:spChg chg="del">
          <ac:chgData name="Carl Allison" userId="d97687b32e47ab8d" providerId="LiveId" clId="{836EBB89-A58E-4232-B2CE-3519685B1870}" dt="2024-10-21T22:26:45.664" v="161" actId="478"/>
          <ac:spMkLst>
            <pc:docMk/>
            <pc:sldMk cId="2503399341" sldId="382"/>
            <ac:spMk id="3" creationId="{08D0BBAE-026A-E919-235C-ED10D84EC086}"/>
          </ac:spMkLst>
        </pc:spChg>
        <pc:spChg chg="mod">
          <ac:chgData name="Carl Allison" userId="d97687b32e47ab8d" providerId="LiveId" clId="{836EBB89-A58E-4232-B2CE-3519685B1870}" dt="2024-10-22T00:10:56.526" v="408" actId="207"/>
          <ac:spMkLst>
            <pc:docMk/>
            <pc:sldMk cId="2503399341" sldId="382"/>
            <ac:spMk id="4" creationId="{A2144D8E-AE6E-4C1F-9CA9-A235759D2E41}"/>
          </ac:spMkLst>
        </pc:spChg>
        <pc:spChg chg="del">
          <ac:chgData name="Carl Allison" userId="d97687b32e47ab8d" providerId="LiveId" clId="{836EBB89-A58E-4232-B2CE-3519685B1870}" dt="2024-10-21T22:23:54.774" v="119" actId="478"/>
          <ac:spMkLst>
            <pc:docMk/>
            <pc:sldMk cId="2503399341" sldId="382"/>
            <ac:spMk id="7" creationId="{4E342FE5-CABE-5AE9-CDA7-4E62DE582AD0}"/>
          </ac:spMkLst>
        </pc:spChg>
        <pc:spChg chg="del">
          <ac:chgData name="Carl Allison" userId="d97687b32e47ab8d" providerId="LiveId" clId="{836EBB89-A58E-4232-B2CE-3519685B1870}" dt="2024-10-21T22:23:52.973" v="117" actId="478"/>
          <ac:spMkLst>
            <pc:docMk/>
            <pc:sldMk cId="2503399341" sldId="382"/>
            <ac:spMk id="9" creationId="{9696B9DA-EEE2-F33B-F25C-1C0BCFA27819}"/>
          </ac:spMkLst>
        </pc:spChg>
        <pc:spChg chg="del">
          <ac:chgData name="Carl Allison" userId="d97687b32e47ab8d" providerId="LiveId" clId="{836EBB89-A58E-4232-B2CE-3519685B1870}" dt="2024-10-21T22:23:51.420" v="116" actId="478"/>
          <ac:spMkLst>
            <pc:docMk/>
            <pc:sldMk cId="2503399341" sldId="382"/>
            <ac:spMk id="10" creationId="{1CEB3901-CAC7-5058-6561-05CB6DC20577}"/>
          </ac:spMkLst>
        </pc:spChg>
        <pc:spChg chg="add del mod">
          <ac:chgData name="Carl Allison" userId="d97687b32e47ab8d" providerId="LiveId" clId="{836EBB89-A58E-4232-B2CE-3519685B1870}" dt="2024-10-21T22:26:47.908" v="162" actId="478"/>
          <ac:spMkLst>
            <pc:docMk/>
            <pc:sldMk cId="2503399341" sldId="382"/>
            <ac:spMk id="12" creationId="{BDABE0F1-0C7C-8CD3-2762-45690AF089B2}"/>
          </ac:spMkLst>
        </pc:spChg>
        <pc:spChg chg="mod">
          <ac:chgData name="Carl Allison" userId="d97687b32e47ab8d" providerId="LiveId" clId="{836EBB89-A58E-4232-B2CE-3519685B1870}" dt="2024-10-21T22:29:21.753" v="187" actId="1076"/>
          <ac:spMkLst>
            <pc:docMk/>
            <pc:sldMk cId="2503399341" sldId="382"/>
            <ac:spMk id="13" creationId="{CC8973CF-769E-9B35-7BB0-83C71C66FC8E}"/>
          </ac:spMkLst>
        </pc:spChg>
        <pc:picChg chg="del">
          <ac:chgData name="Carl Allison" userId="d97687b32e47ab8d" providerId="LiveId" clId="{836EBB89-A58E-4232-B2CE-3519685B1870}" dt="2024-10-21T22:23:53.703" v="118" actId="478"/>
          <ac:picMkLst>
            <pc:docMk/>
            <pc:sldMk cId="2503399341" sldId="382"/>
            <ac:picMk id="5" creationId="{0A7EF0F7-D849-5784-38F0-672E28C1800C}"/>
          </ac:picMkLst>
        </pc:picChg>
      </pc:sldChg>
      <pc:sldChg chg="addSp delSp modSp add mod delAnim">
        <pc:chgData name="Carl Allison" userId="d97687b32e47ab8d" providerId="LiveId" clId="{836EBB89-A58E-4232-B2CE-3519685B1870}" dt="2024-10-22T00:38:19.418" v="509" actId="114"/>
        <pc:sldMkLst>
          <pc:docMk/>
          <pc:sldMk cId="1164623612" sldId="383"/>
        </pc:sldMkLst>
        <pc:spChg chg="del">
          <ac:chgData name="Carl Allison" userId="d97687b32e47ab8d" providerId="LiveId" clId="{836EBB89-A58E-4232-B2CE-3519685B1870}" dt="2024-10-21T22:26:10.715" v="154" actId="478"/>
          <ac:spMkLst>
            <pc:docMk/>
            <pc:sldMk cId="1164623612" sldId="383"/>
            <ac:spMk id="3" creationId="{08D0BBAE-026A-E919-235C-ED10D84EC086}"/>
          </ac:spMkLst>
        </pc:spChg>
        <pc:spChg chg="del">
          <ac:chgData name="Carl Allison" userId="d97687b32e47ab8d" providerId="LiveId" clId="{836EBB89-A58E-4232-B2CE-3519685B1870}" dt="2024-10-21T22:25:19.489" v="135" actId="478"/>
          <ac:spMkLst>
            <pc:docMk/>
            <pc:sldMk cId="1164623612" sldId="383"/>
            <ac:spMk id="7" creationId="{4E342FE5-CABE-5AE9-CDA7-4E62DE582AD0}"/>
          </ac:spMkLst>
        </pc:spChg>
        <pc:spChg chg="del">
          <ac:chgData name="Carl Allison" userId="d97687b32e47ab8d" providerId="LiveId" clId="{836EBB89-A58E-4232-B2CE-3519685B1870}" dt="2024-10-21T22:24:39.286" v="126" actId="478"/>
          <ac:spMkLst>
            <pc:docMk/>
            <pc:sldMk cId="1164623612" sldId="383"/>
            <ac:spMk id="9" creationId="{9696B9DA-EEE2-F33B-F25C-1C0BCFA27819}"/>
          </ac:spMkLst>
        </pc:spChg>
        <pc:spChg chg="del">
          <ac:chgData name="Carl Allison" userId="d97687b32e47ab8d" providerId="LiveId" clId="{836EBB89-A58E-4232-B2CE-3519685B1870}" dt="2024-10-21T22:24:37.367" v="125" actId="478"/>
          <ac:spMkLst>
            <pc:docMk/>
            <pc:sldMk cId="1164623612" sldId="383"/>
            <ac:spMk id="10" creationId="{1CEB3901-CAC7-5058-6561-05CB6DC20577}"/>
          </ac:spMkLst>
        </pc:spChg>
        <pc:spChg chg="add del mod">
          <ac:chgData name="Carl Allison" userId="d97687b32e47ab8d" providerId="LiveId" clId="{836EBB89-A58E-4232-B2CE-3519685B1870}" dt="2024-10-21T22:26:15.018" v="155" actId="478"/>
          <ac:spMkLst>
            <pc:docMk/>
            <pc:sldMk cId="1164623612" sldId="383"/>
            <ac:spMk id="12" creationId="{56365A37-275B-C0BB-3C4E-A56D3A7B7C6A}"/>
          </ac:spMkLst>
        </pc:spChg>
        <pc:spChg chg="mod">
          <ac:chgData name="Carl Allison" userId="d97687b32e47ab8d" providerId="LiveId" clId="{836EBB89-A58E-4232-B2CE-3519685B1870}" dt="2024-10-22T00:38:19.418" v="509" actId="114"/>
          <ac:spMkLst>
            <pc:docMk/>
            <pc:sldMk cId="1164623612" sldId="383"/>
            <ac:spMk id="13" creationId="{CC8973CF-769E-9B35-7BB0-83C71C66FC8E}"/>
          </ac:spMkLst>
        </pc:spChg>
        <pc:spChg chg="add mod">
          <ac:chgData name="Carl Allison" userId="d97687b32e47ab8d" providerId="LiveId" clId="{836EBB89-A58E-4232-B2CE-3519685B1870}" dt="2024-10-22T00:11:08.456" v="409"/>
          <ac:spMkLst>
            <pc:docMk/>
            <pc:sldMk cId="1164623612" sldId="383"/>
            <ac:spMk id="14" creationId="{2CCF1282-88C3-3DA9-71F5-EEF03A4F8C25}"/>
          </ac:spMkLst>
        </pc:spChg>
        <pc:picChg chg="del">
          <ac:chgData name="Carl Allison" userId="d97687b32e47ab8d" providerId="LiveId" clId="{836EBB89-A58E-4232-B2CE-3519685B1870}" dt="2024-10-21T22:24:39.926" v="127" actId="478"/>
          <ac:picMkLst>
            <pc:docMk/>
            <pc:sldMk cId="1164623612" sldId="383"/>
            <ac:picMk id="5" creationId="{0A7EF0F7-D849-5784-38F0-672E28C1800C}"/>
          </ac:picMkLst>
        </pc:picChg>
      </pc:sldChg>
      <pc:sldChg chg="modSp add del mod modAnim">
        <pc:chgData name="Carl Allison" userId="d97687b32e47ab8d" providerId="LiveId" clId="{836EBB89-A58E-4232-B2CE-3519685B1870}" dt="2024-10-22T13:28:49.334" v="1084" actId="47"/>
        <pc:sldMkLst>
          <pc:docMk/>
          <pc:sldMk cId="3445386297" sldId="384"/>
        </pc:sldMkLst>
        <pc:spChg chg="mod">
          <ac:chgData name="Carl Allison" userId="d97687b32e47ab8d" providerId="LiveId" clId="{836EBB89-A58E-4232-B2CE-3519685B1870}" dt="2024-10-22T13:27:41.317" v="1072" actId="20577"/>
          <ac:spMkLst>
            <pc:docMk/>
            <pc:sldMk cId="3445386297" sldId="384"/>
            <ac:spMk id="3" creationId="{08D0BBAE-026A-E919-235C-ED10D84EC086}"/>
          </ac:spMkLst>
        </pc:spChg>
      </pc:sldChg>
      <pc:sldChg chg="addSp delSp modSp add mod modAnim">
        <pc:chgData name="Carl Allison" userId="d97687b32e47ab8d" providerId="LiveId" clId="{836EBB89-A58E-4232-B2CE-3519685B1870}" dt="2024-10-22T13:32:03.503" v="1095" actId="14100"/>
        <pc:sldMkLst>
          <pc:docMk/>
          <pc:sldMk cId="4113879509" sldId="385"/>
        </pc:sldMkLst>
        <pc:spChg chg="add mod">
          <ac:chgData name="Carl Allison" userId="d97687b32e47ab8d" providerId="LiveId" clId="{836EBB89-A58E-4232-B2CE-3519685B1870}" dt="2024-10-22T13:32:03.503" v="1095" actId="14100"/>
          <ac:spMkLst>
            <pc:docMk/>
            <pc:sldMk cId="4113879509" sldId="385"/>
            <ac:spMk id="8" creationId="{D6D66D21-D420-1E17-CDFC-62BF8927F9C8}"/>
          </ac:spMkLst>
        </pc:spChg>
        <pc:picChg chg="add mod">
          <ac:chgData name="Carl Allison" userId="d97687b32e47ab8d" providerId="LiveId" clId="{836EBB89-A58E-4232-B2CE-3519685B1870}" dt="2024-10-22T13:30:43.752" v="1091" actId="1076"/>
          <ac:picMkLst>
            <pc:docMk/>
            <pc:sldMk cId="4113879509" sldId="385"/>
            <ac:picMk id="7" creationId="{EB23D14A-3775-C25B-FF0B-B6D58948060B}"/>
          </ac:picMkLst>
        </pc:picChg>
        <pc:picChg chg="del">
          <ac:chgData name="Carl Allison" userId="d97687b32e47ab8d" providerId="LiveId" clId="{836EBB89-A58E-4232-B2CE-3519685B1870}" dt="2024-10-22T13:24:30.890" v="936" actId="478"/>
          <ac:picMkLst>
            <pc:docMk/>
            <pc:sldMk cId="4113879509" sldId="385"/>
            <ac:picMk id="10" creationId="{6731328F-793D-F156-6F28-DE4F7F564041}"/>
          </ac:picMkLst>
        </pc:picChg>
      </pc:sldChg>
      <pc:sldChg chg="addSp delSp modSp add mod modAnim">
        <pc:chgData name="Carl Allison" userId="d97687b32e47ab8d" providerId="LiveId" clId="{836EBB89-A58E-4232-B2CE-3519685B1870}" dt="2024-10-22T13:35:31.264" v="1115" actId="20577"/>
        <pc:sldMkLst>
          <pc:docMk/>
          <pc:sldMk cId="1306777986" sldId="386"/>
        </pc:sldMkLst>
        <pc:spChg chg="add mod">
          <ac:chgData name="Carl Allison" userId="d97687b32e47ab8d" providerId="LiveId" clId="{836EBB89-A58E-4232-B2CE-3519685B1870}" dt="2024-10-22T13:35:31.264" v="1115" actId="20577"/>
          <ac:spMkLst>
            <pc:docMk/>
            <pc:sldMk cId="1306777986" sldId="386"/>
            <ac:spMk id="3" creationId="{05E77BEA-6220-C083-DD69-E93E81A0D69A}"/>
          </ac:spMkLst>
        </pc:spChg>
        <pc:picChg chg="del">
          <ac:chgData name="Carl Allison" userId="d97687b32e47ab8d" providerId="LiveId" clId="{836EBB89-A58E-4232-B2CE-3519685B1870}" dt="2024-10-22T13:27:56.176" v="1074" actId="478"/>
          <ac:picMkLst>
            <pc:docMk/>
            <pc:sldMk cId="1306777986" sldId="386"/>
            <ac:picMk id="7" creationId="{EB23D14A-3775-C25B-FF0B-B6D58948060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ABC72-F379-4AF7-8821-3F869B6E507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65B30F6-F18B-4248-8D30-26A7D5C86E6D}">
      <dgm:prSet/>
      <dgm:spPr/>
      <dgm:t>
        <a:bodyPr/>
        <a:lstStyle/>
        <a:p>
          <a:r>
            <a:rPr lang="en-US" i="1" dirty="0"/>
            <a:t>What Are HR Folks Always Nervous About</a:t>
          </a:r>
          <a:endParaRPr lang="en-US" dirty="0"/>
        </a:p>
      </dgm:t>
    </dgm:pt>
    <dgm:pt modelId="{055B76EC-ACB9-4B5A-8840-8EB1A943A5D8}" type="parTrans" cxnId="{74D4C28A-8C95-4A74-91D9-097192B4950E}">
      <dgm:prSet/>
      <dgm:spPr/>
      <dgm:t>
        <a:bodyPr/>
        <a:lstStyle/>
        <a:p>
          <a:endParaRPr lang="en-US"/>
        </a:p>
      </dgm:t>
    </dgm:pt>
    <dgm:pt modelId="{44E564DA-379B-4C18-B1C2-CE10694242BB}" type="sibTrans" cxnId="{74D4C28A-8C95-4A74-91D9-097192B4950E}">
      <dgm:prSet/>
      <dgm:spPr/>
      <dgm:t>
        <a:bodyPr/>
        <a:lstStyle/>
        <a:p>
          <a:endParaRPr lang="en-US"/>
        </a:p>
      </dgm:t>
    </dgm:pt>
    <dgm:pt modelId="{DA255781-13AD-483A-83E6-A6D06EA81AC2}">
      <dgm:prSet/>
      <dgm:spPr/>
      <dgm:t>
        <a:bodyPr/>
        <a:lstStyle/>
        <a:p>
          <a:r>
            <a:rPr lang="en-US" i="1" dirty="0"/>
            <a:t>What The HR Folks Are Waiting For You To Tell Them During An Interview</a:t>
          </a:r>
          <a:endParaRPr lang="en-US" dirty="0"/>
        </a:p>
      </dgm:t>
    </dgm:pt>
    <dgm:pt modelId="{C81DC5BA-8D53-4E9B-946B-8AD521113027}" type="parTrans" cxnId="{05708687-2968-4399-8078-7CC9E324C686}">
      <dgm:prSet/>
      <dgm:spPr/>
      <dgm:t>
        <a:bodyPr/>
        <a:lstStyle/>
        <a:p>
          <a:endParaRPr lang="en-US"/>
        </a:p>
      </dgm:t>
    </dgm:pt>
    <dgm:pt modelId="{E34EFC65-B632-4E8E-BA65-9F8DFF35C18E}" type="sibTrans" cxnId="{05708687-2968-4399-8078-7CC9E324C686}">
      <dgm:prSet/>
      <dgm:spPr/>
      <dgm:t>
        <a:bodyPr/>
        <a:lstStyle/>
        <a:p>
          <a:endParaRPr lang="en-US"/>
        </a:p>
      </dgm:t>
    </dgm:pt>
    <dgm:pt modelId="{D5EE549D-628F-437D-9C82-6FB29C9F95D9}">
      <dgm:prSet/>
      <dgm:spPr/>
      <dgm:t>
        <a:bodyPr/>
        <a:lstStyle/>
        <a:p>
          <a:r>
            <a:rPr lang="en-US" i="1" dirty="0"/>
            <a:t>Best Practices For Communicating During The Interview Process, and</a:t>
          </a:r>
          <a:endParaRPr lang="en-US" dirty="0"/>
        </a:p>
      </dgm:t>
    </dgm:pt>
    <dgm:pt modelId="{BE4F692D-5BB9-4B3D-B8D1-AE01E2ACB58E}" type="parTrans" cxnId="{A754F9B1-F90C-48F5-BBD1-FD088D637C71}">
      <dgm:prSet/>
      <dgm:spPr/>
      <dgm:t>
        <a:bodyPr/>
        <a:lstStyle/>
        <a:p>
          <a:endParaRPr lang="en-US"/>
        </a:p>
      </dgm:t>
    </dgm:pt>
    <dgm:pt modelId="{30527186-5D77-4B62-BE3A-03A059070533}" type="sibTrans" cxnId="{A754F9B1-F90C-48F5-BBD1-FD088D637C71}">
      <dgm:prSet/>
      <dgm:spPr/>
      <dgm:t>
        <a:bodyPr/>
        <a:lstStyle/>
        <a:p>
          <a:endParaRPr lang="en-US"/>
        </a:p>
      </dgm:t>
    </dgm:pt>
    <dgm:pt modelId="{C962E4BC-0530-4242-ADFB-177CCDBA7B98}">
      <dgm:prSet/>
      <dgm:spPr/>
      <dgm:t>
        <a:bodyPr/>
        <a:lstStyle/>
        <a:p>
          <a:r>
            <a:rPr lang="en-US" i="1" dirty="0"/>
            <a:t>Best Practices for Getting Hired from an HR Manager’s Perspective</a:t>
          </a:r>
          <a:endParaRPr lang="en-US" dirty="0"/>
        </a:p>
      </dgm:t>
    </dgm:pt>
    <dgm:pt modelId="{3BE7AA91-A51C-47F9-841E-D5F0843E7BDA}" type="parTrans" cxnId="{C4B73FE2-E6BE-4C29-9B99-8F72AE560A24}">
      <dgm:prSet/>
      <dgm:spPr/>
      <dgm:t>
        <a:bodyPr/>
        <a:lstStyle/>
        <a:p>
          <a:endParaRPr lang="en-US"/>
        </a:p>
      </dgm:t>
    </dgm:pt>
    <dgm:pt modelId="{09755541-CAF2-4030-9A89-B1ADA49CCB28}" type="sibTrans" cxnId="{C4B73FE2-E6BE-4C29-9B99-8F72AE560A24}">
      <dgm:prSet/>
      <dgm:spPr/>
      <dgm:t>
        <a:bodyPr/>
        <a:lstStyle/>
        <a:p>
          <a:endParaRPr lang="en-US"/>
        </a:p>
      </dgm:t>
    </dgm:pt>
    <dgm:pt modelId="{704ADABA-00C8-4050-83AB-451EE98E6055}" type="pres">
      <dgm:prSet presAssocID="{DCCABC72-F379-4AF7-8821-3F869B6E5077}" presName="outerComposite" presStyleCnt="0">
        <dgm:presLayoutVars>
          <dgm:chMax val="5"/>
          <dgm:dir/>
          <dgm:resizeHandles val="exact"/>
        </dgm:presLayoutVars>
      </dgm:prSet>
      <dgm:spPr/>
    </dgm:pt>
    <dgm:pt modelId="{D4CD80F2-2829-417C-95C4-34A97303D911}" type="pres">
      <dgm:prSet presAssocID="{DCCABC72-F379-4AF7-8821-3F869B6E5077}" presName="dummyMaxCanvas" presStyleCnt="0">
        <dgm:presLayoutVars/>
      </dgm:prSet>
      <dgm:spPr/>
    </dgm:pt>
    <dgm:pt modelId="{132F7330-58BD-441B-9D15-D622D0F0CF69}" type="pres">
      <dgm:prSet presAssocID="{DCCABC72-F379-4AF7-8821-3F869B6E5077}" presName="FourNodes_1" presStyleLbl="node1" presStyleIdx="0" presStyleCnt="4">
        <dgm:presLayoutVars>
          <dgm:bulletEnabled val="1"/>
        </dgm:presLayoutVars>
      </dgm:prSet>
      <dgm:spPr/>
    </dgm:pt>
    <dgm:pt modelId="{618BD757-94BB-4B96-AAF2-D0C28A4E42FB}" type="pres">
      <dgm:prSet presAssocID="{DCCABC72-F379-4AF7-8821-3F869B6E5077}" presName="FourNodes_2" presStyleLbl="node1" presStyleIdx="1" presStyleCnt="4">
        <dgm:presLayoutVars>
          <dgm:bulletEnabled val="1"/>
        </dgm:presLayoutVars>
      </dgm:prSet>
      <dgm:spPr/>
    </dgm:pt>
    <dgm:pt modelId="{C093DBE2-01CD-4F09-A27E-481F03F43A7C}" type="pres">
      <dgm:prSet presAssocID="{DCCABC72-F379-4AF7-8821-3F869B6E5077}" presName="FourNodes_3" presStyleLbl="node1" presStyleIdx="2" presStyleCnt="4">
        <dgm:presLayoutVars>
          <dgm:bulletEnabled val="1"/>
        </dgm:presLayoutVars>
      </dgm:prSet>
      <dgm:spPr/>
    </dgm:pt>
    <dgm:pt modelId="{A642710A-42B2-481B-9A12-1D16135DA8C9}" type="pres">
      <dgm:prSet presAssocID="{DCCABC72-F379-4AF7-8821-3F869B6E5077}" presName="FourNodes_4" presStyleLbl="node1" presStyleIdx="3" presStyleCnt="4">
        <dgm:presLayoutVars>
          <dgm:bulletEnabled val="1"/>
        </dgm:presLayoutVars>
      </dgm:prSet>
      <dgm:spPr/>
    </dgm:pt>
    <dgm:pt modelId="{CB1C3B2D-57EF-4BCE-BE66-C1FDE26CDEB0}" type="pres">
      <dgm:prSet presAssocID="{DCCABC72-F379-4AF7-8821-3F869B6E5077}" presName="FourConn_1-2" presStyleLbl="fgAccFollowNode1" presStyleIdx="0" presStyleCnt="3">
        <dgm:presLayoutVars>
          <dgm:bulletEnabled val="1"/>
        </dgm:presLayoutVars>
      </dgm:prSet>
      <dgm:spPr/>
    </dgm:pt>
    <dgm:pt modelId="{6F443D69-19CA-4476-A4B5-76895AE032AB}" type="pres">
      <dgm:prSet presAssocID="{DCCABC72-F379-4AF7-8821-3F869B6E5077}" presName="FourConn_2-3" presStyleLbl="fgAccFollowNode1" presStyleIdx="1" presStyleCnt="3">
        <dgm:presLayoutVars>
          <dgm:bulletEnabled val="1"/>
        </dgm:presLayoutVars>
      </dgm:prSet>
      <dgm:spPr/>
    </dgm:pt>
    <dgm:pt modelId="{AF35876E-73C0-4CEA-8721-20BBDD9F9C42}" type="pres">
      <dgm:prSet presAssocID="{DCCABC72-F379-4AF7-8821-3F869B6E5077}" presName="FourConn_3-4" presStyleLbl="fgAccFollowNode1" presStyleIdx="2" presStyleCnt="3">
        <dgm:presLayoutVars>
          <dgm:bulletEnabled val="1"/>
        </dgm:presLayoutVars>
      </dgm:prSet>
      <dgm:spPr/>
    </dgm:pt>
    <dgm:pt modelId="{597EAA18-94E5-4F0D-A191-2A971EBB02B1}" type="pres">
      <dgm:prSet presAssocID="{DCCABC72-F379-4AF7-8821-3F869B6E5077}" presName="FourNodes_1_text" presStyleLbl="node1" presStyleIdx="3" presStyleCnt="4">
        <dgm:presLayoutVars>
          <dgm:bulletEnabled val="1"/>
        </dgm:presLayoutVars>
      </dgm:prSet>
      <dgm:spPr/>
    </dgm:pt>
    <dgm:pt modelId="{B23653E4-0C99-4ACF-832A-4FF86263E58F}" type="pres">
      <dgm:prSet presAssocID="{DCCABC72-F379-4AF7-8821-3F869B6E5077}" presName="FourNodes_2_text" presStyleLbl="node1" presStyleIdx="3" presStyleCnt="4">
        <dgm:presLayoutVars>
          <dgm:bulletEnabled val="1"/>
        </dgm:presLayoutVars>
      </dgm:prSet>
      <dgm:spPr/>
    </dgm:pt>
    <dgm:pt modelId="{F504D242-BD94-4861-A6B3-643E7B4FF4D6}" type="pres">
      <dgm:prSet presAssocID="{DCCABC72-F379-4AF7-8821-3F869B6E5077}" presName="FourNodes_3_text" presStyleLbl="node1" presStyleIdx="3" presStyleCnt="4">
        <dgm:presLayoutVars>
          <dgm:bulletEnabled val="1"/>
        </dgm:presLayoutVars>
      </dgm:prSet>
      <dgm:spPr/>
    </dgm:pt>
    <dgm:pt modelId="{FDD1537B-08DD-4EC9-A008-19755F428EE6}" type="pres">
      <dgm:prSet presAssocID="{DCCABC72-F379-4AF7-8821-3F869B6E5077}" presName="FourNodes_4_text" presStyleLbl="node1" presStyleIdx="3" presStyleCnt="4">
        <dgm:presLayoutVars>
          <dgm:bulletEnabled val="1"/>
        </dgm:presLayoutVars>
      </dgm:prSet>
      <dgm:spPr/>
    </dgm:pt>
  </dgm:ptLst>
  <dgm:cxnLst>
    <dgm:cxn modelId="{22996302-E532-4741-AD1F-7426D67A60BC}" type="presOf" srcId="{D5EE549D-628F-437D-9C82-6FB29C9F95D9}" destId="{C093DBE2-01CD-4F09-A27E-481F03F43A7C}" srcOrd="0" destOrd="0" presId="urn:microsoft.com/office/officeart/2005/8/layout/vProcess5"/>
    <dgm:cxn modelId="{3E71AB43-DD49-4B3D-80DC-B78FF2FECBBA}" type="presOf" srcId="{C962E4BC-0530-4242-ADFB-177CCDBA7B98}" destId="{A642710A-42B2-481B-9A12-1D16135DA8C9}" srcOrd="0" destOrd="0" presId="urn:microsoft.com/office/officeart/2005/8/layout/vProcess5"/>
    <dgm:cxn modelId="{05708687-2968-4399-8078-7CC9E324C686}" srcId="{DCCABC72-F379-4AF7-8821-3F869B6E5077}" destId="{DA255781-13AD-483A-83E6-A6D06EA81AC2}" srcOrd="1" destOrd="0" parTransId="{C81DC5BA-8D53-4E9B-946B-8AD521113027}" sibTransId="{E34EFC65-B632-4E8E-BA65-9F8DFF35C18E}"/>
    <dgm:cxn modelId="{28D7BA8A-BB07-44B4-8291-2390F20D87BF}" type="presOf" srcId="{30527186-5D77-4B62-BE3A-03A059070533}" destId="{AF35876E-73C0-4CEA-8721-20BBDD9F9C42}" srcOrd="0" destOrd="0" presId="urn:microsoft.com/office/officeart/2005/8/layout/vProcess5"/>
    <dgm:cxn modelId="{74D4C28A-8C95-4A74-91D9-097192B4950E}" srcId="{DCCABC72-F379-4AF7-8821-3F869B6E5077}" destId="{565B30F6-F18B-4248-8D30-26A7D5C86E6D}" srcOrd="0" destOrd="0" parTransId="{055B76EC-ACB9-4B5A-8840-8EB1A943A5D8}" sibTransId="{44E564DA-379B-4C18-B1C2-CE10694242BB}"/>
    <dgm:cxn modelId="{FDB7CE9A-2172-4CD2-BECE-383ABF489CD4}" type="presOf" srcId="{DA255781-13AD-483A-83E6-A6D06EA81AC2}" destId="{B23653E4-0C99-4ACF-832A-4FF86263E58F}" srcOrd="1" destOrd="0" presId="urn:microsoft.com/office/officeart/2005/8/layout/vProcess5"/>
    <dgm:cxn modelId="{8DF7A8AA-1DF0-4269-A318-19ACC6E6B5E4}" type="presOf" srcId="{DCCABC72-F379-4AF7-8821-3F869B6E5077}" destId="{704ADABA-00C8-4050-83AB-451EE98E6055}" srcOrd="0" destOrd="0" presId="urn:microsoft.com/office/officeart/2005/8/layout/vProcess5"/>
    <dgm:cxn modelId="{121415B1-0438-4831-AE36-680654CC6CE7}" type="presOf" srcId="{565B30F6-F18B-4248-8D30-26A7D5C86E6D}" destId="{597EAA18-94E5-4F0D-A191-2A971EBB02B1}" srcOrd="1" destOrd="0" presId="urn:microsoft.com/office/officeart/2005/8/layout/vProcess5"/>
    <dgm:cxn modelId="{A754F9B1-F90C-48F5-BBD1-FD088D637C71}" srcId="{DCCABC72-F379-4AF7-8821-3F869B6E5077}" destId="{D5EE549D-628F-437D-9C82-6FB29C9F95D9}" srcOrd="2" destOrd="0" parTransId="{BE4F692D-5BB9-4B3D-B8D1-AE01E2ACB58E}" sibTransId="{30527186-5D77-4B62-BE3A-03A059070533}"/>
    <dgm:cxn modelId="{45A517B5-F6DB-4485-B3E7-65F0605A5498}" type="presOf" srcId="{565B30F6-F18B-4248-8D30-26A7D5C86E6D}" destId="{132F7330-58BD-441B-9D15-D622D0F0CF69}" srcOrd="0" destOrd="0" presId="urn:microsoft.com/office/officeart/2005/8/layout/vProcess5"/>
    <dgm:cxn modelId="{7801C7B6-7CA1-4B2B-8642-F6EB99EF20C1}" type="presOf" srcId="{DA255781-13AD-483A-83E6-A6D06EA81AC2}" destId="{618BD757-94BB-4B96-AAF2-D0C28A4E42FB}" srcOrd="0" destOrd="0" presId="urn:microsoft.com/office/officeart/2005/8/layout/vProcess5"/>
    <dgm:cxn modelId="{91FCF3C6-CEC5-4F5C-BCA5-3AE84A1099E0}" type="presOf" srcId="{E34EFC65-B632-4E8E-BA65-9F8DFF35C18E}" destId="{6F443D69-19CA-4476-A4B5-76895AE032AB}" srcOrd="0" destOrd="0" presId="urn:microsoft.com/office/officeart/2005/8/layout/vProcess5"/>
    <dgm:cxn modelId="{E5510BDA-EC4A-4773-A304-39FE7816A0E7}" type="presOf" srcId="{D5EE549D-628F-437D-9C82-6FB29C9F95D9}" destId="{F504D242-BD94-4861-A6B3-643E7B4FF4D6}" srcOrd="1" destOrd="0" presId="urn:microsoft.com/office/officeart/2005/8/layout/vProcess5"/>
    <dgm:cxn modelId="{C4B73FE2-E6BE-4C29-9B99-8F72AE560A24}" srcId="{DCCABC72-F379-4AF7-8821-3F869B6E5077}" destId="{C962E4BC-0530-4242-ADFB-177CCDBA7B98}" srcOrd="3" destOrd="0" parTransId="{3BE7AA91-A51C-47F9-841E-D5F0843E7BDA}" sibTransId="{09755541-CAF2-4030-9A89-B1ADA49CCB28}"/>
    <dgm:cxn modelId="{5936A9E5-8428-46CC-A812-49FE6859A69D}" type="presOf" srcId="{C962E4BC-0530-4242-ADFB-177CCDBA7B98}" destId="{FDD1537B-08DD-4EC9-A008-19755F428EE6}" srcOrd="1" destOrd="0" presId="urn:microsoft.com/office/officeart/2005/8/layout/vProcess5"/>
    <dgm:cxn modelId="{686E31EF-C56D-458D-9FFD-3DA7FA8E41F3}" type="presOf" srcId="{44E564DA-379B-4C18-B1C2-CE10694242BB}" destId="{CB1C3B2D-57EF-4BCE-BE66-C1FDE26CDEB0}" srcOrd="0" destOrd="0" presId="urn:microsoft.com/office/officeart/2005/8/layout/vProcess5"/>
    <dgm:cxn modelId="{8E247A6C-9C81-4C60-A715-DF1B06BA12DF}" type="presParOf" srcId="{704ADABA-00C8-4050-83AB-451EE98E6055}" destId="{D4CD80F2-2829-417C-95C4-34A97303D911}" srcOrd="0" destOrd="0" presId="urn:microsoft.com/office/officeart/2005/8/layout/vProcess5"/>
    <dgm:cxn modelId="{A15D2BA6-2D97-44FE-9B62-33BB7A1F89B2}" type="presParOf" srcId="{704ADABA-00C8-4050-83AB-451EE98E6055}" destId="{132F7330-58BD-441B-9D15-D622D0F0CF69}" srcOrd="1" destOrd="0" presId="urn:microsoft.com/office/officeart/2005/8/layout/vProcess5"/>
    <dgm:cxn modelId="{38C3AA02-4F6A-4227-AA59-FE4AAAF122BB}" type="presParOf" srcId="{704ADABA-00C8-4050-83AB-451EE98E6055}" destId="{618BD757-94BB-4B96-AAF2-D0C28A4E42FB}" srcOrd="2" destOrd="0" presId="urn:microsoft.com/office/officeart/2005/8/layout/vProcess5"/>
    <dgm:cxn modelId="{31686B02-AE1F-4557-9131-8415D0F0B2B4}" type="presParOf" srcId="{704ADABA-00C8-4050-83AB-451EE98E6055}" destId="{C093DBE2-01CD-4F09-A27E-481F03F43A7C}" srcOrd="3" destOrd="0" presId="urn:microsoft.com/office/officeart/2005/8/layout/vProcess5"/>
    <dgm:cxn modelId="{BD610D8D-64F5-4341-A308-224D7B7B849B}" type="presParOf" srcId="{704ADABA-00C8-4050-83AB-451EE98E6055}" destId="{A642710A-42B2-481B-9A12-1D16135DA8C9}" srcOrd="4" destOrd="0" presId="urn:microsoft.com/office/officeart/2005/8/layout/vProcess5"/>
    <dgm:cxn modelId="{1AB01528-EC23-4EDE-91C7-926CDD22B7AD}" type="presParOf" srcId="{704ADABA-00C8-4050-83AB-451EE98E6055}" destId="{CB1C3B2D-57EF-4BCE-BE66-C1FDE26CDEB0}" srcOrd="5" destOrd="0" presId="urn:microsoft.com/office/officeart/2005/8/layout/vProcess5"/>
    <dgm:cxn modelId="{FC9D6BB0-5FF9-41B1-B45D-95A2F04CB252}" type="presParOf" srcId="{704ADABA-00C8-4050-83AB-451EE98E6055}" destId="{6F443D69-19CA-4476-A4B5-76895AE032AB}" srcOrd="6" destOrd="0" presId="urn:microsoft.com/office/officeart/2005/8/layout/vProcess5"/>
    <dgm:cxn modelId="{C40B2B33-5904-4EC6-A468-6F69B89DB837}" type="presParOf" srcId="{704ADABA-00C8-4050-83AB-451EE98E6055}" destId="{AF35876E-73C0-4CEA-8721-20BBDD9F9C42}" srcOrd="7" destOrd="0" presId="urn:microsoft.com/office/officeart/2005/8/layout/vProcess5"/>
    <dgm:cxn modelId="{D6CF74D5-3058-4535-B5A4-2EDB30158751}" type="presParOf" srcId="{704ADABA-00C8-4050-83AB-451EE98E6055}" destId="{597EAA18-94E5-4F0D-A191-2A971EBB02B1}" srcOrd="8" destOrd="0" presId="urn:microsoft.com/office/officeart/2005/8/layout/vProcess5"/>
    <dgm:cxn modelId="{A1C3A9FE-D1DA-4E50-BD2E-1CFD9C79852D}" type="presParOf" srcId="{704ADABA-00C8-4050-83AB-451EE98E6055}" destId="{B23653E4-0C99-4ACF-832A-4FF86263E58F}" srcOrd="9" destOrd="0" presId="urn:microsoft.com/office/officeart/2005/8/layout/vProcess5"/>
    <dgm:cxn modelId="{CB034501-8D06-4590-88E9-86B5B86F51FD}" type="presParOf" srcId="{704ADABA-00C8-4050-83AB-451EE98E6055}" destId="{F504D242-BD94-4861-A6B3-643E7B4FF4D6}" srcOrd="10" destOrd="0" presId="urn:microsoft.com/office/officeart/2005/8/layout/vProcess5"/>
    <dgm:cxn modelId="{CA9628EC-A24D-49CD-A49F-D6DF2EFDC922}" type="presParOf" srcId="{704ADABA-00C8-4050-83AB-451EE98E6055}" destId="{FDD1537B-08DD-4EC9-A008-19755F428EE6}"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F7330-58BD-441B-9D15-D622D0F0CF69}">
      <dsp:nvSpPr>
        <dsp:cNvPr id="0" name=""/>
        <dsp:cNvSpPr/>
      </dsp:nvSpPr>
      <dsp:spPr>
        <a:xfrm>
          <a:off x="0" y="0"/>
          <a:ext cx="8816340" cy="9348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What Are HR Folks Always Nervous About</a:t>
          </a:r>
          <a:endParaRPr lang="en-US" sz="2400" kern="1200" dirty="0"/>
        </a:p>
      </dsp:txBody>
      <dsp:txXfrm>
        <a:off x="27381" y="27381"/>
        <a:ext cx="7728562" cy="880094"/>
      </dsp:txXfrm>
    </dsp:sp>
    <dsp:sp modelId="{618BD757-94BB-4B96-AAF2-D0C28A4E42FB}">
      <dsp:nvSpPr>
        <dsp:cNvPr id="0" name=""/>
        <dsp:cNvSpPr/>
      </dsp:nvSpPr>
      <dsp:spPr>
        <a:xfrm>
          <a:off x="738368" y="1104830"/>
          <a:ext cx="8816340" cy="9348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What The HR Folks Are Waiting For You To Tell Them During An Interview</a:t>
          </a:r>
          <a:endParaRPr lang="en-US" sz="2400" kern="1200" dirty="0"/>
        </a:p>
      </dsp:txBody>
      <dsp:txXfrm>
        <a:off x="765749" y="1132211"/>
        <a:ext cx="7415553" cy="880094"/>
      </dsp:txXfrm>
    </dsp:sp>
    <dsp:sp modelId="{C093DBE2-01CD-4F09-A27E-481F03F43A7C}">
      <dsp:nvSpPr>
        <dsp:cNvPr id="0" name=""/>
        <dsp:cNvSpPr/>
      </dsp:nvSpPr>
      <dsp:spPr>
        <a:xfrm>
          <a:off x="1465716" y="2209660"/>
          <a:ext cx="8816340" cy="9348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Best Practices For Communicating During The Interview Process, and</a:t>
          </a:r>
          <a:endParaRPr lang="en-US" sz="2400" kern="1200" dirty="0"/>
        </a:p>
      </dsp:txBody>
      <dsp:txXfrm>
        <a:off x="1493097" y="2237041"/>
        <a:ext cx="7426573" cy="880094"/>
      </dsp:txXfrm>
    </dsp:sp>
    <dsp:sp modelId="{A642710A-42B2-481B-9A12-1D16135DA8C9}">
      <dsp:nvSpPr>
        <dsp:cNvPr id="0" name=""/>
        <dsp:cNvSpPr/>
      </dsp:nvSpPr>
      <dsp:spPr>
        <a:xfrm>
          <a:off x="2204085" y="3314491"/>
          <a:ext cx="8816340" cy="9348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Best Practices for Getting Hired from an HR Manager’s Perspective</a:t>
          </a:r>
          <a:endParaRPr lang="en-US" sz="2400" kern="1200" dirty="0"/>
        </a:p>
      </dsp:txBody>
      <dsp:txXfrm>
        <a:off x="2231466" y="3341872"/>
        <a:ext cx="7415553" cy="880094"/>
      </dsp:txXfrm>
    </dsp:sp>
    <dsp:sp modelId="{CB1C3B2D-57EF-4BCE-BE66-C1FDE26CDEB0}">
      <dsp:nvSpPr>
        <dsp:cNvPr id="0" name=""/>
        <dsp:cNvSpPr/>
      </dsp:nvSpPr>
      <dsp:spPr>
        <a:xfrm>
          <a:off x="8208684" y="716015"/>
          <a:ext cx="607656" cy="6076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345407" y="716015"/>
        <a:ext cx="334210" cy="457261"/>
      </dsp:txXfrm>
    </dsp:sp>
    <dsp:sp modelId="{6F443D69-19CA-4476-A4B5-76895AE032AB}">
      <dsp:nvSpPr>
        <dsp:cNvPr id="0" name=""/>
        <dsp:cNvSpPr/>
      </dsp:nvSpPr>
      <dsp:spPr>
        <a:xfrm>
          <a:off x="8947052" y="1820845"/>
          <a:ext cx="607656" cy="6076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083775" y="1820845"/>
        <a:ext cx="334210" cy="457261"/>
      </dsp:txXfrm>
    </dsp:sp>
    <dsp:sp modelId="{AF35876E-73C0-4CEA-8721-20BBDD9F9C42}">
      <dsp:nvSpPr>
        <dsp:cNvPr id="0" name=""/>
        <dsp:cNvSpPr/>
      </dsp:nvSpPr>
      <dsp:spPr>
        <a:xfrm>
          <a:off x="9674400" y="2925676"/>
          <a:ext cx="607656" cy="6076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811123" y="2925676"/>
        <a:ext cx="334210" cy="45726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10/22/2024</a:t>
            </a:fld>
            <a:endParaRPr lang="en-US"/>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Natalie! Welcome those in the room and online! Thank you all for showing up on such a beautiful morning. </a:t>
            </a:r>
            <a:r>
              <a:rPr lang="en-US" sz="1800" dirty="0">
                <a:effectLst/>
                <a:latin typeface="Arial" panose="020B0604020202020204" pitchFamily="34" charset="0"/>
                <a:ea typeface="Aptos" panose="020B0004020202020204" pitchFamily="34" charset="0"/>
              </a:rPr>
              <a:t>Ask me anything throughout the presentation at any time, and more importantly share your experiences with us so we can learn from each other. Folks online I think the easiest way to do this is through the chat.  </a:t>
            </a:r>
            <a:r>
              <a:rPr lang="en-US" dirty="0"/>
              <a:t>To start I want to share that I have used outplacement services – very valuable! At Clark Schaefer we offer outplacement to folks, and I have been involved in executive roundtables, etc. I also worked for the second largest Library systems in the United States – The Cincinnati and Hamilton County Public Library. NONE of those provide the level and quality of services you have here at the NKYAG! None. Period. Hats off to you and your staff Natalie, let’s show our appreciation for all their efforts!</a:t>
            </a:r>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a:p>
        </p:txBody>
      </p:sp>
    </p:spTree>
    <p:extLst>
      <p:ext uri="{BB962C8B-B14F-4D97-AF65-F5344CB8AC3E}">
        <p14:creationId xmlns:p14="http://schemas.microsoft.com/office/powerpoint/2010/main" val="353518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ptos" panose="020B0004020202020204" pitchFamily="34" charset="0"/>
              </a:rPr>
              <a:t>Some of the NKYAG speakers who I connections with are: Patricia Borne, Angie Taylor, Nancy Spivey, Laura Canter, Mike </a:t>
            </a:r>
            <a:r>
              <a:rPr lang="en-US" sz="1200" dirty="0" err="1">
                <a:effectLst/>
                <a:latin typeface="Arial" panose="020B0604020202020204" pitchFamily="34" charset="0"/>
                <a:ea typeface="Aptos" panose="020B0004020202020204" pitchFamily="34" charset="0"/>
              </a:rPr>
              <a:t>Sipple</a:t>
            </a:r>
            <a:r>
              <a:rPr lang="en-US" sz="1200" dirty="0">
                <a:effectLst/>
                <a:latin typeface="Arial" panose="020B0604020202020204" pitchFamily="34" charset="0"/>
                <a:ea typeface="Aptos" panose="020B0004020202020204" pitchFamily="34" charset="0"/>
              </a:rPr>
              <a:t>, Sammie Kelly, Robin Throckmorton, Dave Hatter, and one of my all-time favorite human beings, Matt Marvin. </a:t>
            </a:r>
            <a:endParaRPr lang="en-US" dirty="0"/>
          </a:p>
          <a:p>
            <a:r>
              <a:rPr lang="en-US" dirty="0"/>
              <a:t>Some other items: I have a masters in Organizational Behavior, an Undergrad in Management, four certifications (SHRM-SCP, HCS, </a:t>
            </a:r>
            <a:r>
              <a:rPr lang="en-US" dirty="0" err="1"/>
              <a:t>CoachU</a:t>
            </a:r>
            <a:r>
              <a:rPr lang="en-US" dirty="0"/>
              <a:t>, DiSC). I am a certified coach. I did not grow up here, I grew up in WVA – anyone else from “Almost Heaven” in the room? A plug for the library we saw Ted Vigil here not long ago in this room where he performed a John Denver tribute and it was a fabulous show!</a:t>
            </a:r>
          </a:p>
        </p:txBody>
      </p:sp>
      <p:sp>
        <p:nvSpPr>
          <p:cNvPr id="4" name="Slide Number Placeholder 3"/>
          <p:cNvSpPr>
            <a:spLocks noGrp="1"/>
          </p:cNvSpPr>
          <p:nvPr>
            <p:ph type="sldNum" sz="quarter" idx="5"/>
          </p:nvPr>
        </p:nvSpPr>
        <p:spPr/>
        <p:txBody>
          <a:bodyPr/>
          <a:lstStyle/>
          <a:p>
            <a:fld id="{6DC51814-3B91-4036-94D2-3977634EE214}" type="slidenum">
              <a:rPr lang="en-US" smtClean="0"/>
              <a:t>2</a:t>
            </a:fld>
            <a:endParaRPr lang="en-US"/>
          </a:p>
        </p:txBody>
      </p:sp>
    </p:spTree>
    <p:extLst>
      <p:ext uri="{BB962C8B-B14F-4D97-AF65-F5344CB8AC3E}">
        <p14:creationId xmlns:p14="http://schemas.microsoft.com/office/powerpoint/2010/main" val="303052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have some fun today as these topics will build on each other as we learn more about what we, as HR Managers/Directors/Recruiters expect from you, and more precisely, what I think are some hidden secrets that will help you in your journey.</a:t>
            </a:r>
          </a:p>
          <a:p>
            <a:endParaRPr lang="en-US" dirty="0"/>
          </a:p>
          <a:p>
            <a:r>
              <a:rPr lang="en-US" dirty="0"/>
              <a:t>Anyone here work in HR? </a:t>
            </a:r>
          </a:p>
        </p:txBody>
      </p:sp>
      <p:sp>
        <p:nvSpPr>
          <p:cNvPr id="4" name="Slide Number Placeholder 3"/>
          <p:cNvSpPr>
            <a:spLocks noGrp="1"/>
          </p:cNvSpPr>
          <p:nvPr>
            <p:ph type="sldNum" sz="quarter" idx="5"/>
          </p:nvPr>
        </p:nvSpPr>
        <p:spPr/>
        <p:txBody>
          <a:bodyPr/>
          <a:lstStyle/>
          <a:p>
            <a:fld id="{6DC51814-3B91-4036-94D2-3977634EE214}" type="slidenum">
              <a:rPr lang="en-US" smtClean="0"/>
              <a:t>3</a:t>
            </a:fld>
            <a:endParaRPr lang="en-US"/>
          </a:p>
        </p:txBody>
      </p:sp>
    </p:spTree>
    <p:extLst>
      <p:ext uri="{BB962C8B-B14F-4D97-AF65-F5344CB8AC3E}">
        <p14:creationId xmlns:p14="http://schemas.microsoft.com/office/powerpoint/2010/main" val="240374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y’all ready to roll? I used to teach PPT skills more than 20 years ago and one of the “must not do” items is to never start a presentation with a graph. So, to start I would like to start the discussion with a graph</a:t>
            </a:r>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a:p>
        </p:txBody>
      </p:sp>
    </p:spTree>
    <p:extLst>
      <p:ext uri="{BB962C8B-B14F-4D97-AF65-F5344CB8AC3E}">
        <p14:creationId xmlns:p14="http://schemas.microsoft.com/office/powerpoint/2010/main" val="228056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is a nice graph. We have information on both axis and we have some data points that form some sort of trend line. What most people do is to study those </a:t>
            </a:r>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a:p>
        </p:txBody>
      </p:sp>
    </p:spTree>
    <p:extLst>
      <p:ext uri="{BB962C8B-B14F-4D97-AF65-F5344CB8AC3E}">
        <p14:creationId xmlns:p14="http://schemas.microsoft.com/office/powerpoint/2010/main" val="28463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I met Matt when he and I were called by NKU to help them develop a leadership development program, and then led to me hiring Matt at the Greater Cincinnati/Hamilton County Public Library where Matt worked with me to create a leadership development program for the leadership team there. Matt’s book helped me nail my last two interviews which led me to my last two jobs. Matt also prepared our twins for interviewing for scholarships at University of KY and because of his work with our twins they received full rides at UK so we got a pay increase when our boys left high school</a:t>
            </a: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21</a:t>
            </a:fld>
            <a:endParaRPr lang="en-US"/>
          </a:p>
        </p:txBody>
      </p:sp>
    </p:spTree>
    <p:extLst>
      <p:ext uri="{BB962C8B-B14F-4D97-AF65-F5344CB8AC3E}">
        <p14:creationId xmlns:p14="http://schemas.microsoft.com/office/powerpoint/2010/main" val="399809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5B38-C963-71FC-835B-390C7E8A8E4A}"/>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434D388-ED81-E21B-09FC-A9E419E5C0C5}"/>
              </a:ext>
            </a:extLst>
          </p:cNvPr>
          <p:cNvSpPr>
            <a:spLocks noGrp="1"/>
          </p:cNvSpPr>
          <p:nvPr>
            <p:ph sz="half" idx="1"/>
          </p:nvPr>
        </p:nvSpPr>
        <p:spPr>
          <a:xfrm>
            <a:off x="838200" y="1825625"/>
            <a:ext cx="5181600" cy="435133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5C6ABD-DC57-7634-6FC8-4E3DFE57485A}"/>
              </a:ext>
            </a:extLst>
          </p:cNvPr>
          <p:cNvSpPr>
            <a:spLocks noGrp="1"/>
          </p:cNvSpPr>
          <p:nvPr>
            <p:ph sz="half" idx="2"/>
          </p:nvPr>
        </p:nvSpPr>
        <p:spPr>
          <a:xfrm>
            <a:off x="6172200" y="1825625"/>
            <a:ext cx="5181600" cy="435133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CAF4A7-9985-58C3-C463-258A69982FC8}"/>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6" name="Footer Placeholder 5">
            <a:extLst>
              <a:ext uri="{FF2B5EF4-FFF2-40B4-BE49-F238E27FC236}">
                <a16:creationId xmlns:a16="http://schemas.microsoft.com/office/drawing/2014/main" id="{88D5B332-BF46-F24B-9F62-EE4C41B55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3F3936-45D1-09EC-1921-465F5A5390D1}"/>
              </a:ext>
            </a:extLst>
          </p:cNvPr>
          <p:cNvSpPr>
            <a:spLocks noGrp="1"/>
          </p:cNvSpPr>
          <p:nvPr>
            <p:ph type="sldNum" sz="quarter" idx="12"/>
          </p:nvPr>
        </p:nvSpPr>
        <p:spPr>
          <a:xfrm>
            <a:off x="9204960" y="6492875"/>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27441049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FBA1-A303-604F-2803-7CBA85517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8A319B-1B91-83BE-8778-CE2A34E16F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66439-46FC-2AFC-3B3D-C3D5ABFBA3C6}"/>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5" name="Footer Placeholder 4">
            <a:extLst>
              <a:ext uri="{FF2B5EF4-FFF2-40B4-BE49-F238E27FC236}">
                <a16:creationId xmlns:a16="http://schemas.microsoft.com/office/drawing/2014/main" id="{F4964FC9-D2F9-0C61-4D88-31FBCAD482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7B0E35-A2D6-289A-EA77-62D544B470E7}"/>
              </a:ext>
            </a:extLst>
          </p:cNvPr>
          <p:cNvSpPr>
            <a:spLocks noGrp="1"/>
          </p:cNvSpPr>
          <p:nvPr>
            <p:ph type="sldNum" sz="quarter" idx="12"/>
          </p:nvPr>
        </p:nvSpPr>
        <p:spPr>
          <a:xfrm>
            <a:off x="9229436" y="6492875"/>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7076834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4BE20-04BC-450E-8F6A-426417119D08}"/>
              </a:ext>
            </a:extLst>
          </p:cNvPr>
          <p:cNvSpPr>
            <a:spLocks noGrp="1"/>
          </p:cNvSpPr>
          <p:nvPr>
            <p:ph type="title" orient="vert"/>
          </p:nvPr>
        </p:nvSpPr>
        <p:spPr>
          <a:xfrm>
            <a:off x="8724900" y="1311007"/>
            <a:ext cx="2628900" cy="4865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4057DF0D-D177-A3C2-C16A-9D4A017BD9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FE4A4-A154-A1ED-8F80-417332ABF320}"/>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5" name="Footer Placeholder 4">
            <a:extLst>
              <a:ext uri="{FF2B5EF4-FFF2-40B4-BE49-F238E27FC236}">
                <a16:creationId xmlns:a16="http://schemas.microsoft.com/office/drawing/2014/main" id="{E36CDD19-9B7B-C41D-CA28-3D18045DC3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60C9-BA4B-DC2E-778E-81D0D9ABFD15}"/>
              </a:ext>
            </a:extLst>
          </p:cNvPr>
          <p:cNvSpPr>
            <a:spLocks noGrp="1"/>
          </p:cNvSpPr>
          <p:nvPr>
            <p:ph type="sldNum" sz="quarter" idx="12"/>
          </p:nvPr>
        </p:nvSpPr>
        <p:spPr>
          <a:xfrm>
            <a:off x="9155545" y="6492875"/>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10546265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727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329042A9-09A7-7054-A0D8-B1DC6CF1B18A}"/>
              </a:ext>
            </a:extLst>
          </p:cNvPr>
          <p:cNvSpPr>
            <a:spLocks noGrp="1"/>
          </p:cNvSpPr>
          <p:nvPr>
            <p:ph sz="half" idx="1"/>
          </p:nvPr>
        </p:nvSpPr>
        <p:spPr>
          <a:xfrm>
            <a:off x="838200" y="1825625"/>
            <a:ext cx="10378440" cy="4351338"/>
          </a:xfrm>
        </p:spPr>
        <p:txBody>
          <a:bodyPr/>
          <a:lstStyle/>
          <a:p>
            <a:endParaRPr lang="en-US"/>
          </a:p>
        </p:txBody>
      </p:sp>
      <p:sp>
        <p:nvSpPr>
          <p:cNvPr id="2" name="Title 1">
            <a:extLst>
              <a:ext uri="{FF2B5EF4-FFF2-40B4-BE49-F238E27FC236}">
                <a16:creationId xmlns:a16="http://schemas.microsoft.com/office/drawing/2014/main" id="{17D0E73E-A408-A4F7-F2DC-30BD1751D6D4}"/>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414157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481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5044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3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837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9148763" y="6492875"/>
            <a:ext cx="2743200" cy="365125"/>
          </a:xfrm>
          <a:prstGeom prst="rect">
            <a:avLst/>
          </a:prstGeom>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377171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9191224" y="6492875"/>
            <a:ext cx="2743200" cy="365125"/>
          </a:xfrm>
          <a:prstGeom prst="rect">
            <a:avLst/>
          </a:prstGeom>
        </p:spPr>
        <p:txBody>
          <a:bodyPr/>
          <a:lstStyle/>
          <a:p>
            <a:fld id="{03DC2DEF-D2FE-4B45-ABA4-9F153FD1C98A}" type="slidenum">
              <a:rPr lang="en-US" noProof="0" smtClean="0"/>
              <a:t>‹#›</a:t>
            </a:fld>
            <a:endParaRPr lang="en-US"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4053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638C-A85F-30FE-5148-D68E10588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7923E3-49B0-5045-CA0E-68122F9307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CC4EF-10DB-F4FD-811B-A1BA117895B8}"/>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5" name="Footer Placeholder 4">
            <a:extLst>
              <a:ext uri="{FF2B5EF4-FFF2-40B4-BE49-F238E27FC236}">
                <a16:creationId xmlns:a16="http://schemas.microsoft.com/office/drawing/2014/main" id="{3DF3CC69-47D4-F4DA-EB0B-F44DFC757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7F7176-C6F3-AA79-9648-D4B861936CE2}"/>
              </a:ext>
            </a:extLst>
          </p:cNvPr>
          <p:cNvSpPr>
            <a:spLocks noGrp="1"/>
          </p:cNvSpPr>
          <p:nvPr>
            <p:ph type="sldNum" sz="quarter" idx="12"/>
          </p:nvPr>
        </p:nvSpPr>
        <p:spPr>
          <a:xfrm>
            <a:off x="9183255" y="6508605"/>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19200301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9144001" y="6492875"/>
            <a:ext cx="2743200" cy="365125"/>
          </a:xfrm>
          <a:prstGeom prst="rect">
            <a:avLst/>
          </a:prstGeom>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3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9148762" y="6492875"/>
            <a:ext cx="2743200" cy="365125"/>
          </a:xfrm>
          <a:prstGeom prst="rect">
            <a:avLst/>
          </a:prstGeom>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79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9148762" y="6492875"/>
            <a:ext cx="2743200" cy="365125"/>
          </a:xfrm>
          <a:prstGeom prst="rect">
            <a:avLst/>
          </a:prstGeom>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620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a:xfrm>
            <a:off x="9148764" y="6493685"/>
            <a:ext cx="2743200" cy="365125"/>
          </a:xfrm>
          <a:prstGeom prst="rect">
            <a:avLst/>
          </a:prstGeom>
        </p:spPr>
        <p:txBody>
          <a:bodyPr/>
          <a:lstStyle/>
          <a:p>
            <a:fld id="{03DC2DEF-D2FE-4B45-ABA4-9F153FD1C98A}" type="slidenum">
              <a:rPr lang="en-US" noProof="0" smtClean="0"/>
              <a:t>‹#›</a:t>
            </a:fld>
            <a:endParaRPr lang="en-US"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a:xfrm>
            <a:off x="9156977" y="6492875"/>
            <a:ext cx="2743200" cy="365125"/>
          </a:xfrm>
          <a:prstGeom prst="rect">
            <a:avLst/>
          </a:prstGeom>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2233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a:xfrm>
            <a:off x="9148763" y="6492875"/>
            <a:ext cx="2743200" cy="365125"/>
          </a:xfrm>
          <a:prstGeom prst="rect">
            <a:avLst/>
          </a:prstGeom>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883340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4" y="1895362"/>
            <a:ext cx="5619751" cy="22521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994052"/>
            <a:ext cx="5255193" cy="203812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9077325" y="6492875"/>
            <a:ext cx="2743200" cy="365125"/>
          </a:xfrm>
          <a:prstGeom prst="rect">
            <a:avLst/>
          </a:prstGeom>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895362"/>
            <a:ext cx="5757864" cy="233267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4228032"/>
            <a:ext cx="5619750" cy="215371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9970" y="4228032"/>
            <a:ext cx="5757864" cy="2149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4318612"/>
            <a:ext cx="5256000" cy="1934662"/>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101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9148763" y="6527276"/>
            <a:ext cx="2743200" cy="365125"/>
          </a:xfrm>
          <a:prstGeom prst="rect">
            <a:avLst/>
          </a:prstGeom>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476563"/>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9197906" y="6492875"/>
            <a:ext cx="2743200" cy="365125"/>
          </a:xfrm>
          <a:prstGeom prst="rect">
            <a:avLst/>
          </a:prstGeom>
        </p:spPr>
        <p:txBody>
          <a:bodyPr/>
          <a:lstStyle/>
          <a:p>
            <a:fld id="{03DC2DEF-D2FE-4B45-ABA4-9F153FD1C98A}" type="slidenum">
              <a:rPr lang="en-US" noProof="0" smtClean="0"/>
              <a:t>‹#›</a:t>
            </a:fld>
            <a:endParaRPr lang="en-US"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8960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9148763" y="6490277"/>
            <a:ext cx="2743200" cy="365125"/>
          </a:xfrm>
          <a:prstGeom prst="rect">
            <a:avLst/>
          </a:prstGeom>
        </p:spPr>
        <p:txBody>
          <a:bodyPr/>
          <a:lstStyle/>
          <a:p>
            <a:fld id="{03DC2DEF-D2FE-4B45-ABA4-9F153FD1C98A}" type="slidenum">
              <a:rPr lang="en-US" smtClean="0"/>
              <a:t>‹#›</a:t>
            </a:fld>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5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3762-0210-257F-5CD9-6CC2A8E37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DD8E1-2C30-4ABF-9208-2EB97A4430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69881-1542-3B8D-1F25-7C3388C6CB79}"/>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5" name="Footer Placeholder 4">
            <a:extLst>
              <a:ext uri="{FF2B5EF4-FFF2-40B4-BE49-F238E27FC236}">
                <a16:creationId xmlns:a16="http://schemas.microsoft.com/office/drawing/2014/main" id="{31BE02BE-3559-BBCE-258F-F4A08CB0C1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E23FFA-C66D-7971-D594-40DF8A09C2EC}"/>
              </a:ext>
            </a:extLst>
          </p:cNvPr>
          <p:cNvSpPr>
            <a:spLocks noGrp="1"/>
          </p:cNvSpPr>
          <p:nvPr>
            <p:ph type="sldNum" sz="quarter" idx="12"/>
          </p:nvPr>
        </p:nvSpPr>
        <p:spPr>
          <a:xfrm>
            <a:off x="9164781" y="6492875"/>
            <a:ext cx="2743200" cy="365125"/>
          </a:xfrm>
          <a:prstGeom prst="rect">
            <a:avLst/>
          </a:prstGeom>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3626432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1057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22160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14473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5995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35756" y="669252"/>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9140269" y="6492875"/>
            <a:ext cx="2743200" cy="365125"/>
          </a:xfrm>
          <a:prstGeom prst="rect">
            <a:avLst/>
          </a:prstGeom>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486879"/>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486879"/>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584354"/>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796307"/>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877321"/>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486878"/>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486879"/>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796307"/>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586580"/>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877321"/>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18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81953" y="575314"/>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9159240" y="6492875"/>
            <a:ext cx="2743200" cy="365125"/>
          </a:xfrm>
          <a:prstGeom prst="rect">
            <a:avLst/>
          </a:prstGeom>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428439"/>
            <a:ext cx="4828135" cy="4772336"/>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428439"/>
            <a:ext cx="3210339" cy="1076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509311"/>
            <a:ext cx="2986019" cy="898288"/>
          </a:xfrm>
        </p:spPr>
        <p:txBody>
          <a:bodyPr anchor="ctr">
            <a:normAutofit/>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428439"/>
            <a:ext cx="3210339" cy="1076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509311"/>
            <a:ext cx="2984400" cy="898288"/>
          </a:xfrm>
        </p:spPr>
        <p:txBody>
          <a:bodyPr anchor="ctr">
            <a:normAutofit/>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51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604385"/>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9148762" y="6492875"/>
            <a:ext cx="2743200" cy="365125"/>
          </a:xfrm>
          <a:prstGeom prst="rect">
            <a:avLst/>
          </a:prstGeom>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442811"/>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3119866"/>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732743"/>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3119866"/>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732743"/>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19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971043"/>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480911"/>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4" y="625358"/>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9144879" y="6492875"/>
            <a:ext cx="2743200" cy="365125"/>
          </a:xfrm>
          <a:prstGeom prst="rect">
            <a:avLst/>
          </a:prstGeom>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4166029"/>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778906"/>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672066"/>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284944"/>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480911"/>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967591"/>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65490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337996"/>
            <a:ext cx="10515600"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a:xfrm>
            <a:off x="9148761" y="6492875"/>
            <a:ext cx="2743200" cy="365125"/>
          </a:xfrm>
          <a:prstGeom prst="rect">
            <a:avLst/>
          </a:prstGeom>
        </p:spPr>
        <p:txBody>
          <a:bodyPr/>
          <a:lstStyle/>
          <a:p>
            <a:fld id="{03DC2DEF-D2FE-4B45-ABA4-9F153FD1C98A}" type="slidenum">
              <a:rPr lang="en-US" smtClean="0"/>
              <a:t>‹#›</a:t>
            </a:fld>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486879"/>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480654"/>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525151"/>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486879"/>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634058"/>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595786"/>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6457-859F-D3FE-4F0C-2C76770824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13D84-2F34-0539-C14E-D41896D9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64C073-C9F1-392B-5CAB-F4BFB8059AFA}"/>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5" name="Footer Placeholder 4">
            <a:extLst>
              <a:ext uri="{FF2B5EF4-FFF2-40B4-BE49-F238E27FC236}">
                <a16:creationId xmlns:a16="http://schemas.microsoft.com/office/drawing/2014/main" id="{C0D6898C-F5ED-04E4-5025-789E840C4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0675F-E9AB-A037-3F86-D4A31EC52846}"/>
              </a:ext>
            </a:extLst>
          </p:cNvPr>
          <p:cNvSpPr>
            <a:spLocks noGrp="1"/>
          </p:cNvSpPr>
          <p:nvPr>
            <p:ph type="sldNum" sz="quarter" idx="12"/>
          </p:nvPr>
        </p:nvSpPr>
        <p:spPr>
          <a:xfrm>
            <a:off x="9148763" y="6473370"/>
            <a:ext cx="2743200" cy="365125"/>
          </a:xfrm>
          <a:prstGeom prst="rect">
            <a:avLst/>
          </a:prstGeom>
        </p:spPr>
        <p:txBody>
          <a:bodyPr/>
          <a:lstStyle/>
          <a:p>
            <a:fld id="{03DC2DEF-D2FE-4B45-ABA4-9F153FD1C98A}" type="slidenum">
              <a:rPr lang="en-US" smtClean="0"/>
              <a:t>‹#›</a:t>
            </a:fld>
            <a:endParaRPr lang="en-US"/>
          </a:p>
        </p:txBody>
      </p:sp>
      <p:sp>
        <p:nvSpPr>
          <p:cNvPr id="7" name="Rectangle 6">
            <a:extLst>
              <a:ext uri="{FF2B5EF4-FFF2-40B4-BE49-F238E27FC236}">
                <a16:creationId xmlns:a16="http://schemas.microsoft.com/office/drawing/2014/main" id="{E9827949-F9D6-9744-0BC1-1A38D0E9AF6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7E3FF4-D553-B2F8-A7D2-7FA296221419}"/>
              </a:ext>
            </a:extLst>
          </p:cNvPr>
          <p:cNvSpPr/>
          <p:nvPr userDrawn="1"/>
        </p:nvSpPr>
        <p:spPr>
          <a:xfrm>
            <a:off x="0" y="1389743"/>
            <a:ext cx="12192000" cy="4078515"/>
          </a:xfrm>
          <a:prstGeom prst="rect">
            <a:avLst/>
          </a:prstGeom>
          <a:gradFill flip="none" rotWithShape="1">
            <a:gsLst>
              <a:gs pos="0">
                <a:schemeClr val="tx1"/>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932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28092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627732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4" y="665840"/>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639763"/>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484761"/>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589529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639763"/>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484761"/>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484761"/>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840593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624147"/>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460211"/>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460211"/>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460211"/>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24BE-AC22-0B4D-D390-CDAC5367CDB3}"/>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086EB23E-3A3C-CF25-8C38-1DC3257A5A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4CD11-7BB2-222F-0305-8DD686C59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AA009E-8777-DE30-377E-C88ACA34A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31449-A87D-24DE-BD0D-061E7B317B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A6663-F742-6896-D7E9-035B768B51C2}"/>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8" name="Footer Placeholder 7">
            <a:extLst>
              <a:ext uri="{FF2B5EF4-FFF2-40B4-BE49-F238E27FC236}">
                <a16:creationId xmlns:a16="http://schemas.microsoft.com/office/drawing/2014/main" id="{F734F0B0-6FF4-710B-40DE-F169F65297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F495E1-76F0-30E0-B324-40CC57C4E3B8}"/>
              </a:ext>
            </a:extLst>
          </p:cNvPr>
          <p:cNvSpPr>
            <a:spLocks noGrp="1"/>
          </p:cNvSpPr>
          <p:nvPr>
            <p:ph type="sldNum" sz="quarter" idx="12"/>
          </p:nvPr>
        </p:nvSpPr>
        <p:spPr>
          <a:xfrm>
            <a:off x="9174480" y="6493827"/>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0412698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4" y="620798"/>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441433"/>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859955"/>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446298"/>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864820"/>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02084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D808-8C28-C568-02CB-906FC162DD23}"/>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CE102ABE-D20A-0D86-2973-B022C82FA4FE}"/>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4" name="Footer Placeholder 3">
            <a:extLst>
              <a:ext uri="{FF2B5EF4-FFF2-40B4-BE49-F238E27FC236}">
                <a16:creationId xmlns:a16="http://schemas.microsoft.com/office/drawing/2014/main" id="{326A3323-BF7F-CE8F-997C-171924EA4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1CFC62-F16A-2D1C-4266-9ED04E489FA6}"/>
              </a:ext>
            </a:extLst>
          </p:cNvPr>
          <p:cNvSpPr>
            <a:spLocks noGrp="1"/>
          </p:cNvSpPr>
          <p:nvPr>
            <p:ph type="sldNum" sz="quarter" idx="12"/>
          </p:nvPr>
        </p:nvSpPr>
        <p:spPr>
          <a:xfrm>
            <a:off x="9183255" y="6492875"/>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8384104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1DEF0-7C91-1EC9-C066-8F9D6B5765BB}"/>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3" name="Footer Placeholder 2">
            <a:extLst>
              <a:ext uri="{FF2B5EF4-FFF2-40B4-BE49-F238E27FC236}">
                <a16:creationId xmlns:a16="http://schemas.microsoft.com/office/drawing/2014/main" id="{FA1697CF-6F67-EE61-2864-2532ECA171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ECC34A-E9D8-202F-5F07-0F8536DE0F0B}"/>
              </a:ext>
            </a:extLst>
          </p:cNvPr>
          <p:cNvSpPr>
            <a:spLocks noGrp="1"/>
          </p:cNvSpPr>
          <p:nvPr>
            <p:ph type="sldNum" sz="quarter" idx="12"/>
          </p:nvPr>
        </p:nvSpPr>
        <p:spPr>
          <a:xfrm>
            <a:off x="9210964" y="6492875"/>
            <a:ext cx="2743200" cy="365125"/>
          </a:xfrm>
          <a:prstGeom prst="rect">
            <a:avLst/>
          </a:prstGeom>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61493565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3820-9CA7-C4A4-C2A2-D358E10F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C3C41-08B2-2A92-4C47-55CEBF14C73D}"/>
              </a:ext>
            </a:extLst>
          </p:cNvPr>
          <p:cNvSpPr>
            <a:spLocks noGrp="1"/>
          </p:cNvSpPr>
          <p:nvPr>
            <p:ph idx="1"/>
          </p:nvPr>
        </p:nvSpPr>
        <p:spPr>
          <a:xfrm>
            <a:off x="5183188" y="1189822"/>
            <a:ext cx="6172200" cy="46712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0446DE6-3C28-23E2-FB52-C773B2963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35A55-0038-5305-4CCF-B61B4EE008BC}"/>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6" name="Footer Placeholder 5">
            <a:extLst>
              <a:ext uri="{FF2B5EF4-FFF2-40B4-BE49-F238E27FC236}">
                <a16:creationId xmlns:a16="http://schemas.microsoft.com/office/drawing/2014/main" id="{DC88E603-9F5F-648D-62D2-E62631AAD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9F72FE-FB47-8242-FC87-7F251B7E37E4}"/>
              </a:ext>
            </a:extLst>
          </p:cNvPr>
          <p:cNvSpPr>
            <a:spLocks noGrp="1"/>
          </p:cNvSpPr>
          <p:nvPr>
            <p:ph type="sldNum" sz="quarter" idx="12"/>
          </p:nvPr>
        </p:nvSpPr>
        <p:spPr>
          <a:xfrm>
            <a:off x="9164782" y="6492875"/>
            <a:ext cx="2743200" cy="365125"/>
          </a:xfrm>
          <a:prstGeom prst="rect">
            <a:avLst/>
          </a:prstGeom>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99198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117F-1CDC-B558-EE2F-62B958133A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159DC0-52A7-5470-2BE5-57EF4DEADDFA}"/>
              </a:ext>
            </a:extLst>
          </p:cNvPr>
          <p:cNvSpPr>
            <a:spLocks noGrp="1"/>
          </p:cNvSpPr>
          <p:nvPr>
            <p:ph type="pic" idx="1"/>
          </p:nvPr>
        </p:nvSpPr>
        <p:spPr>
          <a:xfrm>
            <a:off x="5183188" y="1355075"/>
            <a:ext cx="6172200" cy="4505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5AFD0B-4820-4780-C6FC-DAA7A102C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4D0A5-699A-EDE4-6307-CD56417F098B}"/>
              </a:ext>
            </a:extLst>
          </p:cNvPr>
          <p:cNvSpPr>
            <a:spLocks noGrp="1"/>
          </p:cNvSpPr>
          <p:nvPr>
            <p:ph type="dt" sz="half" idx="10"/>
          </p:nvPr>
        </p:nvSpPr>
        <p:spPr>
          <a:xfrm>
            <a:off x="838200" y="6356350"/>
            <a:ext cx="2743200" cy="365125"/>
          </a:xfrm>
          <a:prstGeom prst="rect">
            <a:avLst/>
          </a:prstGeom>
        </p:spPr>
        <p:txBody>
          <a:bodyPr/>
          <a:lstStyle/>
          <a:p>
            <a:fld id="{5E61C6E4-C578-7442-889E-E45EFD0B5C44}" type="datetimeFigureOut">
              <a:rPr lang="en-US" smtClean="0"/>
              <a:t>10/22/2024</a:t>
            </a:fld>
            <a:endParaRPr lang="en-US"/>
          </a:p>
        </p:txBody>
      </p:sp>
      <p:sp>
        <p:nvSpPr>
          <p:cNvPr id="6" name="Footer Placeholder 5">
            <a:extLst>
              <a:ext uri="{FF2B5EF4-FFF2-40B4-BE49-F238E27FC236}">
                <a16:creationId xmlns:a16="http://schemas.microsoft.com/office/drawing/2014/main" id="{546BB8CD-C93F-B8A0-D8AA-B35509FB6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30197A-7103-899A-DD12-C304B444852C}"/>
              </a:ext>
            </a:extLst>
          </p:cNvPr>
          <p:cNvSpPr>
            <a:spLocks noGrp="1"/>
          </p:cNvSpPr>
          <p:nvPr>
            <p:ph type="sldNum" sz="quarter" idx="12"/>
          </p:nvPr>
        </p:nvSpPr>
        <p:spPr>
          <a:xfrm>
            <a:off x="9137073" y="6492875"/>
            <a:ext cx="2743200" cy="365125"/>
          </a:xfrm>
          <a:prstGeom prst="rect">
            <a:avLst/>
          </a:prstGeom>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2900215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920DB-6470-F9A3-59BB-57180FA33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31302C-E373-37C1-065C-7B3A210A4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F7971E4-84D9-4E5E-7305-2876E93DFAD7}"/>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F07FD8-92BA-F2E4-BA6D-15ACDF866213}"/>
              </a:ext>
            </a:extLst>
          </p:cNvPr>
          <p:cNvSpPr/>
          <p:nvPr userDrawn="1"/>
        </p:nvSpPr>
        <p:spPr>
          <a:xfrm>
            <a:off x="0" y="650081"/>
            <a:ext cx="300037" cy="755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52E1D0A-BB7B-A155-A39D-414E00C65935}"/>
              </a:ext>
            </a:extLst>
          </p:cNvPr>
          <p:cNvSpPr>
            <a:spLocks noGrp="1"/>
          </p:cNvSpPr>
          <p:nvPr>
            <p:ph type="sldNum" sz="quarter" idx="4"/>
          </p:nvPr>
        </p:nvSpPr>
        <p:spPr>
          <a:xfrm>
            <a:off x="9148763" y="6512060"/>
            <a:ext cx="2743200" cy="365125"/>
          </a:xfrm>
          <a:prstGeom prst="rect">
            <a:avLst/>
          </a:prstGeom>
        </p:spPr>
        <p:txBody>
          <a:bodyPr vert="horz" lIns="91440" tIns="45720" rIns="91440" bIns="45720" rtlCol="0" anchor="ctr"/>
          <a:lstStyle>
            <a:lvl1pPr algn="r">
              <a:defRPr sz="1200">
                <a:solidFill>
                  <a:schemeClr val="bg1"/>
                </a:solidFill>
              </a:defRPr>
            </a:lvl1pPr>
          </a:lstStyle>
          <a:p>
            <a:fld id="{EBF1733B-4B65-2341-9B0C-D9090462CA1B}" type="slidenum">
              <a:rPr lang="en-US" smtClean="0"/>
              <a:pPr/>
              <a:t>‹#›</a:t>
            </a:fld>
            <a:endParaRPr lang="en-US"/>
          </a:p>
        </p:txBody>
      </p:sp>
    </p:spTree>
    <p:extLst>
      <p:ext uri="{BB962C8B-B14F-4D97-AF65-F5344CB8AC3E}">
        <p14:creationId xmlns:p14="http://schemas.microsoft.com/office/powerpoint/2010/main" val="2949212802"/>
      </p:ext>
    </p:extLst>
  </p:cSld>
  <p:clrMap bg1="lt1" tx1="dk1" bg2="lt2" tx2="dk2" accent1="accent1" accent2="accent2" accent3="accent3" accent4="accent4" accent5="accent5" accent6="accent6" hlink="hlink" folHlink="folHlink"/>
  <p:sldLayoutIdLst>
    <p:sldLayoutId id="2147483751" r:id="rId1"/>
    <p:sldLayoutId id="2147483748" r:id="rId2"/>
    <p:sldLayoutId id="2147483749" r:id="rId3"/>
    <p:sldLayoutId id="2147483750"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7" r:id="rId13"/>
    <p:sldLayoutId id="2147483649" r:id="rId14"/>
    <p:sldLayoutId id="2147483769" r:id="rId15"/>
    <p:sldLayoutId id="2147483770" r:id="rId16"/>
    <p:sldLayoutId id="2147483663" r:id="rId17"/>
    <p:sldLayoutId id="2147483664" r:id="rId18"/>
    <p:sldLayoutId id="2147483665" r:id="rId19"/>
    <p:sldLayoutId id="2147483666" r:id="rId20"/>
    <p:sldLayoutId id="2147483667" r:id="rId21"/>
    <p:sldLayoutId id="2147483669" r:id="rId22"/>
    <p:sldLayoutId id="2147483670" r:id="rId23"/>
    <p:sldLayoutId id="2147483671" r:id="rId24"/>
    <p:sldLayoutId id="2147483672" r:id="rId25"/>
    <p:sldLayoutId id="2147483674" r:id="rId26"/>
    <p:sldLayoutId id="2147483675" r:id="rId27"/>
    <p:sldLayoutId id="2147483676" r:id="rId28"/>
    <p:sldLayoutId id="2147483677" r:id="rId29"/>
    <p:sldLayoutId id="2147483655" r:id="rId30"/>
    <p:sldLayoutId id="2147483678" r:id="rId31"/>
    <p:sldLayoutId id="2147483679" r:id="rId32"/>
    <p:sldLayoutId id="2147483680" r:id="rId33"/>
    <p:sldLayoutId id="2147483653" r:id="rId34"/>
    <p:sldLayoutId id="2147483682" r:id="rId35"/>
    <p:sldLayoutId id="2147483683" r:id="rId36"/>
    <p:sldLayoutId id="2147483685" r:id="rId37"/>
    <p:sldLayoutId id="2147483654" r:id="rId38"/>
    <p:sldLayoutId id="2147483687" r:id="rId39"/>
    <p:sldLayoutId id="2147483689" r:id="rId40"/>
    <p:sldLayoutId id="2147483688" r:id="rId41"/>
    <p:sldLayoutId id="2147483691" r:id="rId42"/>
    <p:sldLayoutId id="2147483692" r:id="rId43"/>
    <p:sldLayoutId id="2147483693" r:id="rId44"/>
    <p:sldLayoutId id="2147483694" r:id="rId45"/>
    <p:sldLayoutId id="2147483696" r:id="rId46"/>
    <p:sldLayoutId id="2147483698" r:id="rId47"/>
    <p:sldLayoutId id="2147483699" r:id="rId48"/>
    <p:sldLayoutId id="2147483700" r:id="rId49"/>
    <p:sldLayoutId id="2147483701" r:id="rId50"/>
    <p:sldLayoutId id="2147483702" r:id="rId51"/>
  </p:sldLayoutIdLst>
  <p:hf hdr="0" ft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61616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61616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1616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1616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161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video" Target="https://www.youtube.com/embed/PTo9e3ILmms?feature=oembed" TargetMode="External"/><Relationship Id="rId5" Type="http://schemas.openxmlformats.org/officeDocument/2006/relationships/image" Target="../media/image14.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3.jp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group of people sitting around a table&#10;&#10;Description automatically generated with medium confidence">
            <a:extLst>
              <a:ext uri="{FF2B5EF4-FFF2-40B4-BE49-F238E27FC236}">
                <a16:creationId xmlns:a16="http://schemas.microsoft.com/office/drawing/2014/main" id="{3FAB5AD9-2EC1-B929-7780-28194CA8C33B}"/>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l="5787" t="22834" r="17045" b="4856"/>
          <a:stretch/>
        </p:blipFill>
        <p:spPr>
          <a:xfrm>
            <a:off x="-1" y="1899657"/>
            <a:ext cx="12191997" cy="4958343"/>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800100" y="2308876"/>
            <a:ext cx="11191875" cy="2279828"/>
          </a:xfrm>
        </p:spPr>
        <p:txBody>
          <a:bodyPr vert="horz" lIns="91440" tIns="45720" rIns="91440" bIns="45720" rtlCol="0" anchor="ctr">
            <a:normAutofit/>
          </a:bodyPr>
          <a:lstStyle/>
          <a:p>
            <a:r>
              <a:rPr lang="en-US" i="1" dirty="0"/>
              <a:t>The Keys to Getting Hired From the HR Manager’s Perspective</a:t>
            </a:r>
            <a:endParaRPr lang="en-US" sz="4000" kern="1200" dirty="0">
              <a:solidFill>
                <a:srgbClr val="FFFFFF"/>
              </a:solidFill>
            </a:endParaRP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800096" y="4588704"/>
            <a:ext cx="10144129" cy="1130217"/>
          </a:xfrm>
        </p:spPr>
        <p:txBody>
          <a:bodyPr vert="horz" lIns="91440" tIns="45720" rIns="91440" bIns="45720" rtlCol="0" anchor="ctr">
            <a:normAutofit/>
          </a:bodyPr>
          <a:lstStyle/>
          <a:p>
            <a:r>
              <a:rPr lang="en-US" sz="1800" kern="1200" dirty="0"/>
              <a:t>Carl Allison, MSOB, SHRM-SCP, HCS</a:t>
            </a:r>
          </a:p>
          <a:p>
            <a:r>
              <a:rPr lang="en-US" sz="1600" kern="1200" dirty="0"/>
              <a:t>Chief Human Resources Officer</a:t>
            </a:r>
          </a:p>
        </p:txBody>
      </p:sp>
      <p:sp>
        <p:nvSpPr>
          <p:cNvPr id="11" name="Rectangle 10">
            <a:extLst>
              <a:ext uri="{FF2B5EF4-FFF2-40B4-BE49-F238E27FC236}">
                <a16:creationId xmlns:a16="http://schemas.microsoft.com/office/drawing/2014/main" id="{992BF282-FCB9-AF22-3467-BE067B222D71}"/>
              </a:ext>
            </a:extLst>
          </p:cNvPr>
          <p:cNvSpPr/>
          <p:nvPr/>
        </p:nvSpPr>
        <p:spPr>
          <a:xfrm>
            <a:off x="-5" y="2978144"/>
            <a:ext cx="403373" cy="19812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ED133F-01D8-CB9B-15CD-F089F840AA1F}"/>
              </a:ext>
            </a:extLst>
          </p:cNvPr>
          <p:cNvSpPr/>
          <p:nvPr/>
        </p:nvSpPr>
        <p:spPr>
          <a:xfrm>
            <a:off x="0" y="0"/>
            <a:ext cx="12192000" cy="1898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EFF562-6E0A-766B-23D9-CEAAC45ADCED}"/>
              </a:ext>
            </a:extLst>
          </p:cNvPr>
          <p:cNvPicPr>
            <a:picLocks noChangeAspect="1"/>
          </p:cNvPicPr>
          <p:nvPr/>
        </p:nvPicPr>
        <p:blipFill>
          <a:blip r:embed="rId4"/>
          <a:stretch>
            <a:fillRect/>
          </a:stretch>
        </p:blipFill>
        <p:spPr>
          <a:xfrm>
            <a:off x="10172700" y="-1000"/>
            <a:ext cx="2019300" cy="459264"/>
          </a:xfrm>
          <a:prstGeom prst="rect">
            <a:avLst/>
          </a:prstGeom>
        </p:spPr>
      </p:pic>
      <p:pic>
        <p:nvPicPr>
          <p:cNvPr id="10" name="Picture 9" descr="A close up of a logo&#10;&#10;Description automatically generated">
            <a:extLst>
              <a:ext uri="{FF2B5EF4-FFF2-40B4-BE49-F238E27FC236}">
                <a16:creationId xmlns:a16="http://schemas.microsoft.com/office/drawing/2014/main" id="{79A1D7AA-01C2-E7D0-5500-D36CCD27C15B}"/>
              </a:ext>
            </a:extLst>
          </p:cNvPr>
          <p:cNvPicPr>
            <a:picLocks noChangeAspect="1"/>
          </p:cNvPicPr>
          <p:nvPr/>
        </p:nvPicPr>
        <p:blipFill>
          <a:blip r:embed="rId5"/>
          <a:stretch>
            <a:fillRect/>
          </a:stretch>
        </p:blipFill>
        <p:spPr>
          <a:xfrm>
            <a:off x="0" y="12421"/>
            <a:ext cx="3854480" cy="757020"/>
          </a:xfrm>
          <a:prstGeom prst="rect">
            <a:avLst/>
          </a:prstGeom>
        </p:spPr>
      </p:pic>
    </p:spTree>
    <p:extLst>
      <p:ext uri="{BB962C8B-B14F-4D97-AF65-F5344CB8AC3E}">
        <p14:creationId xmlns:p14="http://schemas.microsoft.com/office/powerpoint/2010/main" val="2194341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FC83-2FD0-9428-E70A-39D85ED7731E}"/>
              </a:ext>
            </a:extLst>
          </p:cNvPr>
          <p:cNvSpPr>
            <a:spLocks noGrp="1"/>
          </p:cNvSpPr>
          <p:nvPr>
            <p:ph type="title"/>
          </p:nvPr>
        </p:nvSpPr>
        <p:spPr>
          <a:xfrm>
            <a:off x="831850" y="1381125"/>
            <a:ext cx="10515600" cy="1257300"/>
          </a:xfrm>
        </p:spPr>
        <p:txBody>
          <a:bodyPr/>
          <a:lstStyle/>
          <a:p>
            <a:r>
              <a:rPr lang="en-US" dirty="0">
                <a:solidFill>
                  <a:schemeClr val="bg1"/>
                </a:solidFill>
              </a:rPr>
              <a:t>Let’s Chat</a:t>
            </a:r>
          </a:p>
        </p:txBody>
      </p:sp>
      <p:sp>
        <p:nvSpPr>
          <p:cNvPr id="3" name="Text Placeholder 2">
            <a:extLst>
              <a:ext uri="{FF2B5EF4-FFF2-40B4-BE49-F238E27FC236}">
                <a16:creationId xmlns:a16="http://schemas.microsoft.com/office/drawing/2014/main" id="{454A4CBD-AEE9-EE4E-0217-52B50371CDAD}"/>
              </a:ext>
            </a:extLst>
          </p:cNvPr>
          <p:cNvSpPr>
            <a:spLocks noGrp="1"/>
          </p:cNvSpPr>
          <p:nvPr>
            <p:ph type="body" idx="1"/>
          </p:nvPr>
        </p:nvSpPr>
        <p:spPr>
          <a:xfrm>
            <a:off x="838200" y="3170238"/>
            <a:ext cx="9963150" cy="1668462"/>
          </a:xfrm>
        </p:spPr>
        <p:txBody>
          <a:bodyPr>
            <a:normAutofit/>
          </a:bodyPr>
          <a:lstStyle/>
          <a:p>
            <a:pPr>
              <a:lnSpc>
                <a:spcPct val="100000"/>
              </a:lnSpc>
              <a:spcBef>
                <a:spcPts val="0"/>
              </a:spcBef>
            </a:pPr>
            <a:r>
              <a:rPr lang="en-US" sz="2800" dirty="0">
                <a:solidFill>
                  <a:schemeClr val="bg1"/>
                </a:solidFill>
              </a:rPr>
              <a:t>What Do You Think </a:t>
            </a:r>
            <a:r>
              <a:rPr lang="en-US" sz="2800" dirty="0">
                <a:solidFill>
                  <a:schemeClr val="bg1"/>
                </a:solidFill>
                <a:effectLst/>
                <a:latin typeface="Arial" panose="020B0604020202020204" pitchFamily="34" charset="0"/>
                <a:ea typeface="Aptos" panose="020B0004020202020204" pitchFamily="34" charset="0"/>
              </a:rPr>
              <a:t>HR Folks Are Waiting For You To Tell Them During An Interview</a:t>
            </a:r>
            <a:r>
              <a:rPr lang="en-US" sz="2800" dirty="0">
                <a:solidFill>
                  <a:schemeClr val="bg1"/>
                </a:solidFill>
              </a:rPr>
              <a:t>?</a:t>
            </a:r>
          </a:p>
        </p:txBody>
      </p:sp>
      <p:sp>
        <p:nvSpPr>
          <p:cNvPr id="4" name="Slide Number Placeholder 3">
            <a:extLst>
              <a:ext uri="{FF2B5EF4-FFF2-40B4-BE49-F238E27FC236}">
                <a16:creationId xmlns:a16="http://schemas.microsoft.com/office/drawing/2014/main" id="{691F2A8C-0944-DC6B-4ED9-0AE4D69B9841}"/>
              </a:ext>
            </a:extLst>
          </p:cNvPr>
          <p:cNvSpPr>
            <a:spLocks noGrp="1"/>
          </p:cNvSpPr>
          <p:nvPr>
            <p:ph type="sldNum" sz="quarter" idx="12"/>
          </p:nvPr>
        </p:nvSpPr>
        <p:spPr/>
        <p:txBody>
          <a:bodyPr/>
          <a:lstStyle/>
          <a:p>
            <a:fld id="{03DC2DEF-D2FE-4B45-ABA4-9F153FD1C98A}" type="slidenum">
              <a:rPr lang="en-US" smtClean="0"/>
              <a:t>10</a:t>
            </a:fld>
            <a:endParaRPr lang="en-US"/>
          </a:p>
        </p:txBody>
      </p:sp>
      <p:pic>
        <p:nvPicPr>
          <p:cNvPr id="5" name="Picture 4" descr="A close up of a logo&#10;&#10;Description automatically generated">
            <a:extLst>
              <a:ext uri="{FF2B5EF4-FFF2-40B4-BE49-F238E27FC236}">
                <a16:creationId xmlns:a16="http://schemas.microsoft.com/office/drawing/2014/main" id="{68312476-CEFD-76FE-6B92-66666E917F6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B14D4C0C-5456-647D-981F-A151B53F23A0}"/>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358513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477980" y="1122363"/>
            <a:ext cx="4817919" cy="3204134"/>
          </a:xfrm>
        </p:spPr>
        <p:txBody>
          <a:bodyPr vert="horz" lIns="91440" tIns="45720" rIns="91440" bIns="45720" rtlCol="0" anchor="b">
            <a:normAutofit/>
          </a:bodyPr>
          <a:lstStyle/>
          <a:p>
            <a:r>
              <a:rPr lang="en-US" sz="4400" i="1" kern="1200" dirty="0">
                <a:solidFill>
                  <a:schemeClr val="tx1"/>
                </a:solidFill>
                <a:effectLst/>
                <a:latin typeface="+mj-lt"/>
                <a:ea typeface="+mj-ea"/>
                <a:cs typeface="+mj-cs"/>
              </a:rPr>
              <a:t>What Are HR Folks Waiting For You To “Tell” Them During An Interview?</a:t>
            </a:r>
            <a:endParaRPr lang="en-US" sz="4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477980" y="4872922"/>
            <a:ext cx="4475019" cy="1070678"/>
          </a:xfrm>
        </p:spPr>
        <p:txBody>
          <a:bodyPr vert="horz" lIns="91440" tIns="45720" rIns="91440" bIns="45720" rtlCol="0">
            <a:noAutofit/>
          </a:bodyPr>
          <a:lstStyle/>
          <a:p>
            <a:pPr marL="0" indent="0" algn="ctr">
              <a:buNone/>
            </a:pPr>
            <a:r>
              <a:rPr lang="en-US" sz="3600" kern="1200" dirty="0">
                <a:solidFill>
                  <a:schemeClr val="tx1"/>
                </a:solidFill>
              </a:rPr>
              <a:t>In Essence, That You Are Trustworthy</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03DC2DEF-D2FE-4B45-ABA4-9F153FD1C98A}" type="slidenum">
              <a:rPr lang="en-US">
                <a:solidFill>
                  <a:schemeClr val="tx1"/>
                </a:solidFill>
              </a:rPr>
              <a:pPr>
                <a:spcAft>
                  <a:spcPts val="600"/>
                </a:spcAft>
              </a:pPr>
              <a:t>11</a:t>
            </a:fld>
            <a:endParaRPr lang="en-US" dirty="0">
              <a:solidFill>
                <a:schemeClr val="tx1"/>
              </a:solidFill>
            </a:endParaRPr>
          </a:p>
        </p:txBody>
      </p:sp>
      <p:pic>
        <p:nvPicPr>
          <p:cNvPr id="7" name="Picture 6" descr="A close up of a logo&#10;&#10;Description automatically generated">
            <a:extLst>
              <a:ext uri="{FF2B5EF4-FFF2-40B4-BE49-F238E27FC236}">
                <a16:creationId xmlns:a16="http://schemas.microsoft.com/office/drawing/2014/main" id="{5E81802D-E62E-997D-D57E-D3BFC83DE6BE}"/>
              </a:ext>
            </a:extLst>
          </p:cNvPr>
          <p:cNvPicPr>
            <a:picLocks noChangeAspect="1"/>
          </p:cNvPicPr>
          <p:nvPr/>
        </p:nvPicPr>
        <p:blipFill>
          <a:blip r:embed="rId2"/>
          <a:stretch>
            <a:fillRect/>
          </a:stretch>
        </p:blipFill>
        <p:spPr>
          <a:xfrm>
            <a:off x="0" y="0"/>
            <a:ext cx="3057525" cy="600498"/>
          </a:xfrm>
          <a:prstGeom prst="rect">
            <a:avLst/>
          </a:prstGeom>
        </p:spPr>
      </p:pic>
      <p:pic>
        <p:nvPicPr>
          <p:cNvPr id="8" name="Picture 7" descr="A close-up of a book&#10;&#10;Description automatically generated">
            <a:extLst>
              <a:ext uri="{FF2B5EF4-FFF2-40B4-BE49-F238E27FC236}">
                <a16:creationId xmlns:a16="http://schemas.microsoft.com/office/drawing/2014/main" id="{A2A8EB67-7E5D-894F-2A2F-E6D031E6CD72}"/>
              </a:ext>
            </a:extLst>
          </p:cNvPr>
          <p:cNvPicPr>
            <a:picLocks noChangeAspect="1"/>
          </p:cNvPicPr>
          <p:nvPr/>
        </p:nvPicPr>
        <p:blipFill>
          <a:blip r:embed="rId3"/>
          <a:stretch>
            <a:fillRect/>
          </a:stretch>
        </p:blipFill>
        <p:spPr>
          <a:xfrm>
            <a:off x="6732270" y="283351"/>
            <a:ext cx="3666790" cy="54103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A3DE9789-5A4D-8987-05AE-C9E65BE0A20A}"/>
              </a:ext>
            </a:extLst>
          </p:cNvPr>
          <p:cNvSpPr txBox="1"/>
          <p:nvPr/>
        </p:nvSpPr>
        <p:spPr>
          <a:xfrm>
            <a:off x="477980" y="985838"/>
            <a:ext cx="959854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Please Share Your Insights…</a:t>
            </a:r>
          </a:p>
        </p:txBody>
      </p:sp>
      <p:pic>
        <p:nvPicPr>
          <p:cNvPr id="5" name="Picture 4">
            <a:extLst>
              <a:ext uri="{FF2B5EF4-FFF2-40B4-BE49-F238E27FC236}">
                <a16:creationId xmlns:a16="http://schemas.microsoft.com/office/drawing/2014/main" id="{45A17AAA-9951-A77D-B2D1-BBEAF6E82EA7}"/>
              </a:ext>
            </a:extLst>
          </p:cNvPr>
          <p:cNvPicPr>
            <a:picLocks noChangeAspect="1"/>
          </p:cNvPicPr>
          <p:nvPr/>
        </p:nvPicPr>
        <p:blipFill>
          <a:blip r:embed="rId4"/>
          <a:stretch>
            <a:fillRect/>
          </a:stretch>
        </p:blipFill>
        <p:spPr>
          <a:xfrm>
            <a:off x="0" y="6398736"/>
            <a:ext cx="2019300" cy="459264"/>
          </a:xfrm>
          <a:prstGeom prst="rect">
            <a:avLst/>
          </a:prstGeom>
        </p:spPr>
      </p:pic>
    </p:spTree>
    <p:extLst>
      <p:ext uri="{BB962C8B-B14F-4D97-AF65-F5344CB8AC3E}">
        <p14:creationId xmlns:p14="http://schemas.microsoft.com/office/powerpoint/2010/main" val="334348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ACEC7-2219-4CE1-AE3E-203E701980C4}"/>
              </a:ext>
            </a:extLst>
          </p:cNvPr>
          <p:cNvPicPr>
            <a:picLocks noChangeAspect="1"/>
          </p:cNvPicPr>
          <p:nvPr/>
        </p:nvPicPr>
        <p:blipFill>
          <a:blip r:embed="rId3"/>
          <a:stretch>
            <a:fillRect/>
          </a:stretch>
        </p:blipFill>
        <p:spPr>
          <a:xfrm>
            <a:off x="0" y="6398736"/>
            <a:ext cx="2019300" cy="459264"/>
          </a:xfrm>
          <a:prstGeom prst="rect">
            <a:avLst/>
          </a:prstGeom>
        </p:spPr>
      </p:pic>
      <p:pic>
        <p:nvPicPr>
          <p:cNvPr id="6" name="Picture 5" descr="A close up of a logo&#10;&#10;Description automatically generated">
            <a:extLst>
              <a:ext uri="{FF2B5EF4-FFF2-40B4-BE49-F238E27FC236}">
                <a16:creationId xmlns:a16="http://schemas.microsoft.com/office/drawing/2014/main" id="{924EA8C1-2C14-D4D1-C0AC-9E29B99E0C20}"/>
              </a:ext>
            </a:extLst>
          </p:cNvPr>
          <p:cNvPicPr>
            <a:picLocks noChangeAspect="1"/>
          </p:cNvPicPr>
          <p:nvPr/>
        </p:nvPicPr>
        <p:blipFill>
          <a:blip r:embed="rId4"/>
          <a:stretch>
            <a:fillRect/>
          </a:stretch>
        </p:blipFill>
        <p:spPr>
          <a:xfrm>
            <a:off x="0" y="0"/>
            <a:ext cx="3057525" cy="600498"/>
          </a:xfrm>
          <a:prstGeom prst="rect">
            <a:avLst/>
          </a:prstGeom>
        </p:spPr>
      </p:pic>
      <p:sp>
        <p:nvSpPr>
          <p:cNvPr id="2" name="Title 1">
            <a:extLst>
              <a:ext uri="{FF2B5EF4-FFF2-40B4-BE49-F238E27FC236}">
                <a16:creationId xmlns:a16="http://schemas.microsoft.com/office/drawing/2014/main" id="{A54F1E50-7152-94F5-D281-E6365CAB3117}"/>
              </a:ext>
            </a:extLst>
          </p:cNvPr>
          <p:cNvSpPr>
            <a:spLocks noGrp="1"/>
          </p:cNvSpPr>
          <p:nvPr>
            <p:ph type="title"/>
          </p:nvPr>
        </p:nvSpPr>
        <p:spPr>
          <a:xfrm>
            <a:off x="838200" y="365125"/>
            <a:ext cx="10515600" cy="739775"/>
          </a:xfrm>
        </p:spPr>
        <p:txBody>
          <a:bodyPr/>
          <a:lstStyle/>
          <a:p>
            <a:r>
              <a:rPr lang="en-US" dirty="0"/>
              <a:t>A Message About Trust From Simon Sinek</a:t>
            </a:r>
          </a:p>
        </p:txBody>
      </p:sp>
      <p:pic>
        <p:nvPicPr>
          <p:cNvPr id="5" name="Online Media 4" title="Simon Sinek - Trust vs Performance (Must Watch!)">
            <a:hlinkClick r:id="" action="ppaction://media"/>
            <a:extLst>
              <a:ext uri="{FF2B5EF4-FFF2-40B4-BE49-F238E27FC236}">
                <a16:creationId xmlns:a16="http://schemas.microsoft.com/office/drawing/2014/main" id="{75860ECE-A85F-A50A-F7BC-E58347059F35}"/>
              </a:ext>
            </a:extLst>
          </p:cNvPr>
          <p:cNvPicPr>
            <a:picLocks noGrp="1" noRot="1" noChangeAspect="1"/>
          </p:cNvPicPr>
          <p:nvPr>
            <p:ph idx="1"/>
            <a:videoFile r:link="rId1"/>
          </p:nvPr>
        </p:nvPicPr>
        <p:blipFill>
          <a:blip r:embed="rId5"/>
          <a:stretch>
            <a:fillRect/>
          </a:stretch>
        </p:blipFill>
        <p:spPr>
          <a:xfrm>
            <a:off x="1815275" y="1104900"/>
            <a:ext cx="9305213" cy="5257800"/>
          </a:xfrm>
          <a:prstGeom prst="rect">
            <a:avLst/>
          </a:prstGeom>
        </p:spPr>
      </p:pic>
      <p:sp>
        <p:nvSpPr>
          <p:cNvPr id="4" name="Slide Number Placeholder 3">
            <a:extLst>
              <a:ext uri="{FF2B5EF4-FFF2-40B4-BE49-F238E27FC236}">
                <a16:creationId xmlns:a16="http://schemas.microsoft.com/office/drawing/2014/main" id="{FF6FDA0F-0B72-A995-88A0-5C87E384DEDF}"/>
              </a:ext>
            </a:extLst>
          </p:cNvPr>
          <p:cNvSpPr>
            <a:spLocks noGrp="1"/>
          </p:cNvSpPr>
          <p:nvPr>
            <p:ph type="sldNum" sz="quarter" idx="12"/>
          </p:nvPr>
        </p:nvSpPr>
        <p:spPr/>
        <p:txBody>
          <a:bodyPr/>
          <a:lstStyle/>
          <a:p>
            <a:fld id="{03DC2DEF-D2FE-4B45-ABA4-9F153FD1C98A}" type="slidenum">
              <a:rPr lang="en-US" smtClean="0"/>
              <a:t>12</a:t>
            </a:fld>
            <a:endParaRPr lang="en-US"/>
          </a:p>
        </p:txBody>
      </p:sp>
    </p:spTree>
    <p:extLst>
      <p:ext uri="{BB962C8B-B14F-4D97-AF65-F5344CB8AC3E}">
        <p14:creationId xmlns:p14="http://schemas.microsoft.com/office/powerpoint/2010/main" val="199073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i="1" kern="1200" dirty="0">
                <a:solidFill>
                  <a:schemeClr val="tx1"/>
                </a:solidFill>
                <a:effectLst/>
                <a:latin typeface="+mj-lt"/>
                <a:ea typeface="+mj-ea"/>
                <a:cs typeface="+mj-cs"/>
              </a:rPr>
              <a:t>What Are HR Folks Waiting For You To “Tell” Them During An Interview?</a:t>
            </a:r>
            <a:endParaRPr lang="en-US" sz="4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477981" y="5492849"/>
            <a:ext cx="10771266" cy="897609"/>
          </a:xfrm>
          <a:ln w="19050">
            <a:noFill/>
          </a:ln>
          <a:effectLst>
            <a:outerShdw blurRad="50800" dist="38100" dir="8100000" algn="tr" rotWithShape="0">
              <a:prstClr val="black">
                <a:alpha val="40000"/>
              </a:prstClr>
            </a:outerShdw>
          </a:effectLst>
        </p:spPr>
        <p:txBody>
          <a:bodyPr vert="horz" lIns="91440" tIns="45720" rIns="91440" bIns="45720" rtlCol="0">
            <a:normAutofit fontScale="92500" lnSpcReduction="10000"/>
          </a:bodyPr>
          <a:lstStyle/>
          <a:p>
            <a:pPr marL="0" marR="0" indent="0" algn="ctr">
              <a:lnSpc>
                <a:spcPct val="107000"/>
              </a:lnSpc>
              <a:spcBef>
                <a:spcPts val="0"/>
              </a:spcBef>
              <a:spcAft>
                <a:spcPts val="0"/>
              </a:spcAft>
              <a:buNone/>
            </a:pPr>
            <a:r>
              <a:rPr lang="en-US" sz="2800" b="1" i="1" kern="100" dirty="0">
                <a:solidFill>
                  <a:srgbClr val="055389"/>
                </a:solidFill>
                <a:highlight>
                  <a:srgbClr val="FFFF00"/>
                </a:highlight>
                <a:latin typeface="Arial" panose="020B0604020202020204" pitchFamily="34" charset="0"/>
                <a:ea typeface="Aptos" panose="020B0004020202020204" pitchFamily="34" charset="0"/>
              </a:rPr>
              <a:t>Research suggests a tenth of a second is all it takes to start determining traits like trustworthiness.</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03DC2DEF-D2FE-4B45-ABA4-9F153FD1C98A}" type="slidenum">
              <a:rPr lang="en-US">
                <a:solidFill>
                  <a:schemeClr val="tx1"/>
                </a:solidFill>
              </a:rPr>
              <a:pPr>
                <a:spcAft>
                  <a:spcPts val="600"/>
                </a:spcAft>
              </a:pPr>
              <a:t>13</a:t>
            </a:fld>
            <a:endParaRPr lang="en-US">
              <a:solidFill>
                <a:schemeClr val="tx1"/>
              </a:solidFill>
            </a:endParaRPr>
          </a:p>
        </p:txBody>
      </p:sp>
      <p:pic>
        <p:nvPicPr>
          <p:cNvPr id="5" name="Picture 4">
            <a:extLst>
              <a:ext uri="{FF2B5EF4-FFF2-40B4-BE49-F238E27FC236}">
                <a16:creationId xmlns:a16="http://schemas.microsoft.com/office/drawing/2014/main" id="{0A7EF0F7-D849-5784-38F0-672E28C1800C}"/>
              </a:ext>
            </a:extLst>
          </p:cNvPr>
          <p:cNvPicPr>
            <a:picLocks noChangeAspect="1"/>
          </p:cNvPicPr>
          <p:nvPr/>
        </p:nvPicPr>
        <p:blipFill>
          <a:blip r:embed="rId2"/>
          <a:stretch>
            <a:fillRect/>
          </a:stretch>
        </p:blipFill>
        <p:spPr>
          <a:xfrm>
            <a:off x="4639566" y="240000"/>
            <a:ext cx="7209630" cy="4941365"/>
          </a:xfrm>
          <a:prstGeom prst="rect">
            <a:avLst/>
          </a:prstGeom>
          <a:ln w="127000" cap="rnd">
            <a:solidFill>
              <a:schemeClr val="tx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close up of a logo&#10;&#10;Description automatically generated">
            <a:extLst>
              <a:ext uri="{FF2B5EF4-FFF2-40B4-BE49-F238E27FC236}">
                <a16:creationId xmlns:a16="http://schemas.microsoft.com/office/drawing/2014/main" id="{7A7BF21D-98B8-2C0E-852F-2CAC8FEEA141}"/>
              </a:ext>
            </a:extLst>
          </p:cNvPr>
          <p:cNvPicPr>
            <a:picLocks noChangeAspect="1"/>
          </p:cNvPicPr>
          <p:nvPr/>
        </p:nvPicPr>
        <p:blipFill>
          <a:blip r:embed="rId3"/>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CC0E6A0F-D10E-3268-1A7D-DC5B3B433457}"/>
              </a:ext>
            </a:extLst>
          </p:cNvPr>
          <p:cNvPicPr>
            <a:picLocks noChangeAspect="1"/>
          </p:cNvPicPr>
          <p:nvPr/>
        </p:nvPicPr>
        <p:blipFill>
          <a:blip r:embed="rId4"/>
          <a:stretch>
            <a:fillRect/>
          </a:stretch>
        </p:blipFill>
        <p:spPr>
          <a:xfrm>
            <a:off x="0" y="6398736"/>
            <a:ext cx="2019300" cy="459264"/>
          </a:xfrm>
          <a:prstGeom prst="rect">
            <a:avLst/>
          </a:prstGeom>
        </p:spPr>
      </p:pic>
    </p:spTree>
    <p:extLst>
      <p:ext uri="{BB962C8B-B14F-4D97-AF65-F5344CB8AC3E}">
        <p14:creationId xmlns:p14="http://schemas.microsoft.com/office/powerpoint/2010/main" val="8209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i="1" kern="1200" dirty="0">
                <a:solidFill>
                  <a:schemeClr val="tx1"/>
                </a:solidFill>
                <a:effectLst/>
                <a:latin typeface="+mj-lt"/>
                <a:ea typeface="+mj-ea"/>
                <a:cs typeface="+mj-cs"/>
              </a:rPr>
              <a:t>What Are HR Folks Waiting For You To “Tell” Them During An Interview?</a:t>
            </a:r>
            <a:endParaRPr lang="en-US" sz="4400" kern="1200" dirty="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03DC2DEF-D2FE-4B45-ABA4-9F153FD1C98A}" type="slidenum">
              <a:rPr lang="en-US">
                <a:solidFill>
                  <a:schemeClr val="tx1"/>
                </a:solidFill>
              </a:rPr>
              <a:pPr>
                <a:spcAft>
                  <a:spcPts val="600"/>
                </a:spcAft>
              </a:pPr>
              <a:t>14</a:t>
            </a:fld>
            <a:endParaRPr lang="en-US" dirty="0">
              <a:solidFill>
                <a:schemeClr val="tx1"/>
              </a:solidFill>
            </a:endParaRPr>
          </a:p>
        </p:txBody>
      </p:sp>
      <p:pic>
        <p:nvPicPr>
          <p:cNvPr id="8" name="Picture 7" descr="A close up of a logo&#10;&#10;Description automatically generated">
            <a:extLst>
              <a:ext uri="{FF2B5EF4-FFF2-40B4-BE49-F238E27FC236}">
                <a16:creationId xmlns:a16="http://schemas.microsoft.com/office/drawing/2014/main" id="{7A7BF21D-98B8-2C0E-852F-2CAC8FEEA141}"/>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CC0E6A0F-D10E-3268-1A7D-DC5B3B433457}"/>
              </a:ext>
            </a:extLst>
          </p:cNvPr>
          <p:cNvPicPr>
            <a:picLocks noChangeAspect="1"/>
          </p:cNvPicPr>
          <p:nvPr/>
        </p:nvPicPr>
        <p:blipFill>
          <a:blip r:embed="rId3"/>
          <a:stretch>
            <a:fillRect/>
          </a:stretch>
        </p:blipFill>
        <p:spPr>
          <a:xfrm>
            <a:off x="0" y="6398736"/>
            <a:ext cx="2019300" cy="459264"/>
          </a:xfrm>
          <a:prstGeom prst="rect">
            <a:avLst/>
          </a:prstGeom>
        </p:spPr>
      </p:pic>
      <p:sp>
        <p:nvSpPr>
          <p:cNvPr id="9" name="TextBox 8">
            <a:extLst>
              <a:ext uri="{FF2B5EF4-FFF2-40B4-BE49-F238E27FC236}">
                <a16:creationId xmlns:a16="http://schemas.microsoft.com/office/drawing/2014/main" id="{9696B9DA-EEE2-F33B-F25C-1C0BCFA27819}"/>
              </a:ext>
            </a:extLst>
          </p:cNvPr>
          <p:cNvSpPr txBox="1"/>
          <p:nvPr/>
        </p:nvSpPr>
        <p:spPr>
          <a:xfrm>
            <a:off x="5019914" y="920621"/>
            <a:ext cx="6650464" cy="5016758"/>
          </a:xfrm>
          <a:prstGeom prst="rect">
            <a:avLst/>
          </a:prstGeom>
          <a:solidFill>
            <a:schemeClr val="bg1"/>
          </a:solidFill>
        </p:spPr>
        <p:txBody>
          <a:bodyPr wrap="square" rtlCol="0">
            <a:spAutoFit/>
          </a:bodyPr>
          <a:lstStyle/>
          <a:p>
            <a:r>
              <a:rPr lang="en-US" sz="3200" b="1" u="sng" dirty="0">
                <a:effectLst/>
                <a:latin typeface="Arial" panose="020B0604020202020204" pitchFamily="34" charset="0"/>
                <a:ea typeface="Aptos" panose="020B0004020202020204" pitchFamily="34" charset="0"/>
              </a:rPr>
              <a:t>Sincerity</a:t>
            </a:r>
            <a:r>
              <a:rPr lang="en-US" sz="3200" dirty="0">
                <a:effectLst/>
                <a:latin typeface="Arial" panose="020B0604020202020204" pitchFamily="34" charset="0"/>
                <a:ea typeface="Aptos" panose="020B0004020202020204" pitchFamily="34" charset="0"/>
              </a:rPr>
              <a:t> is the assessment that you are honest, that you say what you mean and mean what you say; you can be believed and taken seriously. It also means when you express an opinion it is valid, useful, and is backed up by sound thinking and evidence. Finally, it means that your actions will align with your words.</a:t>
            </a:r>
            <a:endParaRPr lang="en-US" sz="3200" dirty="0"/>
          </a:p>
        </p:txBody>
      </p:sp>
    </p:spTree>
    <p:extLst>
      <p:ext uri="{BB962C8B-B14F-4D97-AF65-F5344CB8AC3E}">
        <p14:creationId xmlns:p14="http://schemas.microsoft.com/office/powerpoint/2010/main" val="197081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i="1" kern="1200" dirty="0">
                <a:solidFill>
                  <a:schemeClr val="tx1"/>
                </a:solidFill>
                <a:effectLst/>
                <a:latin typeface="+mj-lt"/>
                <a:ea typeface="+mj-ea"/>
                <a:cs typeface="+mj-cs"/>
              </a:rPr>
              <a:t>What Are HR Folks Waiting For You To “Tell” Them During An Interview?</a:t>
            </a:r>
            <a:endParaRPr lang="en-US" sz="4400" kern="1200" dirty="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03DC2DEF-D2FE-4B45-ABA4-9F153FD1C98A}" type="slidenum">
              <a:rPr lang="en-US">
                <a:solidFill>
                  <a:schemeClr val="tx1"/>
                </a:solidFill>
              </a:rPr>
              <a:pPr>
                <a:spcAft>
                  <a:spcPts val="600"/>
                </a:spcAft>
              </a:pPr>
              <a:t>15</a:t>
            </a:fld>
            <a:endParaRPr lang="en-US">
              <a:solidFill>
                <a:schemeClr val="tx1"/>
              </a:solidFill>
            </a:endParaRPr>
          </a:p>
        </p:txBody>
      </p:sp>
      <p:pic>
        <p:nvPicPr>
          <p:cNvPr id="8" name="Picture 7" descr="A close up of a logo&#10;&#10;Description automatically generated">
            <a:extLst>
              <a:ext uri="{FF2B5EF4-FFF2-40B4-BE49-F238E27FC236}">
                <a16:creationId xmlns:a16="http://schemas.microsoft.com/office/drawing/2014/main" id="{7A7BF21D-98B8-2C0E-852F-2CAC8FEEA141}"/>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CC0E6A0F-D10E-3268-1A7D-DC5B3B433457}"/>
              </a:ext>
            </a:extLst>
          </p:cNvPr>
          <p:cNvPicPr>
            <a:picLocks noChangeAspect="1"/>
          </p:cNvPicPr>
          <p:nvPr/>
        </p:nvPicPr>
        <p:blipFill>
          <a:blip r:embed="rId3"/>
          <a:stretch>
            <a:fillRect/>
          </a:stretch>
        </p:blipFill>
        <p:spPr>
          <a:xfrm>
            <a:off x="0" y="6398736"/>
            <a:ext cx="2019300" cy="459264"/>
          </a:xfrm>
          <a:prstGeom prst="rect">
            <a:avLst/>
          </a:prstGeom>
        </p:spPr>
      </p:pic>
      <p:sp>
        <p:nvSpPr>
          <p:cNvPr id="10" name="TextBox 9">
            <a:extLst>
              <a:ext uri="{FF2B5EF4-FFF2-40B4-BE49-F238E27FC236}">
                <a16:creationId xmlns:a16="http://schemas.microsoft.com/office/drawing/2014/main" id="{1CEB3901-CAC7-5058-6561-05CB6DC20577}"/>
              </a:ext>
            </a:extLst>
          </p:cNvPr>
          <p:cNvSpPr txBox="1"/>
          <p:nvPr/>
        </p:nvSpPr>
        <p:spPr>
          <a:xfrm>
            <a:off x="5355839" y="2397948"/>
            <a:ext cx="6226561" cy="2062103"/>
          </a:xfrm>
          <a:prstGeom prst="rect">
            <a:avLst/>
          </a:prstGeom>
          <a:solidFill>
            <a:schemeClr val="bg1"/>
          </a:solidFill>
        </p:spPr>
        <p:txBody>
          <a:bodyPr wrap="square" rtlCol="0">
            <a:spAutoFit/>
          </a:bodyPr>
          <a:lstStyle/>
          <a:p>
            <a:r>
              <a:rPr lang="en-US" sz="3200" b="1" u="sng" dirty="0">
                <a:effectLst/>
                <a:latin typeface="Arial" panose="020B0604020202020204" pitchFamily="34" charset="0"/>
                <a:ea typeface="Aptos" panose="020B0004020202020204" pitchFamily="34" charset="0"/>
              </a:rPr>
              <a:t>Reliability</a:t>
            </a:r>
            <a:r>
              <a:rPr lang="en-US" sz="3200" dirty="0">
                <a:effectLst/>
                <a:latin typeface="Arial" panose="020B0604020202020204" pitchFamily="34" charset="0"/>
                <a:ea typeface="Aptos" panose="020B0004020202020204" pitchFamily="34" charset="0"/>
              </a:rPr>
              <a:t> is the assessment that you meet the commitments you make, that you keep your promises.</a:t>
            </a:r>
            <a:endParaRPr lang="en-US" sz="3200" dirty="0"/>
          </a:p>
        </p:txBody>
      </p:sp>
    </p:spTree>
    <p:extLst>
      <p:ext uri="{BB962C8B-B14F-4D97-AF65-F5344CB8AC3E}">
        <p14:creationId xmlns:p14="http://schemas.microsoft.com/office/powerpoint/2010/main" val="4096887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i="1" kern="1200" dirty="0">
                <a:solidFill>
                  <a:schemeClr val="tx1"/>
                </a:solidFill>
                <a:effectLst/>
                <a:latin typeface="+mj-lt"/>
                <a:ea typeface="+mj-ea"/>
                <a:cs typeface="+mj-cs"/>
              </a:rPr>
              <a:t>What Are HR Folks Waiting For You To “Tell” Them During An Interview?</a:t>
            </a:r>
            <a:endParaRPr lang="en-US" sz="4400" kern="1200" dirty="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03DC2DEF-D2FE-4B45-ABA4-9F153FD1C98A}" type="slidenum">
              <a:rPr lang="en-US">
                <a:solidFill>
                  <a:schemeClr val="tx1"/>
                </a:solidFill>
              </a:rPr>
              <a:pPr>
                <a:spcAft>
                  <a:spcPts val="600"/>
                </a:spcAft>
              </a:pPr>
              <a:t>16</a:t>
            </a:fld>
            <a:endParaRPr lang="en-US">
              <a:solidFill>
                <a:schemeClr val="tx1"/>
              </a:solidFill>
            </a:endParaRPr>
          </a:p>
        </p:txBody>
      </p:sp>
      <p:pic>
        <p:nvPicPr>
          <p:cNvPr id="8" name="Picture 7" descr="A close up of a logo&#10;&#10;Description automatically generated">
            <a:extLst>
              <a:ext uri="{FF2B5EF4-FFF2-40B4-BE49-F238E27FC236}">
                <a16:creationId xmlns:a16="http://schemas.microsoft.com/office/drawing/2014/main" id="{7A7BF21D-98B8-2C0E-852F-2CAC8FEEA141}"/>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CC0E6A0F-D10E-3268-1A7D-DC5B3B433457}"/>
              </a:ext>
            </a:extLst>
          </p:cNvPr>
          <p:cNvPicPr>
            <a:picLocks noChangeAspect="1"/>
          </p:cNvPicPr>
          <p:nvPr/>
        </p:nvPicPr>
        <p:blipFill>
          <a:blip r:embed="rId3"/>
          <a:stretch>
            <a:fillRect/>
          </a:stretch>
        </p:blipFill>
        <p:spPr>
          <a:xfrm>
            <a:off x="0" y="6398736"/>
            <a:ext cx="2019300" cy="459264"/>
          </a:xfrm>
          <a:prstGeom prst="rect">
            <a:avLst/>
          </a:prstGeom>
        </p:spPr>
      </p:pic>
      <p:sp>
        <p:nvSpPr>
          <p:cNvPr id="13" name="TextBox 12">
            <a:extLst>
              <a:ext uri="{FF2B5EF4-FFF2-40B4-BE49-F238E27FC236}">
                <a16:creationId xmlns:a16="http://schemas.microsoft.com/office/drawing/2014/main" id="{CC8973CF-769E-9B35-7BB0-83C71C66FC8E}"/>
              </a:ext>
            </a:extLst>
          </p:cNvPr>
          <p:cNvSpPr txBox="1"/>
          <p:nvPr/>
        </p:nvSpPr>
        <p:spPr>
          <a:xfrm>
            <a:off x="5462460" y="1030747"/>
            <a:ext cx="5966082" cy="4796506"/>
          </a:xfrm>
          <a:prstGeom prst="rect">
            <a:avLst/>
          </a:prstGeom>
          <a:solidFill>
            <a:schemeClr val="bg1"/>
          </a:solidFill>
        </p:spPr>
        <p:txBody>
          <a:bodyPr wrap="square" rtlCol="0">
            <a:spAutoFit/>
          </a:bodyPr>
          <a:lstStyle/>
          <a:p>
            <a:pPr marL="0" marR="0">
              <a:lnSpc>
                <a:spcPct val="107000"/>
              </a:lnSpc>
              <a:spcBef>
                <a:spcPts val="0"/>
              </a:spcBef>
              <a:spcAft>
                <a:spcPts val="0"/>
              </a:spcAft>
            </a:pPr>
            <a:r>
              <a:rPr lang="en-US" sz="3200" b="1" u="sng" kern="100" dirty="0">
                <a:effectLst/>
                <a:latin typeface="Arial" panose="020B0604020202020204" pitchFamily="34" charset="0"/>
                <a:ea typeface="Aptos" panose="020B0004020202020204" pitchFamily="34" charset="0"/>
              </a:rPr>
              <a:t>Competence</a:t>
            </a:r>
            <a:r>
              <a:rPr lang="en-US" sz="3200" kern="100" dirty="0">
                <a:effectLst/>
                <a:latin typeface="Arial" panose="020B0604020202020204" pitchFamily="34" charset="0"/>
                <a:ea typeface="Aptos" panose="020B0004020202020204" pitchFamily="34" charset="0"/>
              </a:rPr>
              <a:t> is the assessment that you have the ability to do what you are doing or propose to do. In the workplace this usually means the other person believes you have the requisite capacity, skill, knowledge, and resources to do a particular task or job.</a:t>
            </a:r>
          </a:p>
        </p:txBody>
      </p:sp>
    </p:spTree>
    <p:extLst>
      <p:ext uri="{BB962C8B-B14F-4D97-AF65-F5344CB8AC3E}">
        <p14:creationId xmlns:p14="http://schemas.microsoft.com/office/powerpoint/2010/main" val="2503399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i="1" kern="1200" dirty="0">
                <a:solidFill>
                  <a:schemeClr val="tx1"/>
                </a:solidFill>
                <a:effectLst/>
                <a:latin typeface="+mj-lt"/>
                <a:ea typeface="+mj-ea"/>
                <a:cs typeface="+mj-cs"/>
              </a:rPr>
              <a:t>What Are HR Folks Waiting For You To “Tell” Them During An Interview?</a:t>
            </a:r>
            <a:endParaRPr lang="en-US" sz="4400" kern="1200" dirty="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03DC2DEF-D2FE-4B45-ABA4-9F153FD1C98A}" type="slidenum">
              <a:rPr lang="en-US">
                <a:solidFill>
                  <a:schemeClr val="tx1">
                    <a:lumMod val="50000"/>
                    <a:lumOff val="50000"/>
                  </a:schemeClr>
                </a:solidFill>
              </a:rPr>
              <a:pPr>
                <a:spcAft>
                  <a:spcPts val="600"/>
                </a:spcAft>
              </a:pPr>
              <a:t>17</a:t>
            </a:fld>
            <a:endParaRPr lang="en-US">
              <a:solidFill>
                <a:schemeClr val="tx1">
                  <a:lumMod val="50000"/>
                  <a:lumOff val="50000"/>
                </a:schemeClr>
              </a:solidFill>
            </a:endParaRPr>
          </a:p>
        </p:txBody>
      </p:sp>
      <p:pic>
        <p:nvPicPr>
          <p:cNvPr id="8" name="Picture 7" descr="A close up of a logo&#10;&#10;Description automatically generated">
            <a:extLst>
              <a:ext uri="{FF2B5EF4-FFF2-40B4-BE49-F238E27FC236}">
                <a16:creationId xmlns:a16="http://schemas.microsoft.com/office/drawing/2014/main" id="{7A7BF21D-98B8-2C0E-852F-2CAC8FEEA141}"/>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CC0E6A0F-D10E-3268-1A7D-DC5B3B433457}"/>
              </a:ext>
            </a:extLst>
          </p:cNvPr>
          <p:cNvPicPr>
            <a:picLocks noChangeAspect="1"/>
          </p:cNvPicPr>
          <p:nvPr/>
        </p:nvPicPr>
        <p:blipFill>
          <a:blip r:embed="rId3"/>
          <a:stretch>
            <a:fillRect/>
          </a:stretch>
        </p:blipFill>
        <p:spPr>
          <a:xfrm>
            <a:off x="0" y="6398736"/>
            <a:ext cx="2019300" cy="459264"/>
          </a:xfrm>
          <a:prstGeom prst="rect">
            <a:avLst/>
          </a:prstGeom>
        </p:spPr>
      </p:pic>
      <p:sp>
        <p:nvSpPr>
          <p:cNvPr id="13" name="TextBox 12">
            <a:extLst>
              <a:ext uri="{FF2B5EF4-FFF2-40B4-BE49-F238E27FC236}">
                <a16:creationId xmlns:a16="http://schemas.microsoft.com/office/drawing/2014/main" id="{CC8973CF-769E-9B35-7BB0-83C71C66FC8E}"/>
              </a:ext>
            </a:extLst>
          </p:cNvPr>
          <p:cNvSpPr txBox="1"/>
          <p:nvPr/>
        </p:nvSpPr>
        <p:spPr>
          <a:xfrm>
            <a:off x="4611114" y="243512"/>
            <a:ext cx="7468065" cy="6370975"/>
          </a:xfrm>
          <a:prstGeom prst="rect">
            <a:avLst/>
          </a:prstGeom>
          <a:solidFill>
            <a:schemeClr val="bg1"/>
          </a:solidFill>
        </p:spPr>
        <p:txBody>
          <a:bodyPr wrap="square" rtlCol="0">
            <a:spAutoFit/>
          </a:bodyPr>
          <a:lstStyle/>
          <a:p>
            <a:r>
              <a:rPr lang="en-US" sz="2400" b="1" u="sng" dirty="0">
                <a:effectLst/>
                <a:latin typeface="Arial" panose="020B0604020202020204" pitchFamily="34" charset="0"/>
                <a:ea typeface="Aptos" panose="020B0004020202020204" pitchFamily="34" charset="0"/>
              </a:rPr>
              <a:t>Care</a:t>
            </a:r>
            <a:r>
              <a:rPr lang="en-US" sz="2400" dirty="0">
                <a:effectLst/>
                <a:latin typeface="Arial" panose="020B0604020202020204" pitchFamily="34" charset="0"/>
                <a:ea typeface="Aptos" panose="020B0004020202020204" pitchFamily="34" charset="0"/>
              </a:rPr>
              <a:t> is the assessment that you have the other person’s interests in mind as well as your own when you make decisions and take actions. </a:t>
            </a:r>
            <a:r>
              <a:rPr lang="en-US" sz="2400" i="1" dirty="0">
                <a:effectLst>
                  <a:outerShdw blurRad="38100" dist="38100" dir="2700000" algn="tl">
                    <a:srgbClr val="000000">
                      <a:alpha val="43137"/>
                    </a:srgbClr>
                  </a:outerShdw>
                </a:effectLst>
                <a:latin typeface="Arial" panose="020B0604020202020204" pitchFamily="34" charset="0"/>
                <a:ea typeface="Aptos" panose="020B0004020202020204" pitchFamily="34" charset="0"/>
              </a:rPr>
              <a:t>Of the four assessments of trustworthiness, CARE is in some ways the most important for building lasting trust. </a:t>
            </a:r>
            <a:r>
              <a:rPr lang="en-US" sz="2400" dirty="0">
                <a:effectLst/>
                <a:latin typeface="Arial" panose="020B0604020202020204" pitchFamily="34" charset="0"/>
                <a:ea typeface="Aptos" panose="020B0004020202020204" pitchFamily="34" charset="0"/>
              </a:rPr>
              <a:t>When people believe you are only concerned with your self-interest and don’t consider their interests as well, they may trust your sincerity, reliability and competence, but they will tend to limit their trust of you to specific situations or transactions. On the other hand, when people believe you hold their interest in mind, they will extend their trust more broadly to you. </a:t>
            </a:r>
          </a:p>
          <a:p>
            <a:endParaRPr lang="en-US" dirty="0">
              <a:effectLst/>
              <a:latin typeface="Arial" panose="020B0604020202020204" pitchFamily="34" charset="0"/>
              <a:ea typeface="Aptos" panose="020B0004020202020204" pitchFamily="34" charset="0"/>
            </a:endParaRPr>
          </a:p>
          <a:p>
            <a:r>
              <a:rPr lang="en-US" sz="2400" b="1" dirty="0">
                <a:effectLst/>
                <a:latin typeface="Arial" panose="020B0604020202020204" pitchFamily="34" charset="0"/>
                <a:ea typeface="Aptos" panose="020B0004020202020204" pitchFamily="34" charset="0"/>
              </a:rPr>
              <a:t>Another way to define CARE may be: W</a:t>
            </a:r>
            <a:r>
              <a:rPr lang="en-US" sz="2400" b="1" i="1" dirty="0">
                <a:effectLst/>
                <a:latin typeface="Arial" panose="020B0604020202020204" pitchFamily="34" charset="0"/>
                <a:ea typeface="Aptos" panose="020B0004020202020204" pitchFamily="34" charset="0"/>
              </a:rPr>
              <a:t>illing the good of another</a:t>
            </a:r>
            <a:r>
              <a:rPr lang="en-US" sz="2400" b="1" dirty="0">
                <a:effectLst/>
                <a:latin typeface="Arial" panose="020B0604020202020204" pitchFamily="34" charset="0"/>
                <a:ea typeface="Aptos" panose="020B0004020202020204" pitchFamily="34" charset="0"/>
              </a:rPr>
              <a:t>. Some would say </a:t>
            </a:r>
            <a:r>
              <a:rPr lang="en-US" sz="2400" b="1" dirty="0">
                <a:latin typeface="Arial" panose="020B0604020202020204" pitchFamily="34" charset="0"/>
                <a:ea typeface="Aptos" panose="020B0004020202020204" pitchFamily="34" charset="0"/>
              </a:rPr>
              <a:t>this is also the </a:t>
            </a:r>
            <a:r>
              <a:rPr lang="en-US" sz="2400" b="1" dirty="0">
                <a:effectLst/>
                <a:latin typeface="Arial" panose="020B0604020202020204" pitchFamily="34" charset="0"/>
                <a:ea typeface="Aptos" panose="020B0004020202020204" pitchFamily="34" charset="0"/>
              </a:rPr>
              <a:t>definition for love. I would agree. I think they go hand-in-hand.</a:t>
            </a:r>
            <a:endParaRPr lang="en-US" sz="2400" b="1" dirty="0"/>
          </a:p>
        </p:txBody>
      </p:sp>
      <p:sp>
        <p:nvSpPr>
          <p:cNvPr id="14" name="Slide Number Placeholder 3">
            <a:extLst>
              <a:ext uri="{FF2B5EF4-FFF2-40B4-BE49-F238E27FC236}">
                <a16:creationId xmlns:a16="http://schemas.microsoft.com/office/drawing/2014/main" id="{2CCF1282-88C3-3DA9-71F5-EEF03A4F8C25}"/>
              </a:ext>
            </a:extLst>
          </p:cNvPr>
          <p:cNvSpPr txBox="1">
            <a:spLocks/>
          </p:cNvSpPr>
          <p:nvPr/>
        </p:nvSpPr>
        <p:spPr>
          <a:xfrm>
            <a:off x="10078719" y="6508750"/>
            <a:ext cx="1787699"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DC2DEF-D2FE-4B45-ABA4-9F153FD1C98A}" type="slidenum">
              <a:rPr lang="en-US" smtClean="0">
                <a:solidFill>
                  <a:schemeClr val="tx1"/>
                </a:solidFill>
              </a:rPr>
              <a:pPr>
                <a:spcAft>
                  <a:spcPts val="600"/>
                </a:spcAft>
              </a:pPr>
              <a:t>17</a:t>
            </a:fld>
            <a:endParaRPr lang="en-US">
              <a:solidFill>
                <a:schemeClr val="tx1"/>
              </a:solidFill>
            </a:endParaRPr>
          </a:p>
        </p:txBody>
      </p:sp>
    </p:spTree>
    <p:extLst>
      <p:ext uri="{BB962C8B-B14F-4D97-AF65-F5344CB8AC3E}">
        <p14:creationId xmlns:p14="http://schemas.microsoft.com/office/powerpoint/2010/main" val="116462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FC83-2FD0-9428-E70A-39D85ED7731E}"/>
              </a:ext>
            </a:extLst>
          </p:cNvPr>
          <p:cNvSpPr>
            <a:spLocks noGrp="1"/>
          </p:cNvSpPr>
          <p:nvPr>
            <p:ph type="title"/>
          </p:nvPr>
        </p:nvSpPr>
        <p:spPr>
          <a:xfrm>
            <a:off x="831850" y="1381125"/>
            <a:ext cx="10515600" cy="1257300"/>
          </a:xfrm>
        </p:spPr>
        <p:txBody>
          <a:bodyPr/>
          <a:lstStyle/>
          <a:p>
            <a:r>
              <a:rPr lang="en-US" dirty="0">
                <a:solidFill>
                  <a:schemeClr val="bg1"/>
                </a:solidFill>
              </a:rPr>
              <a:t>Let’s Chat</a:t>
            </a:r>
          </a:p>
        </p:txBody>
      </p:sp>
      <p:sp>
        <p:nvSpPr>
          <p:cNvPr id="3" name="Text Placeholder 2">
            <a:extLst>
              <a:ext uri="{FF2B5EF4-FFF2-40B4-BE49-F238E27FC236}">
                <a16:creationId xmlns:a16="http://schemas.microsoft.com/office/drawing/2014/main" id="{454A4CBD-AEE9-EE4E-0217-52B50371CDAD}"/>
              </a:ext>
            </a:extLst>
          </p:cNvPr>
          <p:cNvSpPr>
            <a:spLocks noGrp="1"/>
          </p:cNvSpPr>
          <p:nvPr>
            <p:ph type="body" idx="1"/>
          </p:nvPr>
        </p:nvSpPr>
        <p:spPr>
          <a:xfrm>
            <a:off x="838200" y="3170238"/>
            <a:ext cx="10515600" cy="1668462"/>
          </a:xfrm>
        </p:spPr>
        <p:txBody>
          <a:bodyPr>
            <a:normAutofit/>
          </a:bodyPr>
          <a:lstStyle/>
          <a:p>
            <a:pPr>
              <a:lnSpc>
                <a:spcPct val="100000"/>
              </a:lnSpc>
              <a:spcBef>
                <a:spcPts val="0"/>
              </a:spcBef>
            </a:pPr>
            <a:r>
              <a:rPr lang="en-US" sz="2800" dirty="0">
                <a:solidFill>
                  <a:schemeClr val="bg1"/>
                </a:solidFill>
                <a:ea typeface="Aptos" panose="020B0004020202020204" pitchFamily="34" charset="0"/>
              </a:rPr>
              <a:t>What Are 3 B</a:t>
            </a:r>
            <a:r>
              <a:rPr lang="en-US" sz="2800" dirty="0">
                <a:solidFill>
                  <a:schemeClr val="bg1"/>
                </a:solidFill>
                <a:effectLst/>
                <a:latin typeface="Arial" panose="020B0604020202020204" pitchFamily="34" charset="0"/>
                <a:ea typeface="Aptos" panose="020B0004020202020204" pitchFamily="34" charset="0"/>
              </a:rPr>
              <a:t>est Practices For Communicating During The Interview Process</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691F2A8C-0944-DC6B-4ED9-0AE4D69B9841}"/>
              </a:ext>
            </a:extLst>
          </p:cNvPr>
          <p:cNvSpPr>
            <a:spLocks noGrp="1"/>
          </p:cNvSpPr>
          <p:nvPr>
            <p:ph type="sldNum" sz="quarter" idx="12"/>
          </p:nvPr>
        </p:nvSpPr>
        <p:spPr/>
        <p:txBody>
          <a:bodyPr/>
          <a:lstStyle/>
          <a:p>
            <a:fld id="{03DC2DEF-D2FE-4B45-ABA4-9F153FD1C98A}" type="slidenum">
              <a:rPr lang="en-US" smtClean="0"/>
              <a:t>18</a:t>
            </a:fld>
            <a:endParaRPr lang="en-US"/>
          </a:p>
        </p:txBody>
      </p:sp>
      <p:pic>
        <p:nvPicPr>
          <p:cNvPr id="5" name="Picture 4" descr="A close up of a logo&#10;&#10;Description automatically generated">
            <a:extLst>
              <a:ext uri="{FF2B5EF4-FFF2-40B4-BE49-F238E27FC236}">
                <a16:creationId xmlns:a16="http://schemas.microsoft.com/office/drawing/2014/main" id="{68312476-CEFD-76FE-6B92-66666E917F6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B4D9F429-64AB-5A15-A967-E2D5760065BD}"/>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1740505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838200" y="500062"/>
            <a:ext cx="10515600" cy="1325563"/>
          </a:xfrm>
        </p:spPr>
        <p:txBody>
          <a:bodyPr/>
          <a:lstStyle/>
          <a:p>
            <a:r>
              <a:rPr lang="en-US" i="1" dirty="0">
                <a:ea typeface="Aptos" panose="020B0004020202020204" pitchFamily="34" charset="0"/>
              </a:rPr>
              <a:t>Best Practices For Communicating During The Interview Process</a:t>
            </a:r>
            <a:endParaRPr lang="en-US" dirty="0"/>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838200" y="2562224"/>
            <a:ext cx="10515600" cy="3795713"/>
          </a:xfrm>
        </p:spPr>
        <p:txBody>
          <a:bodyPr>
            <a:normAutofit/>
          </a:bodyPr>
          <a:lstStyle/>
          <a:p>
            <a:pPr>
              <a:lnSpc>
                <a:spcPct val="100000"/>
              </a:lnSpc>
            </a:pPr>
            <a:r>
              <a:rPr lang="en-US" sz="3600" dirty="0">
                <a:solidFill>
                  <a:schemeClr val="tx1"/>
                </a:solidFill>
              </a:rPr>
              <a:t>HEAR ME</a:t>
            </a:r>
            <a:endParaRPr lang="en-US" dirty="0">
              <a:solidFill>
                <a:schemeClr val="tx1"/>
              </a:solidFill>
            </a:endParaRPr>
          </a:p>
          <a:p>
            <a:pPr lvl="1">
              <a:lnSpc>
                <a:spcPct val="100000"/>
              </a:lnSpc>
            </a:pPr>
            <a:r>
              <a:rPr lang="en-US" sz="2800" dirty="0">
                <a:solidFill>
                  <a:schemeClr val="tx1"/>
                </a:solidFill>
              </a:rPr>
              <a:t>HUMBLE</a:t>
            </a:r>
          </a:p>
          <a:p>
            <a:pPr lvl="1">
              <a:lnSpc>
                <a:spcPct val="100000"/>
              </a:lnSpc>
            </a:pPr>
            <a:r>
              <a:rPr lang="en-US" sz="2800" dirty="0">
                <a:solidFill>
                  <a:schemeClr val="tx1"/>
                </a:solidFill>
              </a:rPr>
              <a:t>ENGAGED</a:t>
            </a:r>
          </a:p>
          <a:p>
            <a:pPr lvl="1">
              <a:lnSpc>
                <a:spcPct val="100000"/>
              </a:lnSpc>
            </a:pPr>
            <a:r>
              <a:rPr lang="en-US" sz="2800" dirty="0">
                <a:solidFill>
                  <a:schemeClr val="tx1"/>
                </a:solidFill>
              </a:rPr>
              <a:t>ADAPTABLE</a:t>
            </a:r>
          </a:p>
          <a:p>
            <a:pPr lvl="1">
              <a:lnSpc>
                <a:spcPct val="100000"/>
              </a:lnSpc>
            </a:pPr>
            <a:r>
              <a:rPr lang="en-US" sz="2800" dirty="0">
                <a:solidFill>
                  <a:schemeClr val="tx1"/>
                </a:solidFill>
              </a:rPr>
              <a:t>RELATABLE</a:t>
            </a:r>
          </a:p>
          <a:p>
            <a:pPr lvl="1">
              <a:lnSpc>
                <a:spcPct val="100000"/>
              </a:lnSpc>
            </a:pPr>
            <a:r>
              <a:rPr lang="en-US" sz="2800" dirty="0">
                <a:solidFill>
                  <a:schemeClr val="tx1"/>
                </a:solidFill>
              </a:rPr>
              <a:t>MATURE</a:t>
            </a:r>
          </a:p>
          <a:p>
            <a:pPr lvl="1">
              <a:lnSpc>
                <a:spcPct val="100000"/>
              </a:lnSpc>
            </a:pPr>
            <a:r>
              <a:rPr lang="en-US" sz="2800" dirty="0">
                <a:solidFill>
                  <a:schemeClr val="tx1"/>
                </a:solidFill>
              </a:rPr>
              <a:t>ENERGETIC</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19</a:t>
            </a:fld>
            <a:endParaRPr lang="en-US"/>
          </a:p>
        </p:txBody>
      </p:sp>
      <p:pic>
        <p:nvPicPr>
          <p:cNvPr id="5" name="Picture 4" descr="A close up of a logo&#10;&#10;Description automatically generated">
            <a:extLst>
              <a:ext uri="{FF2B5EF4-FFF2-40B4-BE49-F238E27FC236}">
                <a16:creationId xmlns:a16="http://schemas.microsoft.com/office/drawing/2014/main" id="{645D4A59-E6D5-B80D-C9DF-4557F7F20024}"/>
              </a:ext>
            </a:extLst>
          </p:cNvPr>
          <p:cNvPicPr>
            <a:picLocks noChangeAspect="1"/>
          </p:cNvPicPr>
          <p:nvPr/>
        </p:nvPicPr>
        <p:blipFill>
          <a:blip r:embed="rId2"/>
          <a:stretch>
            <a:fillRect/>
          </a:stretch>
        </p:blipFill>
        <p:spPr>
          <a:xfrm>
            <a:off x="0" y="0"/>
            <a:ext cx="3057525" cy="600498"/>
          </a:xfrm>
          <a:prstGeom prst="rect">
            <a:avLst/>
          </a:prstGeom>
        </p:spPr>
      </p:pic>
      <p:sp>
        <p:nvSpPr>
          <p:cNvPr id="9" name="TextBox 8">
            <a:extLst>
              <a:ext uri="{FF2B5EF4-FFF2-40B4-BE49-F238E27FC236}">
                <a16:creationId xmlns:a16="http://schemas.microsoft.com/office/drawing/2014/main" id="{E0E53767-FC99-92BB-8CCE-70DD8266FC31}"/>
              </a:ext>
            </a:extLst>
          </p:cNvPr>
          <p:cNvSpPr txBox="1"/>
          <p:nvPr/>
        </p:nvSpPr>
        <p:spPr>
          <a:xfrm>
            <a:off x="1041505" y="1825625"/>
            <a:ext cx="959854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Please Share Your Insights…</a:t>
            </a:r>
          </a:p>
        </p:txBody>
      </p:sp>
      <p:pic>
        <p:nvPicPr>
          <p:cNvPr id="6" name="Picture 5">
            <a:extLst>
              <a:ext uri="{FF2B5EF4-FFF2-40B4-BE49-F238E27FC236}">
                <a16:creationId xmlns:a16="http://schemas.microsoft.com/office/drawing/2014/main" id="{E3D2E986-C7E2-C97D-F1D2-F3EF83631CD5}"/>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31208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B39A-EFDE-5774-ED97-6C092A5A46C6}"/>
              </a:ext>
            </a:extLst>
          </p:cNvPr>
          <p:cNvSpPr>
            <a:spLocks noGrp="1"/>
          </p:cNvSpPr>
          <p:nvPr>
            <p:ph type="title"/>
          </p:nvPr>
        </p:nvSpPr>
        <p:spPr>
          <a:xfrm>
            <a:off x="335756" y="548717"/>
            <a:ext cx="11520488" cy="758824"/>
          </a:xfrm>
        </p:spPr>
        <p:txBody>
          <a:bodyPr/>
          <a:lstStyle/>
          <a:p>
            <a:pPr algn="ctr"/>
            <a:r>
              <a:rPr lang="en-US" dirty="0"/>
              <a:t>INTRODUCTION</a:t>
            </a:r>
          </a:p>
        </p:txBody>
      </p:sp>
      <p:sp>
        <p:nvSpPr>
          <p:cNvPr id="3" name="Slide Number Placeholder 2">
            <a:extLst>
              <a:ext uri="{FF2B5EF4-FFF2-40B4-BE49-F238E27FC236}">
                <a16:creationId xmlns:a16="http://schemas.microsoft.com/office/drawing/2014/main" id="{9A7ABC29-7F5F-5055-527F-C615E76D30BB}"/>
              </a:ext>
            </a:extLst>
          </p:cNvPr>
          <p:cNvSpPr>
            <a:spLocks noGrp="1"/>
          </p:cNvSpPr>
          <p:nvPr>
            <p:ph type="sldNum" sz="quarter" idx="12"/>
          </p:nvPr>
        </p:nvSpPr>
        <p:spPr/>
        <p:txBody>
          <a:bodyPr/>
          <a:lstStyle/>
          <a:p>
            <a:fld id="{03DC2DEF-D2FE-4B45-ABA4-9F153FD1C98A}" type="slidenum">
              <a:rPr lang="en-US" smtClean="0"/>
              <a:t>2</a:t>
            </a:fld>
            <a:endParaRPr lang="en-US"/>
          </a:p>
        </p:txBody>
      </p:sp>
      <p:sp>
        <p:nvSpPr>
          <p:cNvPr id="5" name="Text Placeholder 4">
            <a:extLst>
              <a:ext uri="{FF2B5EF4-FFF2-40B4-BE49-F238E27FC236}">
                <a16:creationId xmlns:a16="http://schemas.microsoft.com/office/drawing/2014/main" id="{401E4161-DC29-BF3E-3AFC-27387ECD7F80}"/>
              </a:ext>
            </a:extLst>
          </p:cNvPr>
          <p:cNvSpPr>
            <a:spLocks noGrp="1"/>
          </p:cNvSpPr>
          <p:nvPr>
            <p:ph type="body" sz="quarter" idx="20"/>
          </p:nvPr>
        </p:nvSpPr>
        <p:spPr/>
        <p:txBody>
          <a:bodyPr/>
          <a:lstStyle/>
          <a:p>
            <a:r>
              <a:rPr lang="en-US" dirty="0"/>
              <a:t>More than 35 years of experience. Started my HR career doing high-volume recruiting for a staffing agency. I have been responsible for hiring tens of thousands of employees.</a:t>
            </a:r>
          </a:p>
        </p:txBody>
      </p:sp>
      <p:sp>
        <p:nvSpPr>
          <p:cNvPr id="6" name="Text Placeholder 5">
            <a:extLst>
              <a:ext uri="{FF2B5EF4-FFF2-40B4-BE49-F238E27FC236}">
                <a16:creationId xmlns:a16="http://schemas.microsoft.com/office/drawing/2014/main" id="{D31D55A2-9535-612E-43FB-CEA3F1F8F2B4}"/>
              </a:ext>
            </a:extLst>
          </p:cNvPr>
          <p:cNvSpPr>
            <a:spLocks noGrp="1"/>
          </p:cNvSpPr>
          <p:nvPr>
            <p:ph type="body" sz="quarter" idx="27"/>
          </p:nvPr>
        </p:nvSpPr>
        <p:spPr/>
        <p:txBody>
          <a:bodyPr/>
          <a:lstStyle/>
          <a:p>
            <a:r>
              <a:rPr lang="en-US" dirty="0"/>
              <a:t>It truly is an honor to be here with you today! I am very familiar/friends with many speakers at NKYAG.</a:t>
            </a:r>
          </a:p>
        </p:txBody>
      </p:sp>
      <p:sp>
        <p:nvSpPr>
          <p:cNvPr id="7" name="Text Placeholder 6">
            <a:extLst>
              <a:ext uri="{FF2B5EF4-FFF2-40B4-BE49-F238E27FC236}">
                <a16:creationId xmlns:a16="http://schemas.microsoft.com/office/drawing/2014/main" id="{84349D8B-CF64-EDDB-77EE-845C09C9E9E6}"/>
              </a:ext>
            </a:extLst>
          </p:cNvPr>
          <p:cNvSpPr>
            <a:spLocks noGrp="1"/>
          </p:cNvSpPr>
          <p:nvPr>
            <p:ph type="body" sz="quarter" idx="28"/>
          </p:nvPr>
        </p:nvSpPr>
        <p:spPr/>
        <p:txBody>
          <a:bodyPr/>
          <a:lstStyle/>
          <a:p>
            <a:r>
              <a:rPr lang="en-US" dirty="0"/>
              <a:t>Experience in seven (7) different industries: Manufacturing, Financial Services, Healthcare, Education, Consulting, Libraries, &amp; Professional Services. </a:t>
            </a:r>
          </a:p>
        </p:txBody>
      </p:sp>
      <p:sp>
        <p:nvSpPr>
          <p:cNvPr id="8" name="Text Placeholder 7">
            <a:extLst>
              <a:ext uri="{FF2B5EF4-FFF2-40B4-BE49-F238E27FC236}">
                <a16:creationId xmlns:a16="http://schemas.microsoft.com/office/drawing/2014/main" id="{2E7A9147-D1AD-2D24-206A-EDC5624944EB}"/>
              </a:ext>
            </a:extLst>
          </p:cNvPr>
          <p:cNvSpPr>
            <a:spLocks noGrp="1"/>
          </p:cNvSpPr>
          <p:nvPr>
            <p:ph type="body" sz="quarter" idx="29"/>
          </p:nvPr>
        </p:nvSpPr>
        <p:spPr/>
        <p:txBody>
          <a:bodyPr/>
          <a:lstStyle/>
          <a:p>
            <a:r>
              <a:rPr lang="en-US" dirty="0"/>
              <a:t>I am blessed by an amazing family and to be Carol Allison’s husband for more than 30 years!</a:t>
            </a:r>
          </a:p>
        </p:txBody>
      </p:sp>
      <p:pic>
        <p:nvPicPr>
          <p:cNvPr id="31" name="Picture 30">
            <a:extLst>
              <a:ext uri="{FF2B5EF4-FFF2-40B4-BE49-F238E27FC236}">
                <a16:creationId xmlns:a16="http://schemas.microsoft.com/office/drawing/2014/main" id="{280E0C4B-EB88-DE8B-8EBC-79426EADE054}"/>
              </a:ext>
            </a:extLst>
          </p:cNvPr>
          <p:cNvPicPr>
            <a:picLocks noChangeAspect="1"/>
          </p:cNvPicPr>
          <p:nvPr/>
        </p:nvPicPr>
        <p:blipFill>
          <a:blip r:embed="rId3"/>
          <a:stretch>
            <a:fillRect/>
          </a:stretch>
        </p:blipFill>
        <p:spPr>
          <a:xfrm>
            <a:off x="504109" y="1460126"/>
            <a:ext cx="2056645" cy="2087418"/>
          </a:xfrm>
          <a:prstGeom prst="rect">
            <a:avLst/>
          </a:prstGeom>
        </p:spPr>
      </p:pic>
      <p:pic>
        <p:nvPicPr>
          <p:cNvPr id="4" name="Picture 3" descr="A close up of a logo&#10;&#10;Description automatically generated">
            <a:extLst>
              <a:ext uri="{FF2B5EF4-FFF2-40B4-BE49-F238E27FC236}">
                <a16:creationId xmlns:a16="http://schemas.microsoft.com/office/drawing/2014/main" id="{37A2EBB4-A879-0676-6552-D76494CB3A52}"/>
              </a:ext>
            </a:extLst>
          </p:cNvPr>
          <p:cNvPicPr>
            <a:picLocks noChangeAspect="1"/>
          </p:cNvPicPr>
          <p:nvPr/>
        </p:nvPicPr>
        <p:blipFill>
          <a:blip r:embed="rId4"/>
          <a:stretch>
            <a:fillRect/>
          </a:stretch>
        </p:blipFill>
        <p:spPr>
          <a:xfrm>
            <a:off x="0" y="0"/>
            <a:ext cx="3057525" cy="600498"/>
          </a:xfrm>
          <a:prstGeom prst="rect">
            <a:avLst/>
          </a:prstGeom>
        </p:spPr>
      </p:pic>
      <p:pic>
        <p:nvPicPr>
          <p:cNvPr id="10" name="Picture 9" descr="A group of people standing on a mountain&#10;&#10;Description automatically generated">
            <a:extLst>
              <a:ext uri="{FF2B5EF4-FFF2-40B4-BE49-F238E27FC236}">
                <a16:creationId xmlns:a16="http://schemas.microsoft.com/office/drawing/2014/main" id="{FA85C062-70A1-FFA2-FDC4-AD105FDBA529}"/>
              </a:ext>
            </a:extLst>
          </p:cNvPr>
          <p:cNvPicPr>
            <a:picLocks noChangeAspect="1"/>
          </p:cNvPicPr>
          <p:nvPr/>
        </p:nvPicPr>
        <p:blipFill>
          <a:blip r:embed="rId5"/>
          <a:stretch>
            <a:fillRect/>
          </a:stretch>
        </p:blipFill>
        <p:spPr>
          <a:xfrm>
            <a:off x="6358310" y="3935704"/>
            <a:ext cx="1937883" cy="2038429"/>
          </a:xfrm>
          <a:prstGeom prst="rect">
            <a:avLst/>
          </a:prstGeom>
        </p:spPr>
      </p:pic>
      <p:pic>
        <p:nvPicPr>
          <p:cNvPr id="9" name="Picture 8">
            <a:extLst>
              <a:ext uri="{FF2B5EF4-FFF2-40B4-BE49-F238E27FC236}">
                <a16:creationId xmlns:a16="http://schemas.microsoft.com/office/drawing/2014/main" id="{0BF62A06-679C-ACA1-AF1D-DCE2BCD9255D}"/>
              </a:ext>
            </a:extLst>
          </p:cNvPr>
          <p:cNvPicPr>
            <a:picLocks noChangeAspect="1"/>
          </p:cNvPicPr>
          <p:nvPr/>
        </p:nvPicPr>
        <p:blipFill>
          <a:blip r:embed="rId6"/>
          <a:stretch>
            <a:fillRect/>
          </a:stretch>
        </p:blipFill>
        <p:spPr>
          <a:xfrm>
            <a:off x="0" y="6398736"/>
            <a:ext cx="2019300" cy="459264"/>
          </a:xfrm>
          <a:prstGeom prst="rect">
            <a:avLst/>
          </a:prstGeom>
        </p:spPr>
      </p:pic>
      <p:pic>
        <p:nvPicPr>
          <p:cNvPr id="12" name="Picture 11">
            <a:extLst>
              <a:ext uri="{FF2B5EF4-FFF2-40B4-BE49-F238E27FC236}">
                <a16:creationId xmlns:a16="http://schemas.microsoft.com/office/drawing/2014/main" id="{0EB643C5-95C4-514F-EB00-5E7E830E42B4}"/>
              </a:ext>
            </a:extLst>
          </p:cNvPr>
          <p:cNvPicPr>
            <a:picLocks noChangeAspect="1"/>
          </p:cNvPicPr>
          <p:nvPr/>
        </p:nvPicPr>
        <p:blipFill>
          <a:blip r:embed="rId7"/>
          <a:stretch>
            <a:fillRect/>
          </a:stretch>
        </p:blipFill>
        <p:spPr>
          <a:xfrm>
            <a:off x="414349" y="3955659"/>
            <a:ext cx="2228826" cy="2062623"/>
          </a:xfrm>
          <a:prstGeom prst="rect">
            <a:avLst/>
          </a:prstGeom>
        </p:spPr>
      </p:pic>
      <p:pic>
        <p:nvPicPr>
          <p:cNvPr id="21" name="Picture 20">
            <a:extLst>
              <a:ext uri="{FF2B5EF4-FFF2-40B4-BE49-F238E27FC236}">
                <a16:creationId xmlns:a16="http://schemas.microsoft.com/office/drawing/2014/main" id="{A205DF2B-5D43-E025-060E-28EAF826D27D}"/>
              </a:ext>
            </a:extLst>
          </p:cNvPr>
          <p:cNvPicPr>
            <a:picLocks noChangeAspect="1"/>
          </p:cNvPicPr>
          <p:nvPr/>
        </p:nvPicPr>
        <p:blipFill>
          <a:blip r:embed="rId8"/>
          <a:stretch>
            <a:fillRect/>
          </a:stretch>
        </p:blipFill>
        <p:spPr>
          <a:xfrm>
            <a:off x="6263365" y="1356488"/>
            <a:ext cx="2095792" cy="2191056"/>
          </a:xfrm>
          <a:prstGeom prst="rect">
            <a:avLst/>
          </a:prstGeom>
        </p:spPr>
      </p:pic>
    </p:spTree>
    <p:extLst>
      <p:ext uri="{BB962C8B-B14F-4D97-AF65-F5344CB8AC3E}">
        <p14:creationId xmlns:p14="http://schemas.microsoft.com/office/powerpoint/2010/main" val="346863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1000"/>
                                        <p:tgtEl>
                                          <p:spTgt spid="8">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63C9D95-F566-A200-D18A-A93B2C30C74E}"/>
              </a:ext>
            </a:extLst>
          </p:cNvPr>
          <p:cNvSpPr>
            <a:spLocks noGrp="1"/>
          </p:cNvSpPr>
          <p:nvPr>
            <p:ph type="pic" sz="quarter" idx="10"/>
          </p:nvPr>
        </p:nvSpPr>
        <p:spPr/>
        <p:txBody>
          <a:bodyPr/>
          <a:lstStyle/>
          <a:p>
            <a:r>
              <a:rPr lang="en-US" dirty="0"/>
              <a:t> </a:t>
            </a:r>
          </a:p>
        </p:txBody>
      </p:sp>
      <p:sp>
        <p:nvSpPr>
          <p:cNvPr id="2" name="Title 1">
            <a:extLst>
              <a:ext uri="{FF2B5EF4-FFF2-40B4-BE49-F238E27FC236}">
                <a16:creationId xmlns:a16="http://schemas.microsoft.com/office/drawing/2014/main" id="{D236B8C0-A2BB-5449-1CAD-A5D42A40D78A}"/>
              </a:ext>
            </a:extLst>
          </p:cNvPr>
          <p:cNvSpPr>
            <a:spLocks noGrp="1"/>
          </p:cNvSpPr>
          <p:nvPr>
            <p:ph type="ctrTitle"/>
          </p:nvPr>
        </p:nvSpPr>
        <p:spPr>
          <a:noFill/>
        </p:spPr>
        <p:txBody>
          <a:bodyPr vert="horz" lIns="91440" tIns="45720" rIns="91440" bIns="45720" rtlCol="0" anchor="ctr">
            <a:normAutofit/>
          </a:bodyPr>
          <a:lstStyle/>
          <a:p>
            <a:pPr algn="ctr"/>
            <a:r>
              <a:rPr lang="en-US" sz="4800" kern="1200" dirty="0">
                <a:solidFill>
                  <a:srgbClr val="FFFFFF"/>
                </a:solidFill>
              </a:rPr>
              <a:t>Data</a:t>
            </a:r>
          </a:p>
        </p:txBody>
      </p:sp>
      <p:sp>
        <p:nvSpPr>
          <p:cNvPr id="3" name="Subtitle 2">
            <a:extLst>
              <a:ext uri="{FF2B5EF4-FFF2-40B4-BE49-F238E27FC236}">
                <a16:creationId xmlns:a16="http://schemas.microsoft.com/office/drawing/2014/main" id="{E14CFF23-AE9D-5D3E-EDE3-1469AF2590CD}"/>
              </a:ext>
            </a:extLst>
          </p:cNvPr>
          <p:cNvSpPr>
            <a:spLocks noGrp="1"/>
          </p:cNvSpPr>
          <p:nvPr>
            <p:ph type="subTitle" idx="1"/>
          </p:nvPr>
        </p:nvSpPr>
        <p:spPr/>
        <p:txBody>
          <a:bodyPr/>
          <a:lstStyle/>
          <a:p>
            <a:r>
              <a:rPr lang="en-US" dirty="0"/>
              <a:t>TOP 3 Hiring Manager Pet Peeves</a:t>
            </a:r>
          </a:p>
        </p:txBody>
      </p:sp>
      <p:sp>
        <p:nvSpPr>
          <p:cNvPr id="4" name="Slide Number Placeholder 3">
            <a:extLst>
              <a:ext uri="{FF2B5EF4-FFF2-40B4-BE49-F238E27FC236}">
                <a16:creationId xmlns:a16="http://schemas.microsoft.com/office/drawing/2014/main" id="{189B57D1-0DBE-28E4-0A73-1A2A5208624A}"/>
              </a:ext>
            </a:extLst>
          </p:cNvPr>
          <p:cNvSpPr>
            <a:spLocks noGrp="1"/>
          </p:cNvSpPr>
          <p:nvPr>
            <p:ph type="sldNum" sz="quarter" idx="4294967295"/>
          </p:nvPr>
        </p:nvSpPr>
        <p:spPr>
          <a:xfrm>
            <a:off x="11677650" y="6356350"/>
            <a:ext cx="514350" cy="365125"/>
          </a:xfrm>
        </p:spPr>
        <p:txBody>
          <a:bodyPr vert="horz" lIns="91440" tIns="45720" rIns="91440" bIns="45720" rtlCol="0" anchor="ctr">
            <a:normAutofit/>
          </a:bodyPr>
          <a:lstStyle/>
          <a:p>
            <a:pPr>
              <a:spcAft>
                <a:spcPts val="600"/>
              </a:spcAft>
            </a:pPr>
            <a:fld id="{03DC2DEF-D2FE-4B45-ABA4-9F153FD1C98A}" type="slidenum">
              <a:rPr lang="en-US">
                <a:solidFill>
                  <a:schemeClr val="tx1">
                    <a:alpha val="80000"/>
                  </a:schemeClr>
                </a:solidFill>
              </a:rPr>
              <a:pPr>
                <a:spcAft>
                  <a:spcPts val="600"/>
                </a:spcAft>
              </a:pPr>
              <a:t>20</a:t>
            </a:fld>
            <a:endParaRPr lang="en-US">
              <a:solidFill>
                <a:schemeClr val="tx1">
                  <a:alpha val="80000"/>
                </a:schemeClr>
              </a:solidFill>
            </a:endParaRPr>
          </a:p>
        </p:txBody>
      </p:sp>
      <p:pic>
        <p:nvPicPr>
          <p:cNvPr id="5" name="Picture 4">
            <a:extLst>
              <a:ext uri="{FF2B5EF4-FFF2-40B4-BE49-F238E27FC236}">
                <a16:creationId xmlns:a16="http://schemas.microsoft.com/office/drawing/2014/main" id="{5A316ED1-69F4-02E7-198F-E21456C49725}"/>
              </a:ext>
            </a:extLst>
          </p:cNvPr>
          <p:cNvPicPr>
            <a:picLocks noChangeAspect="1"/>
          </p:cNvPicPr>
          <p:nvPr/>
        </p:nvPicPr>
        <p:blipFill>
          <a:blip r:embed="rId2"/>
          <a:stretch>
            <a:fillRect/>
          </a:stretch>
        </p:blipFill>
        <p:spPr>
          <a:xfrm>
            <a:off x="639659" y="890808"/>
            <a:ext cx="5897769" cy="5013103"/>
          </a:xfrm>
          <a:prstGeom prst="rect">
            <a:avLst/>
          </a:prstGeom>
          <a:ln>
            <a:noFill/>
          </a:ln>
          <a:effectLst>
            <a:outerShdw blurRad="292100" dist="139700" dir="2700000" algn="tl" rotWithShape="0">
              <a:srgbClr val="333333">
                <a:alpha val="65000"/>
              </a:srgbClr>
            </a:outerShdw>
          </a:effectLst>
        </p:spPr>
      </p:pic>
      <p:pic>
        <p:nvPicPr>
          <p:cNvPr id="7" name="Picture 6" descr="A close up of a logo&#10;&#10;Description automatically generated">
            <a:extLst>
              <a:ext uri="{FF2B5EF4-FFF2-40B4-BE49-F238E27FC236}">
                <a16:creationId xmlns:a16="http://schemas.microsoft.com/office/drawing/2014/main" id="{B8B65CCB-4B0B-070C-5C84-88C4B84291E4}"/>
              </a:ext>
            </a:extLst>
          </p:cNvPr>
          <p:cNvPicPr>
            <a:picLocks noChangeAspect="1"/>
          </p:cNvPicPr>
          <p:nvPr/>
        </p:nvPicPr>
        <p:blipFill>
          <a:blip r:embed="rId3"/>
          <a:stretch>
            <a:fillRect/>
          </a:stretch>
        </p:blipFill>
        <p:spPr>
          <a:xfrm>
            <a:off x="573742" y="0"/>
            <a:ext cx="3057525" cy="600498"/>
          </a:xfrm>
          <a:prstGeom prst="rect">
            <a:avLst/>
          </a:prstGeom>
        </p:spPr>
      </p:pic>
      <p:pic>
        <p:nvPicPr>
          <p:cNvPr id="8" name="Picture 7">
            <a:extLst>
              <a:ext uri="{FF2B5EF4-FFF2-40B4-BE49-F238E27FC236}">
                <a16:creationId xmlns:a16="http://schemas.microsoft.com/office/drawing/2014/main" id="{280822D0-832D-DD3B-778D-766AF116EBF2}"/>
              </a:ext>
            </a:extLst>
          </p:cNvPr>
          <p:cNvPicPr>
            <a:picLocks noChangeAspect="1"/>
          </p:cNvPicPr>
          <p:nvPr/>
        </p:nvPicPr>
        <p:blipFill>
          <a:blip r:embed="rId4"/>
          <a:stretch>
            <a:fillRect/>
          </a:stretch>
        </p:blipFill>
        <p:spPr>
          <a:xfrm>
            <a:off x="573744" y="6398736"/>
            <a:ext cx="2019300" cy="459264"/>
          </a:xfrm>
          <a:prstGeom prst="rect">
            <a:avLst/>
          </a:prstGeom>
        </p:spPr>
      </p:pic>
      <p:sp>
        <p:nvSpPr>
          <p:cNvPr id="9" name="Slide Number Placeholder 3">
            <a:extLst>
              <a:ext uri="{FF2B5EF4-FFF2-40B4-BE49-F238E27FC236}">
                <a16:creationId xmlns:a16="http://schemas.microsoft.com/office/drawing/2014/main" id="{F42119B1-00A9-D1D4-373D-FA92EDB62253}"/>
              </a:ext>
            </a:extLst>
          </p:cNvPr>
          <p:cNvSpPr txBox="1">
            <a:spLocks/>
          </p:cNvSpPr>
          <p:nvPr/>
        </p:nvSpPr>
        <p:spPr>
          <a:xfrm>
            <a:off x="9164781"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DC2DEF-D2FE-4B45-ABA4-9F153FD1C98A}" type="slidenum">
              <a:rPr lang="en-US" sz="1200" smtClean="0">
                <a:solidFill>
                  <a:schemeClr val="bg1"/>
                </a:solidFill>
              </a:rPr>
              <a:pPr algn="r"/>
              <a:t>20</a:t>
            </a:fld>
            <a:endParaRPr lang="en-US" sz="1200">
              <a:solidFill>
                <a:schemeClr val="bg1"/>
              </a:solidFill>
            </a:endParaRPr>
          </a:p>
        </p:txBody>
      </p:sp>
    </p:spTree>
    <p:extLst>
      <p:ext uri="{BB962C8B-B14F-4D97-AF65-F5344CB8AC3E}">
        <p14:creationId xmlns:p14="http://schemas.microsoft.com/office/powerpoint/2010/main" val="9970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71C221-2D1F-948F-288F-F414D9257A54}"/>
              </a:ext>
            </a:extLst>
          </p:cNvPr>
          <p:cNvPicPr>
            <a:picLocks noChangeAspect="1"/>
          </p:cNvPicPr>
          <p:nvPr/>
        </p:nvPicPr>
        <p:blipFill>
          <a:blip r:embed="rId3"/>
          <a:stretch>
            <a:fillRect/>
          </a:stretch>
        </p:blipFill>
        <p:spPr>
          <a:xfrm>
            <a:off x="0" y="6398736"/>
            <a:ext cx="2019300" cy="459264"/>
          </a:xfrm>
          <a:prstGeom prst="rect">
            <a:avLst/>
          </a:prstGeom>
        </p:spPr>
      </p:pic>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838200" y="500062"/>
            <a:ext cx="10515600" cy="1325563"/>
          </a:xfrm>
        </p:spPr>
        <p:txBody>
          <a:bodyPr/>
          <a:lstStyle/>
          <a:p>
            <a:r>
              <a:rPr lang="en-US" sz="4000" i="1" dirty="0">
                <a:ea typeface="Aptos" panose="020B0004020202020204" pitchFamily="34" charset="0"/>
              </a:rPr>
              <a:t>B</a:t>
            </a:r>
            <a:r>
              <a:rPr lang="en-US" sz="4000" i="1" dirty="0">
                <a:effectLst/>
                <a:latin typeface="Arial" panose="020B0604020202020204" pitchFamily="34" charset="0"/>
                <a:ea typeface="Aptos" panose="020B0004020202020204" pitchFamily="34" charset="0"/>
              </a:rPr>
              <a:t>est Practices For Communicating During The Interview Process</a:t>
            </a:r>
            <a:endParaRPr lang="en-US" dirty="0"/>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182538" y="1790832"/>
            <a:ext cx="7248619" cy="1853035"/>
          </a:xfrm>
        </p:spPr>
        <p:txBody>
          <a:bodyPr anchor="ctr">
            <a:noAutofit/>
          </a:bodyPr>
          <a:lstStyle/>
          <a:p>
            <a:pPr marL="0" indent="0" algn="ctr">
              <a:lnSpc>
                <a:spcPct val="100000"/>
              </a:lnSpc>
              <a:spcBef>
                <a:spcPts val="0"/>
              </a:spcBef>
              <a:buNone/>
            </a:pPr>
            <a:r>
              <a:rPr lang="en-US" sz="5600" b="1" dirty="0">
                <a:solidFill>
                  <a:srgbClr val="FF9900"/>
                </a:solidFill>
                <a:effectLst>
                  <a:glow rad="63500">
                    <a:schemeClr val="accent1">
                      <a:satMod val="175000"/>
                      <a:alpha val="40000"/>
                    </a:schemeClr>
                  </a:glow>
                  <a:outerShdw blurRad="38100" dist="38100" dir="2700000" algn="tl">
                    <a:srgbClr val="000000">
                      <a:alpha val="43137"/>
                    </a:srgbClr>
                  </a:outerShdw>
                </a:effectLst>
              </a:rPr>
              <a:t>MY RECOMMENDED #1 RESOURCE!</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21</a:t>
            </a:fld>
            <a:endParaRPr lang="en-US"/>
          </a:p>
        </p:txBody>
      </p:sp>
      <p:pic>
        <p:nvPicPr>
          <p:cNvPr id="5" name="Picture 4" descr="A close up of a logo&#10;&#10;Description automatically generated">
            <a:extLst>
              <a:ext uri="{FF2B5EF4-FFF2-40B4-BE49-F238E27FC236}">
                <a16:creationId xmlns:a16="http://schemas.microsoft.com/office/drawing/2014/main" id="{DDE40697-8546-F784-D8BD-6BE9F09DC517}"/>
              </a:ext>
            </a:extLst>
          </p:cNvPr>
          <p:cNvPicPr>
            <a:picLocks noChangeAspect="1"/>
          </p:cNvPicPr>
          <p:nvPr/>
        </p:nvPicPr>
        <p:blipFill>
          <a:blip r:embed="rId4"/>
          <a:stretch>
            <a:fillRect/>
          </a:stretch>
        </p:blipFill>
        <p:spPr>
          <a:xfrm>
            <a:off x="0" y="0"/>
            <a:ext cx="3057525" cy="600498"/>
          </a:xfrm>
          <a:prstGeom prst="rect">
            <a:avLst/>
          </a:prstGeom>
        </p:spPr>
      </p:pic>
      <p:pic>
        <p:nvPicPr>
          <p:cNvPr id="9" name="Picture 8" descr="A red heart with scribbles&#10;&#10;Description automatically generated">
            <a:extLst>
              <a:ext uri="{FF2B5EF4-FFF2-40B4-BE49-F238E27FC236}">
                <a16:creationId xmlns:a16="http://schemas.microsoft.com/office/drawing/2014/main" id="{60ED508E-FB47-08B7-AD08-01EF1A5C420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7450386" y="1269897"/>
            <a:ext cx="4594204" cy="4192214"/>
          </a:xfrm>
          <a:prstGeom prst="rect">
            <a:avLst/>
          </a:prstGeom>
        </p:spPr>
      </p:pic>
      <p:pic>
        <p:nvPicPr>
          <p:cNvPr id="8" name="Picture 7">
            <a:extLst>
              <a:ext uri="{FF2B5EF4-FFF2-40B4-BE49-F238E27FC236}">
                <a16:creationId xmlns:a16="http://schemas.microsoft.com/office/drawing/2014/main" id="{884259D2-B6BD-359F-CA35-762CDFBD31F3}"/>
              </a:ext>
            </a:extLst>
          </p:cNvPr>
          <p:cNvPicPr>
            <a:picLocks noChangeAspect="1"/>
          </p:cNvPicPr>
          <p:nvPr/>
        </p:nvPicPr>
        <p:blipFill>
          <a:blip r:embed="rId7"/>
          <a:stretch>
            <a:fillRect/>
          </a:stretch>
        </p:blipFill>
        <p:spPr>
          <a:xfrm>
            <a:off x="8517640" y="1441803"/>
            <a:ext cx="2239493" cy="34645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12" name="Group 11">
            <a:extLst>
              <a:ext uri="{FF2B5EF4-FFF2-40B4-BE49-F238E27FC236}">
                <a16:creationId xmlns:a16="http://schemas.microsoft.com/office/drawing/2014/main" id="{DD625222-1180-FBAC-2792-0EF84FAD2FE6}"/>
              </a:ext>
            </a:extLst>
          </p:cNvPr>
          <p:cNvGrpSpPr/>
          <p:nvPr/>
        </p:nvGrpSpPr>
        <p:grpSpPr>
          <a:xfrm>
            <a:off x="479468" y="4040954"/>
            <a:ext cx="7134496" cy="2361773"/>
            <a:chOff x="-17661" y="4331146"/>
            <a:chExt cx="7265414" cy="2526853"/>
          </a:xfrm>
        </p:grpSpPr>
        <p:pic>
          <p:nvPicPr>
            <p:cNvPr id="7" name="Picture 6">
              <a:extLst>
                <a:ext uri="{FF2B5EF4-FFF2-40B4-BE49-F238E27FC236}">
                  <a16:creationId xmlns:a16="http://schemas.microsoft.com/office/drawing/2014/main" id="{D9F7826B-297A-14A5-9244-D2F8C53C151B}"/>
                </a:ext>
              </a:extLst>
            </p:cNvPr>
            <p:cNvPicPr>
              <a:picLocks noChangeAspect="1"/>
            </p:cNvPicPr>
            <p:nvPr/>
          </p:nvPicPr>
          <p:blipFill>
            <a:blip r:embed="rId8"/>
            <a:stretch>
              <a:fillRect/>
            </a:stretch>
          </p:blipFill>
          <p:spPr>
            <a:xfrm>
              <a:off x="-17661" y="5059528"/>
              <a:ext cx="7265414" cy="179847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7DEA37E-9B11-76A4-BB19-1DD43A32A7A8}"/>
                </a:ext>
              </a:extLst>
            </p:cNvPr>
            <p:cNvPicPr>
              <a:picLocks noChangeAspect="1"/>
            </p:cNvPicPr>
            <p:nvPr/>
          </p:nvPicPr>
          <p:blipFill>
            <a:blip r:embed="rId9"/>
            <a:stretch>
              <a:fillRect/>
            </a:stretch>
          </p:blipFill>
          <p:spPr>
            <a:xfrm>
              <a:off x="0" y="4331146"/>
              <a:ext cx="3119681" cy="72838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275906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3064249" y="22605"/>
            <a:ext cx="6063502" cy="853609"/>
          </a:xfrm>
        </p:spPr>
        <p:txBody>
          <a:bodyPr/>
          <a:lstStyle/>
          <a:p>
            <a:r>
              <a:rPr lang="en-US" sz="4000" i="1" dirty="0">
                <a:ea typeface="Aptos" panose="020B0004020202020204" pitchFamily="34" charset="0"/>
              </a:rPr>
              <a:t>Nailed It “Commercial”</a:t>
            </a:r>
            <a:endParaRPr lang="en-US" dirty="0"/>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22</a:t>
            </a:fld>
            <a:endParaRPr lang="en-US"/>
          </a:p>
        </p:txBody>
      </p:sp>
      <p:pic>
        <p:nvPicPr>
          <p:cNvPr id="5" name="Picture 4" descr="A close up of a logo&#10;&#10;Description automatically generated">
            <a:extLst>
              <a:ext uri="{FF2B5EF4-FFF2-40B4-BE49-F238E27FC236}">
                <a16:creationId xmlns:a16="http://schemas.microsoft.com/office/drawing/2014/main" id="{DDE40697-8546-F784-D8BD-6BE9F09DC51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A42D4DCC-91D4-86C1-0580-D7AAD5F02EC8}"/>
              </a:ext>
            </a:extLst>
          </p:cNvPr>
          <p:cNvPicPr>
            <a:picLocks noChangeAspect="1"/>
          </p:cNvPicPr>
          <p:nvPr/>
        </p:nvPicPr>
        <p:blipFill>
          <a:blip r:embed="rId3"/>
          <a:stretch>
            <a:fillRect/>
          </a:stretch>
        </p:blipFill>
        <p:spPr>
          <a:xfrm>
            <a:off x="0" y="6398736"/>
            <a:ext cx="2019300" cy="459264"/>
          </a:xfrm>
          <a:prstGeom prst="rect">
            <a:avLst/>
          </a:prstGeom>
        </p:spPr>
      </p:pic>
      <p:pic>
        <p:nvPicPr>
          <p:cNvPr id="10" name="Picture 9">
            <a:extLst>
              <a:ext uri="{FF2B5EF4-FFF2-40B4-BE49-F238E27FC236}">
                <a16:creationId xmlns:a16="http://schemas.microsoft.com/office/drawing/2014/main" id="{6731328F-793D-F156-6F28-DE4F7F564041}"/>
              </a:ext>
            </a:extLst>
          </p:cNvPr>
          <p:cNvPicPr>
            <a:picLocks noChangeAspect="1"/>
          </p:cNvPicPr>
          <p:nvPr/>
        </p:nvPicPr>
        <p:blipFill>
          <a:blip r:embed="rId4"/>
          <a:stretch>
            <a:fillRect/>
          </a:stretch>
        </p:blipFill>
        <p:spPr>
          <a:xfrm>
            <a:off x="2053577" y="664373"/>
            <a:ext cx="8084845" cy="6011064"/>
          </a:xfrm>
          <a:prstGeom prst="rect">
            <a:avLst/>
          </a:prstGeom>
        </p:spPr>
      </p:pic>
      <p:sp>
        <p:nvSpPr>
          <p:cNvPr id="11" name="Rectangle 10">
            <a:extLst>
              <a:ext uri="{FF2B5EF4-FFF2-40B4-BE49-F238E27FC236}">
                <a16:creationId xmlns:a16="http://schemas.microsoft.com/office/drawing/2014/main" id="{8B932C8A-0D20-C3C3-1465-9B9348BA6697}"/>
              </a:ext>
            </a:extLst>
          </p:cNvPr>
          <p:cNvSpPr/>
          <p:nvPr/>
        </p:nvSpPr>
        <p:spPr>
          <a:xfrm>
            <a:off x="1595718" y="1586753"/>
            <a:ext cx="8821270" cy="1057835"/>
          </a:xfrm>
          <a:prstGeom prst="rect">
            <a:avLst/>
          </a:prstGeom>
          <a:noFill/>
          <a:ln w="571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27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3064249" y="22605"/>
            <a:ext cx="6063502" cy="853609"/>
          </a:xfrm>
        </p:spPr>
        <p:txBody>
          <a:bodyPr/>
          <a:lstStyle/>
          <a:p>
            <a:r>
              <a:rPr lang="en-US" sz="4000" i="1" dirty="0">
                <a:ea typeface="Aptos" panose="020B0004020202020204" pitchFamily="34" charset="0"/>
              </a:rPr>
              <a:t>Nailed It “Commercial”</a:t>
            </a:r>
            <a:endParaRPr lang="en-US" dirty="0"/>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23</a:t>
            </a:fld>
            <a:endParaRPr lang="en-US"/>
          </a:p>
        </p:txBody>
      </p:sp>
      <p:pic>
        <p:nvPicPr>
          <p:cNvPr id="5" name="Picture 4" descr="A close up of a logo&#10;&#10;Description automatically generated">
            <a:extLst>
              <a:ext uri="{FF2B5EF4-FFF2-40B4-BE49-F238E27FC236}">
                <a16:creationId xmlns:a16="http://schemas.microsoft.com/office/drawing/2014/main" id="{DDE40697-8546-F784-D8BD-6BE9F09DC51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A42D4DCC-91D4-86C1-0580-D7AAD5F02EC8}"/>
              </a:ext>
            </a:extLst>
          </p:cNvPr>
          <p:cNvPicPr>
            <a:picLocks noChangeAspect="1"/>
          </p:cNvPicPr>
          <p:nvPr/>
        </p:nvPicPr>
        <p:blipFill>
          <a:blip r:embed="rId3"/>
          <a:stretch>
            <a:fillRect/>
          </a:stretch>
        </p:blipFill>
        <p:spPr>
          <a:xfrm>
            <a:off x="0" y="6398736"/>
            <a:ext cx="2019300" cy="459264"/>
          </a:xfrm>
          <a:prstGeom prst="rect">
            <a:avLst/>
          </a:prstGeom>
        </p:spPr>
      </p:pic>
      <p:pic>
        <p:nvPicPr>
          <p:cNvPr id="7" name="Picture 6">
            <a:extLst>
              <a:ext uri="{FF2B5EF4-FFF2-40B4-BE49-F238E27FC236}">
                <a16:creationId xmlns:a16="http://schemas.microsoft.com/office/drawing/2014/main" id="{EB23D14A-3775-C25B-FF0B-B6D58948060B}"/>
              </a:ext>
            </a:extLst>
          </p:cNvPr>
          <p:cNvPicPr>
            <a:picLocks noChangeAspect="1"/>
          </p:cNvPicPr>
          <p:nvPr/>
        </p:nvPicPr>
        <p:blipFill>
          <a:blip r:embed="rId4"/>
          <a:stretch>
            <a:fillRect/>
          </a:stretch>
        </p:blipFill>
        <p:spPr>
          <a:xfrm>
            <a:off x="1236195" y="1236274"/>
            <a:ext cx="9719609" cy="5162462"/>
          </a:xfrm>
          <a:prstGeom prst="rect">
            <a:avLst/>
          </a:prstGeom>
        </p:spPr>
      </p:pic>
      <p:sp>
        <p:nvSpPr>
          <p:cNvPr id="8" name="Rectangle 7">
            <a:extLst>
              <a:ext uri="{FF2B5EF4-FFF2-40B4-BE49-F238E27FC236}">
                <a16:creationId xmlns:a16="http://schemas.microsoft.com/office/drawing/2014/main" id="{D6D66D21-D420-1E17-CDFC-62BF8927F9C8}"/>
              </a:ext>
            </a:extLst>
          </p:cNvPr>
          <p:cNvSpPr/>
          <p:nvPr/>
        </p:nvSpPr>
        <p:spPr>
          <a:xfrm>
            <a:off x="1009649" y="2124635"/>
            <a:ext cx="9873503" cy="869577"/>
          </a:xfrm>
          <a:prstGeom prst="rect">
            <a:avLst/>
          </a:prstGeom>
          <a:noFill/>
          <a:ln w="571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7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3064249" y="22605"/>
            <a:ext cx="6063502" cy="853609"/>
          </a:xfrm>
        </p:spPr>
        <p:txBody>
          <a:bodyPr/>
          <a:lstStyle/>
          <a:p>
            <a:r>
              <a:rPr lang="en-US" sz="4000" i="1" dirty="0">
                <a:ea typeface="Aptos" panose="020B0004020202020204" pitchFamily="34" charset="0"/>
              </a:rPr>
              <a:t>Nailed It “Commercial”</a:t>
            </a:r>
            <a:endParaRPr lang="en-US" dirty="0"/>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24</a:t>
            </a:fld>
            <a:endParaRPr lang="en-US"/>
          </a:p>
        </p:txBody>
      </p:sp>
      <p:pic>
        <p:nvPicPr>
          <p:cNvPr id="5" name="Picture 4" descr="A close up of a logo&#10;&#10;Description automatically generated">
            <a:extLst>
              <a:ext uri="{FF2B5EF4-FFF2-40B4-BE49-F238E27FC236}">
                <a16:creationId xmlns:a16="http://schemas.microsoft.com/office/drawing/2014/main" id="{DDE40697-8546-F784-D8BD-6BE9F09DC51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A42D4DCC-91D4-86C1-0580-D7AAD5F02EC8}"/>
              </a:ext>
            </a:extLst>
          </p:cNvPr>
          <p:cNvPicPr>
            <a:picLocks noChangeAspect="1"/>
          </p:cNvPicPr>
          <p:nvPr/>
        </p:nvPicPr>
        <p:blipFill>
          <a:blip r:embed="rId3"/>
          <a:stretch>
            <a:fillRect/>
          </a:stretch>
        </p:blipFill>
        <p:spPr>
          <a:xfrm>
            <a:off x="0" y="6398736"/>
            <a:ext cx="2019300" cy="459264"/>
          </a:xfrm>
          <a:prstGeom prst="rect">
            <a:avLst/>
          </a:prstGeom>
        </p:spPr>
      </p:pic>
      <p:sp>
        <p:nvSpPr>
          <p:cNvPr id="3" name="Content Placeholder 2">
            <a:extLst>
              <a:ext uri="{FF2B5EF4-FFF2-40B4-BE49-F238E27FC236}">
                <a16:creationId xmlns:a16="http://schemas.microsoft.com/office/drawing/2014/main" id="{05E77BEA-6220-C083-DD69-E93E81A0D69A}"/>
              </a:ext>
            </a:extLst>
          </p:cNvPr>
          <p:cNvSpPr>
            <a:spLocks noGrp="1"/>
          </p:cNvSpPr>
          <p:nvPr>
            <p:ph idx="1"/>
          </p:nvPr>
        </p:nvSpPr>
        <p:spPr>
          <a:xfrm>
            <a:off x="1094813" y="955554"/>
            <a:ext cx="10002373" cy="5259415"/>
          </a:xfrm>
        </p:spPr>
        <p:txBody>
          <a:bodyPr>
            <a:noAutofit/>
          </a:bodyPr>
          <a:lstStyle/>
          <a:p>
            <a:pPr marL="0" indent="0">
              <a:lnSpc>
                <a:spcPts val="3800"/>
              </a:lnSpc>
              <a:spcBef>
                <a:spcPts val="0"/>
              </a:spcBef>
              <a:buNone/>
            </a:pPr>
            <a:r>
              <a:rPr lang="en-US" sz="2800" dirty="0">
                <a:solidFill>
                  <a:schemeClr val="tx1"/>
                </a:solidFill>
              </a:rPr>
              <a:t>All the Key’s from Matt’s book help you demonstrate what’s most important: that you are trustworthy! The keys help you reassure the interviewer that:</a:t>
            </a:r>
          </a:p>
          <a:p>
            <a:pPr>
              <a:lnSpc>
                <a:spcPts val="3800"/>
              </a:lnSpc>
              <a:spcBef>
                <a:spcPts val="0"/>
              </a:spcBef>
            </a:pPr>
            <a:r>
              <a:rPr lang="en-US" sz="2800" dirty="0">
                <a:solidFill>
                  <a:schemeClr val="tx1"/>
                </a:solidFill>
              </a:rPr>
              <a:t>You are competent to do the job</a:t>
            </a:r>
          </a:p>
          <a:p>
            <a:pPr>
              <a:lnSpc>
                <a:spcPts val="3800"/>
              </a:lnSpc>
              <a:spcBef>
                <a:spcPts val="0"/>
              </a:spcBef>
            </a:pPr>
            <a:r>
              <a:rPr lang="en-US" sz="2800" dirty="0">
                <a:solidFill>
                  <a:schemeClr val="tx1"/>
                </a:solidFill>
              </a:rPr>
              <a:t>You are reliable</a:t>
            </a:r>
          </a:p>
          <a:p>
            <a:pPr>
              <a:lnSpc>
                <a:spcPts val="3800"/>
              </a:lnSpc>
              <a:spcBef>
                <a:spcPts val="0"/>
              </a:spcBef>
            </a:pPr>
            <a:r>
              <a:rPr lang="en-US" sz="2800" dirty="0">
                <a:solidFill>
                  <a:schemeClr val="tx1"/>
                </a:solidFill>
              </a:rPr>
              <a:t>You learn from your mistakes</a:t>
            </a:r>
          </a:p>
          <a:p>
            <a:pPr>
              <a:lnSpc>
                <a:spcPts val="3800"/>
              </a:lnSpc>
              <a:spcBef>
                <a:spcPts val="0"/>
              </a:spcBef>
            </a:pPr>
            <a:r>
              <a:rPr lang="en-US" sz="2800" dirty="0">
                <a:solidFill>
                  <a:schemeClr val="tx1"/>
                </a:solidFill>
              </a:rPr>
              <a:t>You are not in it for yourself</a:t>
            </a:r>
          </a:p>
          <a:p>
            <a:pPr>
              <a:lnSpc>
                <a:spcPts val="3800"/>
              </a:lnSpc>
              <a:spcBef>
                <a:spcPts val="0"/>
              </a:spcBef>
            </a:pPr>
            <a:r>
              <a:rPr lang="en-US" sz="2800" dirty="0">
                <a:solidFill>
                  <a:schemeClr val="tx1"/>
                </a:solidFill>
              </a:rPr>
              <a:t>You will add value</a:t>
            </a:r>
          </a:p>
          <a:p>
            <a:pPr>
              <a:lnSpc>
                <a:spcPts val="3800"/>
              </a:lnSpc>
              <a:spcBef>
                <a:spcPts val="0"/>
              </a:spcBef>
            </a:pPr>
            <a:r>
              <a:rPr lang="en-US" sz="2800" dirty="0">
                <a:solidFill>
                  <a:schemeClr val="tx1"/>
                </a:solidFill>
              </a:rPr>
              <a:t>You will not create a disruption, and most important</a:t>
            </a:r>
          </a:p>
          <a:p>
            <a:pPr>
              <a:lnSpc>
                <a:spcPts val="3800"/>
              </a:lnSpc>
              <a:spcBef>
                <a:spcPts val="0"/>
              </a:spcBef>
            </a:pPr>
            <a:r>
              <a:rPr lang="en-US" sz="2800" dirty="0">
                <a:solidFill>
                  <a:schemeClr val="tx1"/>
                </a:solidFill>
              </a:rPr>
              <a:t>You care about what you do, how you do it, and those you do it with.</a:t>
            </a:r>
          </a:p>
        </p:txBody>
      </p:sp>
    </p:spTree>
    <p:extLst>
      <p:ext uri="{BB962C8B-B14F-4D97-AF65-F5344CB8AC3E}">
        <p14:creationId xmlns:p14="http://schemas.microsoft.com/office/powerpoint/2010/main" val="130677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FC83-2FD0-9428-E70A-39D85ED7731E}"/>
              </a:ext>
            </a:extLst>
          </p:cNvPr>
          <p:cNvSpPr>
            <a:spLocks noGrp="1"/>
          </p:cNvSpPr>
          <p:nvPr>
            <p:ph type="title"/>
          </p:nvPr>
        </p:nvSpPr>
        <p:spPr>
          <a:xfrm>
            <a:off x="831850" y="1381125"/>
            <a:ext cx="10515600" cy="1257300"/>
          </a:xfrm>
        </p:spPr>
        <p:txBody>
          <a:bodyPr/>
          <a:lstStyle/>
          <a:p>
            <a:r>
              <a:rPr lang="en-US" dirty="0">
                <a:solidFill>
                  <a:schemeClr val="bg1"/>
                </a:solidFill>
              </a:rPr>
              <a:t>Let’s Chat</a:t>
            </a:r>
          </a:p>
        </p:txBody>
      </p:sp>
      <p:sp>
        <p:nvSpPr>
          <p:cNvPr id="3" name="Text Placeholder 2">
            <a:extLst>
              <a:ext uri="{FF2B5EF4-FFF2-40B4-BE49-F238E27FC236}">
                <a16:creationId xmlns:a16="http://schemas.microsoft.com/office/drawing/2014/main" id="{454A4CBD-AEE9-EE4E-0217-52B50371CDAD}"/>
              </a:ext>
            </a:extLst>
          </p:cNvPr>
          <p:cNvSpPr>
            <a:spLocks noGrp="1"/>
          </p:cNvSpPr>
          <p:nvPr>
            <p:ph type="body" idx="1"/>
          </p:nvPr>
        </p:nvSpPr>
        <p:spPr>
          <a:xfrm>
            <a:off x="838200" y="3170237"/>
            <a:ext cx="10515600" cy="1544637"/>
          </a:xfrm>
        </p:spPr>
        <p:txBody>
          <a:bodyPr>
            <a:normAutofit/>
          </a:bodyPr>
          <a:lstStyle/>
          <a:p>
            <a:pPr>
              <a:lnSpc>
                <a:spcPct val="100000"/>
              </a:lnSpc>
              <a:spcBef>
                <a:spcPts val="0"/>
              </a:spcBef>
            </a:pPr>
            <a:r>
              <a:rPr lang="en-US" sz="2800" dirty="0">
                <a:solidFill>
                  <a:schemeClr val="bg1"/>
                </a:solidFill>
              </a:rPr>
              <a:t>What Would You Say Are The TOP 3 </a:t>
            </a:r>
            <a:r>
              <a:rPr lang="en-US" sz="2800" dirty="0">
                <a:solidFill>
                  <a:schemeClr val="bg1"/>
                </a:solidFill>
                <a:effectLst/>
                <a:latin typeface="Arial" panose="020B0604020202020204" pitchFamily="34" charset="0"/>
                <a:ea typeface="Aptos" panose="020B0004020202020204" pitchFamily="34" charset="0"/>
              </a:rPr>
              <a:t>Best Practices for Getting Hired from an HR Manager’s Perspective</a:t>
            </a:r>
            <a:r>
              <a:rPr lang="en-US" sz="2800" dirty="0">
                <a:solidFill>
                  <a:schemeClr val="bg1"/>
                </a:solidFill>
              </a:rPr>
              <a:t>?</a:t>
            </a:r>
          </a:p>
        </p:txBody>
      </p:sp>
      <p:sp>
        <p:nvSpPr>
          <p:cNvPr id="4" name="Slide Number Placeholder 3">
            <a:extLst>
              <a:ext uri="{FF2B5EF4-FFF2-40B4-BE49-F238E27FC236}">
                <a16:creationId xmlns:a16="http://schemas.microsoft.com/office/drawing/2014/main" id="{691F2A8C-0944-DC6B-4ED9-0AE4D69B9841}"/>
              </a:ext>
            </a:extLst>
          </p:cNvPr>
          <p:cNvSpPr>
            <a:spLocks noGrp="1"/>
          </p:cNvSpPr>
          <p:nvPr>
            <p:ph type="sldNum" sz="quarter" idx="12"/>
          </p:nvPr>
        </p:nvSpPr>
        <p:spPr/>
        <p:txBody>
          <a:bodyPr/>
          <a:lstStyle/>
          <a:p>
            <a:fld id="{03DC2DEF-D2FE-4B45-ABA4-9F153FD1C98A}" type="slidenum">
              <a:rPr lang="en-US" smtClean="0"/>
              <a:t>25</a:t>
            </a:fld>
            <a:endParaRPr lang="en-US"/>
          </a:p>
        </p:txBody>
      </p:sp>
      <p:pic>
        <p:nvPicPr>
          <p:cNvPr id="5" name="Picture 4" descr="A close up of a logo&#10;&#10;Description automatically generated">
            <a:extLst>
              <a:ext uri="{FF2B5EF4-FFF2-40B4-BE49-F238E27FC236}">
                <a16:creationId xmlns:a16="http://schemas.microsoft.com/office/drawing/2014/main" id="{68312476-CEFD-76FE-6B92-66666E917F6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67A9E561-2754-DC1B-166E-1BBB8BD20656}"/>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2878963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182490" y="1868412"/>
            <a:ext cx="11827019" cy="4695899"/>
          </a:xfrm>
        </p:spPr>
        <p:txBody>
          <a:bodyPr>
            <a:noAutofit/>
          </a:bodyPr>
          <a:lstStyle/>
          <a:p>
            <a:pPr>
              <a:lnSpc>
                <a:spcPct val="120000"/>
              </a:lnSpc>
              <a:spcBef>
                <a:spcPts val="0"/>
              </a:spcBef>
            </a:pPr>
            <a:r>
              <a:rPr lang="en-US" sz="3600" dirty="0">
                <a:solidFill>
                  <a:schemeClr val="tx1"/>
                </a:solidFill>
              </a:rPr>
              <a:t>In two words: </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26</a:t>
            </a:fld>
            <a:endParaRPr lang="en-US"/>
          </a:p>
        </p:txBody>
      </p:sp>
      <p:pic>
        <p:nvPicPr>
          <p:cNvPr id="5" name="Picture 4" descr="A close up of a logo&#10;&#10;Description automatically generated">
            <a:extLst>
              <a:ext uri="{FF2B5EF4-FFF2-40B4-BE49-F238E27FC236}">
                <a16:creationId xmlns:a16="http://schemas.microsoft.com/office/drawing/2014/main" id="{C3796BA9-63DB-3E1C-C328-57FE67E9E94A}"/>
              </a:ext>
            </a:extLst>
          </p:cNvPr>
          <p:cNvPicPr>
            <a:picLocks noChangeAspect="1"/>
          </p:cNvPicPr>
          <p:nvPr/>
        </p:nvPicPr>
        <p:blipFill>
          <a:blip r:embed="rId2"/>
          <a:stretch>
            <a:fillRect/>
          </a:stretch>
        </p:blipFill>
        <p:spPr>
          <a:xfrm>
            <a:off x="0" y="0"/>
            <a:ext cx="3057525" cy="600498"/>
          </a:xfrm>
          <a:prstGeom prst="rect">
            <a:avLst/>
          </a:prstGeom>
        </p:spPr>
      </p:pic>
      <p:sp>
        <p:nvSpPr>
          <p:cNvPr id="6" name="TextBox 5">
            <a:extLst>
              <a:ext uri="{FF2B5EF4-FFF2-40B4-BE49-F238E27FC236}">
                <a16:creationId xmlns:a16="http://schemas.microsoft.com/office/drawing/2014/main" id="{1F498791-C18D-2125-57D2-676FA6D8E29C}"/>
              </a:ext>
            </a:extLst>
          </p:cNvPr>
          <p:cNvSpPr txBox="1"/>
          <p:nvPr/>
        </p:nvSpPr>
        <p:spPr>
          <a:xfrm>
            <a:off x="403552" y="1309630"/>
            <a:ext cx="959854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Please Share Your Insights…</a:t>
            </a:r>
          </a:p>
        </p:txBody>
      </p:sp>
      <p:sp>
        <p:nvSpPr>
          <p:cNvPr id="7" name="TextBox 6">
            <a:extLst>
              <a:ext uri="{FF2B5EF4-FFF2-40B4-BE49-F238E27FC236}">
                <a16:creationId xmlns:a16="http://schemas.microsoft.com/office/drawing/2014/main" id="{F8A83809-C5B9-CE54-4DF1-C6F7D5E223FC}"/>
              </a:ext>
            </a:extLst>
          </p:cNvPr>
          <p:cNvSpPr txBox="1"/>
          <p:nvPr/>
        </p:nvSpPr>
        <p:spPr>
          <a:xfrm>
            <a:off x="838200" y="566182"/>
            <a:ext cx="8399721" cy="707886"/>
          </a:xfrm>
          <a:prstGeom prst="rect">
            <a:avLst/>
          </a:prstGeom>
          <a:noFill/>
        </p:spPr>
        <p:txBody>
          <a:bodyPr wrap="square" rtlCol="0">
            <a:spAutoFit/>
          </a:bodyPr>
          <a:lstStyle/>
          <a:p>
            <a:r>
              <a:rPr lang="en-US" sz="4000" i="1" dirty="0">
                <a:effectLst/>
                <a:latin typeface="Arial" panose="020B0604020202020204" pitchFamily="34" charset="0"/>
                <a:ea typeface="Aptos" panose="020B0004020202020204" pitchFamily="34" charset="0"/>
              </a:rPr>
              <a:t>Best Practices for Getting Hired</a:t>
            </a:r>
            <a:endParaRPr lang="en-US" sz="4000" dirty="0"/>
          </a:p>
        </p:txBody>
      </p:sp>
      <p:pic>
        <p:nvPicPr>
          <p:cNvPr id="17" name="Picture 16">
            <a:extLst>
              <a:ext uri="{FF2B5EF4-FFF2-40B4-BE49-F238E27FC236}">
                <a16:creationId xmlns:a16="http://schemas.microsoft.com/office/drawing/2014/main" id="{6FE494E6-4778-C452-35C3-DFAEA2E98AB3}"/>
              </a:ext>
            </a:extLst>
          </p:cNvPr>
          <p:cNvPicPr>
            <a:picLocks noChangeAspect="1"/>
          </p:cNvPicPr>
          <p:nvPr/>
        </p:nvPicPr>
        <p:blipFill>
          <a:blip r:embed="rId3"/>
          <a:stretch>
            <a:fillRect/>
          </a:stretch>
        </p:blipFill>
        <p:spPr>
          <a:xfrm>
            <a:off x="2926907" y="2288851"/>
            <a:ext cx="7609474" cy="40029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id="{9EB5F413-E918-1B34-5C31-9DE70F46CED5}"/>
              </a:ext>
            </a:extLst>
          </p:cNvPr>
          <p:cNvPicPr>
            <a:picLocks noChangeAspect="1"/>
          </p:cNvPicPr>
          <p:nvPr/>
        </p:nvPicPr>
        <p:blipFill>
          <a:blip r:embed="rId4"/>
          <a:stretch>
            <a:fillRect/>
          </a:stretch>
        </p:blipFill>
        <p:spPr>
          <a:xfrm>
            <a:off x="0" y="6398736"/>
            <a:ext cx="2019300" cy="459264"/>
          </a:xfrm>
          <a:prstGeom prst="rect">
            <a:avLst/>
          </a:prstGeom>
        </p:spPr>
      </p:pic>
    </p:spTree>
    <p:extLst>
      <p:ext uri="{BB962C8B-B14F-4D97-AF65-F5344CB8AC3E}">
        <p14:creationId xmlns:p14="http://schemas.microsoft.com/office/powerpoint/2010/main" val="139343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BF7325-48C5-8FA3-5E83-FDFDC2488B18}"/>
              </a:ext>
            </a:extLst>
          </p:cNvPr>
          <p:cNvPicPr>
            <a:picLocks noChangeAspect="1"/>
          </p:cNvPicPr>
          <p:nvPr/>
        </p:nvPicPr>
        <p:blipFill>
          <a:blip r:embed="rId2"/>
          <a:stretch>
            <a:fillRect/>
          </a:stretch>
        </p:blipFill>
        <p:spPr>
          <a:xfrm>
            <a:off x="0" y="6398736"/>
            <a:ext cx="2019300" cy="459264"/>
          </a:xfrm>
          <a:prstGeom prst="rect">
            <a:avLst/>
          </a:prstGeom>
        </p:spPr>
      </p:pic>
      <p:sp>
        <p:nvSpPr>
          <p:cNvPr id="6" name="TextBox 5">
            <a:extLst>
              <a:ext uri="{FF2B5EF4-FFF2-40B4-BE49-F238E27FC236}">
                <a16:creationId xmlns:a16="http://schemas.microsoft.com/office/drawing/2014/main" id="{C3746689-FD06-8EEF-A805-4FD7DEFAF445}"/>
              </a:ext>
            </a:extLst>
          </p:cNvPr>
          <p:cNvSpPr txBox="1"/>
          <p:nvPr/>
        </p:nvSpPr>
        <p:spPr>
          <a:xfrm>
            <a:off x="6571127" y="1414950"/>
            <a:ext cx="5425961" cy="1015663"/>
          </a:xfrm>
          <a:prstGeom prst="rect">
            <a:avLst/>
          </a:prstGeom>
          <a:noFill/>
          <a:ln w="19050">
            <a:noFill/>
          </a:ln>
        </p:spPr>
        <p:txBody>
          <a:bodyPr wrap="square" rtlCol="0">
            <a:spAutoFit/>
          </a:bodyPr>
          <a:lstStyle/>
          <a:p>
            <a:r>
              <a:rPr lang="en-US" sz="2000" b="1" u="sng" dirty="0">
                <a:latin typeface="Arial" panose="020B0604020202020204" pitchFamily="34" charset="0"/>
                <a:cs typeface="Arial" panose="020B0604020202020204" pitchFamily="34" charset="0"/>
              </a:rPr>
              <a:t>My “Little Extra:</a:t>
            </a:r>
            <a:r>
              <a:rPr lang="en-US" sz="2000" dirty="0">
                <a:latin typeface="Arial" panose="020B0604020202020204" pitchFamily="34" charset="0"/>
                <a:cs typeface="Arial" panose="020B0604020202020204" pitchFamily="34" charset="0"/>
              </a:rPr>
              <a:t>” I provide each interviewer a folder – that’s one of the company’s colors – containing the following information:</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27</a:t>
            </a:fld>
            <a:endParaRPr lang="en-US"/>
          </a:p>
        </p:txBody>
      </p:sp>
      <p:pic>
        <p:nvPicPr>
          <p:cNvPr id="5" name="Picture 4" descr="A close up of a logo&#10;&#10;Description automatically generated">
            <a:extLst>
              <a:ext uri="{FF2B5EF4-FFF2-40B4-BE49-F238E27FC236}">
                <a16:creationId xmlns:a16="http://schemas.microsoft.com/office/drawing/2014/main" id="{C3796BA9-63DB-3E1C-C328-57FE67E9E94A}"/>
              </a:ext>
            </a:extLst>
          </p:cNvPr>
          <p:cNvPicPr>
            <a:picLocks noChangeAspect="1"/>
          </p:cNvPicPr>
          <p:nvPr/>
        </p:nvPicPr>
        <p:blipFill>
          <a:blip r:embed="rId3"/>
          <a:stretch>
            <a:fillRect/>
          </a:stretch>
        </p:blipFill>
        <p:spPr>
          <a:xfrm>
            <a:off x="0" y="0"/>
            <a:ext cx="3057525" cy="600498"/>
          </a:xfrm>
          <a:prstGeom prst="rect">
            <a:avLst/>
          </a:prstGeom>
        </p:spPr>
      </p:pic>
      <p:sp>
        <p:nvSpPr>
          <p:cNvPr id="7" name="TextBox 6">
            <a:extLst>
              <a:ext uri="{FF2B5EF4-FFF2-40B4-BE49-F238E27FC236}">
                <a16:creationId xmlns:a16="http://schemas.microsoft.com/office/drawing/2014/main" id="{F8A83809-C5B9-CE54-4DF1-C6F7D5E223FC}"/>
              </a:ext>
            </a:extLst>
          </p:cNvPr>
          <p:cNvSpPr txBox="1"/>
          <p:nvPr/>
        </p:nvSpPr>
        <p:spPr>
          <a:xfrm>
            <a:off x="838200" y="566182"/>
            <a:ext cx="8399721" cy="707886"/>
          </a:xfrm>
          <a:prstGeom prst="rect">
            <a:avLst/>
          </a:prstGeom>
          <a:noFill/>
        </p:spPr>
        <p:txBody>
          <a:bodyPr wrap="square" rtlCol="0">
            <a:spAutoFit/>
          </a:bodyPr>
          <a:lstStyle/>
          <a:p>
            <a:r>
              <a:rPr lang="en-US" sz="4000" i="1" dirty="0">
                <a:effectLst/>
                <a:latin typeface="Arial" panose="020B0604020202020204" pitchFamily="34" charset="0"/>
                <a:ea typeface="Aptos" panose="020B0004020202020204" pitchFamily="34" charset="0"/>
              </a:rPr>
              <a:t>Best Practices for Getting Hired</a:t>
            </a:r>
            <a:endParaRPr lang="en-US" sz="4000" dirty="0"/>
          </a:p>
        </p:txBody>
      </p:sp>
      <p:pic>
        <p:nvPicPr>
          <p:cNvPr id="2" name="Picture 1" descr="A sign with white text on it&#10;&#10;Description automatically generated">
            <a:extLst>
              <a:ext uri="{FF2B5EF4-FFF2-40B4-BE49-F238E27FC236}">
                <a16:creationId xmlns:a16="http://schemas.microsoft.com/office/drawing/2014/main" id="{C6BE313D-A816-5B43-98B7-815F7CE176E0}"/>
              </a:ext>
            </a:extLst>
          </p:cNvPr>
          <p:cNvPicPr>
            <a:picLocks noChangeAspect="1"/>
          </p:cNvPicPr>
          <p:nvPr/>
        </p:nvPicPr>
        <p:blipFill>
          <a:blip r:embed="rId4"/>
          <a:stretch>
            <a:fillRect/>
          </a:stretch>
        </p:blipFill>
        <p:spPr>
          <a:xfrm>
            <a:off x="1188211" y="1256693"/>
            <a:ext cx="4081528" cy="5418744"/>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6072AB7D-5F34-DA88-3B10-3389B886E56E}"/>
              </a:ext>
            </a:extLst>
          </p:cNvPr>
          <p:cNvSpPr/>
          <p:nvPr/>
        </p:nvSpPr>
        <p:spPr>
          <a:xfrm>
            <a:off x="744071" y="5334000"/>
            <a:ext cx="4970929" cy="371475"/>
          </a:xfrm>
          <a:prstGeom prst="roundRect">
            <a:avLst/>
          </a:pr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9">
            <a:extLst>
              <a:ext uri="{FF2B5EF4-FFF2-40B4-BE49-F238E27FC236}">
                <a16:creationId xmlns:a16="http://schemas.microsoft.com/office/drawing/2014/main" id="{950BFE9E-2C85-1631-8E1F-47CD495A48E0}"/>
              </a:ext>
            </a:extLst>
          </p:cNvPr>
          <p:cNvSpPr/>
          <p:nvPr/>
        </p:nvSpPr>
        <p:spPr>
          <a:xfrm>
            <a:off x="5874511" y="1506071"/>
            <a:ext cx="772847" cy="4986805"/>
          </a:xfrm>
          <a:prstGeom prst="leftBrace">
            <a:avLst>
              <a:gd name="adj1" fmla="val 8333"/>
              <a:gd name="adj2" fmla="val 8035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020AAC60-61D7-9DE4-7B5E-3390396B82D1}"/>
              </a:ext>
            </a:extLst>
          </p:cNvPr>
          <p:cNvSpPr/>
          <p:nvPr/>
        </p:nvSpPr>
        <p:spPr>
          <a:xfrm>
            <a:off x="9164781" y="3030072"/>
            <a:ext cx="705200" cy="346280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9CEF0FA-9962-BB1A-CF44-704FFF058131}"/>
              </a:ext>
            </a:extLst>
          </p:cNvPr>
          <p:cNvSpPr txBox="1"/>
          <p:nvPr/>
        </p:nvSpPr>
        <p:spPr>
          <a:xfrm>
            <a:off x="9869981" y="4254213"/>
            <a:ext cx="195835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Why this Information? </a:t>
            </a:r>
          </a:p>
        </p:txBody>
      </p:sp>
      <p:sp>
        <p:nvSpPr>
          <p:cNvPr id="13" name="TextBox 12">
            <a:extLst>
              <a:ext uri="{FF2B5EF4-FFF2-40B4-BE49-F238E27FC236}">
                <a16:creationId xmlns:a16="http://schemas.microsoft.com/office/drawing/2014/main" id="{7721E673-9423-734D-56BD-3A6C0635AEC7}"/>
              </a:ext>
            </a:extLst>
          </p:cNvPr>
          <p:cNvSpPr txBox="1"/>
          <p:nvPr/>
        </p:nvSpPr>
        <p:spPr>
          <a:xfrm>
            <a:off x="9869981" y="4900544"/>
            <a:ext cx="212710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To Demonstrate I Am Trustworthy</a:t>
            </a:r>
            <a:endParaRPr lang="en-US" sz="2000" dirty="0"/>
          </a:p>
        </p:txBody>
      </p:sp>
      <p:sp>
        <p:nvSpPr>
          <p:cNvPr id="3" name="TextBox 2">
            <a:extLst>
              <a:ext uri="{FF2B5EF4-FFF2-40B4-BE49-F238E27FC236}">
                <a16:creationId xmlns:a16="http://schemas.microsoft.com/office/drawing/2014/main" id="{DEB5B4DF-92BD-AEC2-64E5-89669822A3D3}"/>
              </a:ext>
            </a:extLst>
          </p:cNvPr>
          <p:cNvSpPr txBox="1"/>
          <p:nvPr/>
        </p:nvSpPr>
        <p:spPr>
          <a:xfrm>
            <a:off x="6619542" y="2335159"/>
            <a:ext cx="2938887" cy="4226478"/>
          </a:xfrm>
          <a:prstGeom prst="rect">
            <a:avLst/>
          </a:prstGeom>
          <a:noFill/>
        </p:spPr>
        <p:txBody>
          <a:bodyPr wrap="square" rtlCol="0">
            <a:sp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My Resume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My Cover Letter</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i="1" kern="100" dirty="0">
                <a:effectLst/>
                <a:latin typeface="Arial" panose="020B0604020202020204" pitchFamily="34" charset="0"/>
                <a:ea typeface="Aptos" panose="020B0004020202020204" pitchFamily="34" charset="0"/>
                <a:cs typeface="Times New Roman" panose="02020603050405020304" pitchFamily="18" charset="0"/>
              </a:rPr>
              <a:t>List of Successful Culture Change Projects, or other work product to demonstrate my level of competence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i="1" kern="100" dirty="0">
                <a:effectLst/>
                <a:latin typeface="Arial" panose="020B0604020202020204" pitchFamily="34" charset="0"/>
                <a:ea typeface="Aptos" panose="020B0004020202020204" pitchFamily="34" charset="0"/>
                <a:cs typeface="Times New Roman" panose="02020603050405020304" pitchFamily="18" charset="0"/>
              </a:rPr>
              <a:t>List of personal references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i="1" kern="100" dirty="0" err="1">
                <a:effectLst/>
                <a:latin typeface="Arial" panose="020B0604020202020204" pitchFamily="34" charset="0"/>
                <a:ea typeface="Aptos" panose="020B0004020202020204" pitchFamily="34" charset="0"/>
                <a:cs typeface="Times New Roman" panose="02020603050405020304" pitchFamily="18" charset="0"/>
              </a:rPr>
              <a:t>DiSC</a:t>
            </a:r>
            <a:r>
              <a:rPr lang="en-US" sz="1800" i="1" kern="100" dirty="0">
                <a:effectLst/>
                <a:latin typeface="Arial" panose="020B0604020202020204" pitchFamily="34" charset="0"/>
                <a:ea typeface="Aptos" panose="020B0004020202020204" pitchFamily="34" charset="0"/>
                <a:cs typeface="Times New Roman" panose="02020603050405020304" pitchFamily="18" charset="0"/>
              </a:rPr>
              <a:t> Results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i="1" kern="100" dirty="0">
                <a:effectLst/>
                <a:latin typeface="Arial" panose="020B0604020202020204" pitchFamily="34" charset="0"/>
                <a:ea typeface="Aptos" panose="020B0004020202020204" pitchFamily="34" charset="0"/>
                <a:cs typeface="Times New Roman" panose="02020603050405020304" pitchFamily="18" charset="0"/>
              </a:rPr>
              <a:t>StrengthsFinder Results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i="1" kern="100" dirty="0">
                <a:effectLst/>
                <a:latin typeface="Arial" panose="020B0604020202020204" pitchFamily="34" charset="0"/>
                <a:ea typeface="Aptos" panose="020B0004020202020204" pitchFamily="34" charset="0"/>
                <a:cs typeface="Times New Roman" panose="02020603050405020304" pitchFamily="18" charset="0"/>
              </a:rPr>
              <a:t>Standout Results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i="1" dirty="0">
                <a:effectLst/>
                <a:latin typeface="Arial" panose="020B0604020202020204" pitchFamily="34" charset="0"/>
                <a:ea typeface="Aptos" panose="020B0004020202020204" pitchFamily="34" charset="0"/>
              </a:rPr>
              <a:t>MBTI Results</a:t>
            </a:r>
            <a:endParaRPr lang="en-US" i="1" dirty="0"/>
          </a:p>
        </p:txBody>
      </p:sp>
    </p:spTree>
    <p:extLst>
      <p:ext uri="{BB962C8B-B14F-4D97-AF65-F5344CB8AC3E}">
        <p14:creationId xmlns:p14="http://schemas.microsoft.com/office/powerpoint/2010/main" val="103781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25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p:bldP spid="13"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838200" y="500062"/>
            <a:ext cx="11069781" cy="860905"/>
          </a:xfrm>
        </p:spPr>
        <p:txBody>
          <a:bodyPr/>
          <a:lstStyle/>
          <a:p>
            <a:r>
              <a:rPr lang="en-US" sz="4000" i="1" dirty="0">
                <a:effectLst/>
                <a:latin typeface="Arial" panose="020B0604020202020204" pitchFamily="34" charset="0"/>
                <a:ea typeface="Aptos" panose="020B0004020202020204" pitchFamily="34" charset="0"/>
              </a:rPr>
              <a:t>Best Practices for Getting Hired </a:t>
            </a:r>
            <a:r>
              <a:rPr lang="en-US" i="1" dirty="0">
                <a:ea typeface="Aptos" panose="020B0004020202020204" pitchFamily="34" charset="0"/>
              </a:rPr>
              <a:t>According To </a:t>
            </a:r>
            <a:r>
              <a:rPr lang="en-US" sz="4000" i="1" dirty="0">
                <a:effectLst/>
                <a:latin typeface="Arial" panose="020B0604020202020204" pitchFamily="34" charset="0"/>
                <a:ea typeface="Aptos" panose="020B0004020202020204" pitchFamily="34" charset="0"/>
              </a:rPr>
              <a:t>AI</a:t>
            </a:r>
            <a:endParaRPr lang="en-US" dirty="0"/>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182490" y="1427088"/>
            <a:ext cx="11827019" cy="5137224"/>
          </a:xfrm>
        </p:spPr>
        <p:txBody>
          <a:bodyPr>
            <a:noAutofit/>
          </a:bodyPr>
          <a:lstStyle/>
          <a:p>
            <a:pPr>
              <a:lnSpc>
                <a:spcPct val="120000"/>
              </a:lnSpc>
              <a:spcBef>
                <a:spcPts val="0"/>
              </a:spcBef>
            </a:pPr>
            <a:r>
              <a:rPr lang="en-US" sz="1800" b="1" dirty="0">
                <a:solidFill>
                  <a:schemeClr val="tx1"/>
                </a:solidFill>
              </a:rPr>
              <a:t>Tailored Resume and Cover Letter</a:t>
            </a:r>
            <a:r>
              <a:rPr lang="en-US" sz="1800" dirty="0">
                <a:solidFill>
                  <a:schemeClr val="tx1"/>
                </a:solidFill>
              </a:rPr>
              <a:t>: Customize your resume and cover letter for each job application. Highlight relevant experience and skills that match the job description.</a:t>
            </a:r>
          </a:p>
          <a:p>
            <a:pPr>
              <a:lnSpc>
                <a:spcPct val="120000"/>
              </a:lnSpc>
              <a:spcBef>
                <a:spcPts val="0"/>
              </a:spcBef>
            </a:pPr>
            <a:r>
              <a:rPr lang="en-US" sz="1800" b="1" dirty="0">
                <a:solidFill>
                  <a:schemeClr val="tx1"/>
                </a:solidFill>
              </a:rPr>
              <a:t>Online Presence</a:t>
            </a:r>
            <a:r>
              <a:rPr lang="en-US" sz="1800" dirty="0">
                <a:solidFill>
                  <a:schemeClr val="tx1"/>
                </a:solidFill>
              </a:rPr>
              <a:t>: Maintain a professional online presence, particularly on platforms like LinkedIn. We will find you </a:t>
            </a:r>
            <a:r>
              <a:rPr lang="en-US" sz="1800" dirty="0">
                <a:solidFill>
                  <a:schemeClr val="tx1"/>
                </a:solidFill>
                <a:sym typeface="Wingdings" panose="05000000000000000000" pitchFamily="2" charset="2"/>
              </a:rPr>
              <a:t></a:t>
            </a:r>
            <a:r>
              <a:rPr lang="en-US" sz="1800" dirty="0">
                <a:solidFill>
                  <a:schemeClr val="tx1"/>
                </a:solidFill>
              </a:rPr>
              <a:t> </a:t>
            </a:r>
          </a:p>
          <a:p>
            <a:pPr>
              <a:lnSpc>
                <a:spcPct val="120000"/>
              </a:lnSpc>
              <a:spcBef>
                <a:spcPts val="0"/>
              </a:spcBef>
            </a:pPr>
            <a:r>
              <a:rPr lang="en-US" sz="1800" b="1" dirty="0">
                <a:solidFill>
                  <a:schemeClr val="tx1"/>
                </a:solidFill>
              </a:rPr>
              <a:t>Networking</a:t>
            </a:r>
            <a:r>
              <a:rPr lang="en-US" sz="1800" dirty="0">
                <a:solidFill>
                  <a:schemeClr val="tx1"/>
                </a:solidFill>
              </a:rPr>
              <a:t>: Leverage your professional network. Attend industry events, participate in online forums, and connect with professionals in your field</a:t>
            </a:r>
          </a:p>
          <a:p>
            <a:pPr>
              <a:lnSpc>
                <a:spcPct val="120000"/>
              </a:lnSpc>
              <a:spcBef>
                <a:spcPts val="0"/>
              </a:spcBef>
            </a:pPr>
            <a:r>
              <a:rPr lang="en-US" sz="1800" b="1" dirty="0">
                <a:solidFill>
                  <a:schemeClr val="tx1"/>
                </a:solidFill>
              </a:rPr>
              <a:t>Research the Company</a:t>
            </a:r>
            <a:r>
              <a:rPr lang="en-US" sz="1800" dirty="0">
                <a:solidFill>
                  <a:schemeClr val="tx1"/>
                </a:solidFill>
              </a:rPr>
              <a:t>: Understand the company’s culture, values, and recent developments. This knowledge can help you tailor your responses during interviews and demonstrate your genuine interest.</a:t>
            </a:r>
          </a:p>
          <a:p>
            <a:pPr>
              <a:lnSpc>
                <a:spcPct val="120000"/>
              </a:lnSpc>
              <a:spcBef>
                <a:spcPts val="0"/>
              </a:spcBef>
            </a:pPr>
            <a:r>
              <a:rPr lang="en-US" sz="1800" b="1" dirty="0">
                <a:solidFill>
                  <a:schemeClr val="tx1"/>
                </a:solidFill>
              </a:rPr>
              <a:t>Practice for the Interviews</a:t>
            </a:r>
            <a:r>
              <a:rPr lang="en-US" sz="1800" dirty="0">
                <a:solidFill>
                  <a:schemeClr val="tx1"/>
                </a:solidFill>
              </a:rPr>
              <a:t>: Practice common interview questions and prepare specific examples that showcase your skills and achievements. </a:t>
            </a:r>
          </a:p>
          <a:p>
            <a:pPr>
              <a:lnSpc>
                <a:spcPct val="120000"/>
              </a:lnSpc>
              <a:spcBef>
                <a:spcPts val="0"/>
              </a:spcBef>
            </a:pPr>
            <a:r>
              <a:rPr lang="en-US" sz="1800" b="1" dirty="0">
                <a:solidFill>
                  <a:schemeClr val="tx1"/>
                </a:solidFill>
              </a:rPr>
              <a:t>Follow-up</a:t>
            </a:r>
            <a:r>
              <a:rPr lang="en-US" sz="1800" dirty="0">
                <a:solidFill>
                  <a:schemeClr val="tx1"/>
                </a:solidFill>
              </a:rPr>
              <a:t>: After interviews, send a thank-you email to express appreciation for the opportunity and reiterate your interest in the position. </a:t>
            </a:r>
          </a:p>
          <a:p>
            <a:pPr>
              <a:lnSpc>
                <a:spcPct val="120000"/>
              </a:lnSpc>
              <a:spcBef>
                <a:spcPts val="0"/>
              </a:spcBef>
            </a:pPr>
            <a:r>
              <a:rPr lang="en-US" sz="1800" b="1" dirty="0">
                <a:solidFill>
                  <a:schemeClr val="tx1"/>
                </a:solidFill>
              </a:rPr>
              <a:t>Be Authentic</a:t>
            </a:r>
            <a:r>
              <a:rPr lang="en-US" sz="1800" dirty="0">
                <a:solidFill>
                  <a:schemeClr val="tx1"/>
                </a:solidFill>
              </a:rPr>
              <a:t>: Authenticity can resonate well with hiring managers. Be yourself during interviews.</a:t>
            </a:r>
          </a:p>
          <a:p>
            <a:pPr>
              <a:lnSpc>
                <a:spcPct val="120000"/>
              </a:lnSpc>
              <a:spcBef>
                <a:spcPts val="0"/>
              </a:spcBef>
            </a:pPr>
            <a:r>
              <a:rPr lang="en-US" sz="1800" b="1" dirty="0">
                <a:solidFill>
                  <a:schemeClr val="tx1"/>
                </a:solidFill>
              </a:rPr>
              <a:t>Create Meaningful Questions</a:t>
            </a:r>
            <a:r>
              <a:rPr lang="en-US" sz="1800" dirty="0">
                <a:solidFill>
                  <a:schemeClr val="tx1"/>
                </a:solidFill>
              </a:rPr>
              <a:t>: Have insightful questions ready for the interviewer about the role, team dynamics, and company direction. This shows your engagement and interest in the position.</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28</a:t>
            </a:fld>
            <a:endParaRPr lang="en-US"/>
          </a:p>
        </p:txBody>
      </p:sp>
      <p:pic>
        <p:nvPicPr>
          <p:cNvPr id="5" name="Picture 4" descr="A close up of a logo&#10;&#10;Description automatically generated">
            <a:extLst>
              <a:ext uri="{FF2B5EF4-FFF2-40B4-BE49-F238E27FC236}">
                <a16:creationId xmlns:a16="http://schemas.microsoft.com/office/drawing/2014/main" id="{C3796BA9-63DB-3E1C-C328-57FE67E9E94A}"/>
              </a:ext>
            </a:extLst>
          </p:cNvPr>
          <p:cNvPicPr>
            <a:picLocks noChangeAspect="1"/>
          </p:cNvPicPr>
          <p:nvPr/>
        </p:nvPicPr>
        <p:blipFill>
          <a:blip r:embed="rId2"/>
          <a:stretch>
            <a:fillRect/>
          </a:stretch>
        </p:blipFill>
        <p:spPr>
          <a:xfrm>
            <a:off x="0" y="0"/>
            <a:ext cx="3057525" cy="600498"/>
          </a:xfrm>
          <a:prstGeom prst="rect">
            <a:avLst/>
          </a:prstGeom>
        </p:spPr>
      </p:pic>
      <p:sp>
        <p:nvSpPr>
          <p:cNvPr id="7" name="TextBox 6">
            <a:extLst>
              <a:ext uri="{FF2B5EF4-FFF2-40B4-BE49-F238E27FC236}">
                <a16:creationId xmlns:a16="http://schemas.microsoft.com/office/drawing/2014/main" id="{F8A83809-C5B9-CE54-4DF1-C6F7D5E223FC}"/>
              </a:ext>
            </a:extLst>
          </p:cNvPr>
          <p:cNvSpPr txBox="1"/>
          <p:nvPr/>
        </p:nvSpPr>
        <p:spPr>
          <a:xfrm>
            <a:off x="838200" y="566182"/>
            <a:ext cx="8399721" cy="707886"/>
          </a:xfrm>
          <a:prstGeom prst="rect">
            <a:avLst/>
          </a:prstGeom>
          <a:noFill/>
        </p:spPr>
        <p:txBody>
          <a:bodyPr wrap="square" rtlCol="0">
            <a:spAutoFit/>
          </a:bodyPr>
          <a:lstStyle/>
          <a:p>
            <a:r>
              <a:rPr lang="en-US" sz="4000" i="1" dirty="0">
                <a:effectLst/>
                <a:latin typeface="Arial" panose="020B0604020202020204" pitchFamily="34" charset="0"/>
                <a:ea typeface="Aptos" panose="020B0004020202020204" pitchFamily="34" charset="0"/>
              </a:rPr>
              <a:t>Best Practices for Getting Hired</a:t>
            </a:r>
            <a:endParaRPr lang="en-US" sz="4000" dirty="0"/>
          </a:p>
        </p:txBody>
      </p:sp>
      <p:pic>
        <p:nvPicPr>
          <p:cNvPr id="6" name="Picture 5">
            <a:extLst>
              <a:ext uri="{FF2B5EF4-FFF2-40B4-BE49-F238E27FC236}">
                <a16:creationId xmlns:a16="http://schemas.microsoft.com/office/drawing/2014/main" id="{6236C128-E1FE-757D-FE8B-747D41D75AD9}"/>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33219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FC49C-B10C-590C-96FB-09893B874099}"/>
              </a:ext>
            </a:extLst>
          </p:cNvPr>
          <p:cNvSpPr txBox="1"/>
          <p:nvPr/>
        </p:nvSpPr>
        <p:spPr>
          <a:xfrm>
            <a:off x="571494" y="1261615"/>
            <a:ext cx="11479309" cy="5170646"/>
          </a:xfrm>
          <a:prstGeom prst="rect">
            <a:avLst/>
          </a:prstGeom>
          <a:noFill/>
        </p:spPr>
        <p:txBody>
          <a:bodyPr wrap="square">
            <a:spAutoFit/>
          </a:bodyPr>
          <a:lstStyle/>
          <a:p>
            <a:pPr marL="285750" indent="-285750" algn="l">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On average, 118 people apply for a single job.</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83% of hiring managers prefer employed candidates</a:t>
            </a:r>
            <a:r>
              <a:rPr lang="en-US" sz="2200" i="0" dirty="0">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77% of recruiters see typos or poor grammar as dealbreakers, and 35% feel the same about unprofessional email addresses.</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47% of recruiters said they would reject a candidate who had little knowledge about the company where they’re applying.</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27% of job seekers get a job offer after submitting up to 10 applications.</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The average length of the job interview process in the United States is 23.8 days</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An astonishing 40% of people lie on their resumes.</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92% of companies use social media platforms to look up candidates. </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You only have seven seconds to make a strong first impression.</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71% of employers wouldn’t hire someone who doesn’t follow the appropriate dress code.</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39% of the candidates leave a bad impression due to their overall confidence level, voice quality, </a:t>
            </a:r>
            <a:r>
              <a:rPr lang="en-US" sz="2200" b="1" i="0" dirty="0">
                <a:effectLst/>
                <a:highlight>
                  <a:srgbClr val="FFFF00"/>
                </a:highlight>
                <a:latin typeface="Arial" panose="020B0604020202020204" pitchFamily="34" charset="0"/>
                <a:cs typeface="Arial" panose="020B0604020202020204" pitchFamily="34" charset="0"/>
              </a:rPr>
              <a:t>or lack of a smile.</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Referred candidates are five times more likely to be hired.</a:t>
            </a:r>
          </a:p>
        </p:txBody>
      </p:sp>
      <p:pic>
        <p:nvPicPr>
          <p:cNvPr id="7" name="Picture 6" descr="A close up of a logo&#10;&#10;Description automatically generated">
            <a:extLst>
              <a:ext uri="{FF2B5EF4-FFF2-40B4-BE49-F238E27FC236}">
                <a16:creationId xmlns:a16="http://schemas.microsoft.com/office/drawing/2014/main" id="{D6A8F73E-6F07-0E4A-7698-14207DE4CDCA}"/>
              </a:ext>
            </a:extLst>
          </p:cNvPr>
          <p:cNvPicPr>
            <a:picLocks noChangeAspect="1"/>
          </p:cNvPicPr>
          <p:nvPr/>
        </p:nvPicPr>
        <p:blipFill>
          <a:blip r:embed="rId2"/>
          <a:stretch>
            <a:fillRect/>
          </a:stretch>
        </p:blipFill>
        <p:spPr>
          <a:xfrm>
            <a:off x="0" y="0"/>
            <a:ext cx="3057525" cy="600498"/>
          </a:xfrm>
          <a:prstGeom prst="rect">
            <a:avLst/>
          </a:prstGeom>
        </p:spPr>
      </p:pic>
      <p:sp>
        <p:nvSpPr>
          <p:cNvPr id="11" name="TextBox 10">
            <a:extLst>
              <a:ext uri="{FF2B5EF4-FFF2-40B4-BE49-F238E27FC236}">
                <a16:creationId xmlns:a16="http://schemas.microsoft.com/office/drawing/2014/main" id="{D3DEC019-1EFD-5778-8567-96846313454F}"/>
              </a:ext>
            </a:extLst>
          </p:cNvPr>
          <p:cNvSpPr txBox="1"/>
          <p:nvPr/>
        </p:nvSpPr>
        <p:spPr>
          <a:xfrm>
            <a:off x="569255" y="1261615"/>
            <a:ext cx="11479309" cy="5170646"/>
          </a:xfrm>
          <a:prstGeom prst="rect">
            <a:avLst/>
          </a:prstGeom>
          <a:noFill/>
        </p:spPr>
        <p:txBody>
          <a:bodyPr wrap="square">
            <a:spAutoFit/>
          </a:bodyPr>
          <a:lstStyle/>
          <a:p>
            <a:pPr marL="285750" indent="-285750" algn="l">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On average, 118 people apply for a single job.</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83% of </a:t>
            </a:r>
            <a:r>
              <a:rPr lang="en-US" sz="2200" dirty="0">
                <a:latin typeface="Arial" panose="020B0604020202020204" pitchFamily="34" charset="0"/>
                <a:cs typeface="Arial" panose="020B0604020202020204" pitchFamily="34" charset="0"/>
              </a:rPr>
              <a:t>hiring managers </a:t>
            </a:r>
            <a:r>
              <a:rPr lang="en-US" sz="2200" i="0" dirty="0">
                <a:effectLst/>
                <a:latin typeface="Arial" panose="020B0604020202020204" pitchFamily="34" charset="0"/>
                <a:cs typeface="Arial" panose="020B0604020202020204" pitchFamily="34" charset="0"/>
              </a:rPr>
              <a:t>prefer employed candidates.</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77% of recruiters see typos or poor grammar as dealbreakers, and 35% feel the same about unprofessional email addresses.</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47% of recruiters said they would reject a candidate who had little knowledge about the company where they’re applying.</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27% of job seekers get a job offer after submitting up to 10 applications.</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The average length of the job interview process in the United States is 23.8 days</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An astonishing 40% of people lie on their resumes.</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92% of companies use social media platforms to look up candidates. </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You only have seven seconds to make a strong first impression.</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71% of employers wouldn’t hire someone who doesn’t follow the appropriate dress code.</a:t>
            </a:r>
          </a:p>
          <a:p>
            <a:pPr marL="285750" indent="-285750">
              <a:buFont typeface="Arial" panose="020B0604020202020204" pitchFamily="34" charset="0"/>
              <a:buChar char="•"/>
            </a:pPr>
            <a:r>
              <a:rPr lang="en-US" sz="2200" b="1" i="0" dirty="0">
                <a:effectLst/>
                <a:latin typeface="Arial" panose="020B0604020202020204" pitchFamily="34" charset="0"/>
                <a:cs typeface="Arial" panose="020B0604020202020204" pitchFamily="34" charset="0"/>
              </a:rPr>
              <a:t>39% of the candidates leave a bad impression due to their overall confidence level, voice quality, or lack of a smile.</a:t>
            </a:r>
          </a:p>
          <a:p>
            <a:pPr marL="285750" indent="-285750">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Referred candidates are five times more likely to be hired.</a:t>
            </a:r>
          </a:p>
        </p:txBody>
      </p:sp>
      <p:sp>
        <p:nvSpPr>
          <p:cNvPr id="8" name="Title 7">
            <a:extLst>
              <a:ext uri="{FF2B5EF4-FFF2-40B4-BE49-F238E27FC236}">
                <a16:creationId xmlns:a16="http://schemas.microsoft.com/office/drawing/2014/main" id="{8EE0A87D-507E-CB54-5732-CCC8FF6DC45E}"/>
              </a:ext>
            </a:extLst>
          </p:cNvPr>
          <p:cNvSpPr>
            <a:spLocks noGrp="1"/>
          </p:cNvSpPr>
          <p:nvPr>
            <p:ph type="title"/>
          </p:nvPr>
        </p:nvSpPr>
        <p:spPr>
          <a:xfrm>
            <a:off x="667871" y="560343"/>
            <a:ext cx="4444863" cy="809010"/>
          </a:xfrm>
        </p:spPr>
        <p:txBody>
          <a:bodyPr/>
          <a:lstStyle/>
          <a:p>
            <a:r>
              <a:rPr lang="en-US" dirty="0"/>
              <a:t>Interesting Stats</a:t>
            </a:r>
          </a:p>
        </p:txBody>
      </p:sp>
      <p:pic>
        <p:nvPicPr>
          <p:cNvPr id="2" name="Picture 1">
            <a:extLst>
              <a:ext uri="{FF2B5EF4-FFF2-40B4-BE49-F238E27FC236}">
                <a16:creationId xmlns:a16="http://schemas.microsoft.com/office/drawing/2014/main" id="{AE0C853B-F8C9-F258-15EE-74529C305FED}"/>
              </a:ext>
            </a:extLst>
          </p:cNvPr>
          <p:cNvPicPr>
            <a:picLocks noChangeAspect="1"/>
          </p:cNvPicPr>
          <p:nvPr/>
        </p:nvPicPr>
        <p:blipFill>
          <a:blip r:embed="rId3"/>
          <a:stretch>
            <a:fillRect/>
          </a:stretch>
        </p:blipFill>
        <p:spPr>
          <a:xfrm>
            <a:off x="0" y="6398736"/>
            <a:ext cx="2019300" cy="459264"/>
          </a:xfrm>
          <a:prstGeom prst="rect">
            <a:avLst/>
          </a:prstGeom>
        </p:spPr>
      </p:pic>
      <p:sp>
        <p:nvSpPr>
          <p:cNvPr id="3" name="Slide Number Placeholder 3">
            <a:extLst>
              <a:ext uri="{FF2B5EF4-FFF2-40B4-BE49-F238E27FC236}">
                <a16:creationId xmlns:a16="http://schemas.microsoft.com/office/drawing/2014/main" id="{535397B7-642C-657D-2FB6-02828D004B22}"/>
              </a:ext>
            </a:extLst>
          </p:cNvPr>
          <p:cNvSpPr txBox="1">
            <a:spLocks/>
          </p:cNvSpPr>
          <p:nvPr/>
        </p:nvSpPr>
        <p:spPr>
          <a:xfrm>
            <a:off x="9326147" y="6492875"/>
            <a:ext cx="2596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mtClean="0"/>
              <a:pPr/>
              <a:t>29</a:t>
            </a:fld>
            <a:endParaRPr lang="en-US" dirty="0"/>
          </a:p>
        </p:txBody>
      </p:sp>
    </p:spTree>
    <p:extLst>
      <p:ext uri="{BB962C8B-B14F-4D97-AF65-F5344CB8AC3E}">
        <p14:creationId xmlns:p14="http://schemas.microsoft.com/office/powerpoint/2010/main" val="1492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8F3C489-01F1-7316-C3AA-BD3CD236A24E}"/>
              </a:ext>
            </a:extLst>
          </p:cNvPr>
          <p:cNvSpPr/>
          <p:nvPr/>
        </p:nvSpPr>
        <p:spPr>
          <a:xfrm>
            <a:off x="0" y="3657600"/>
            <a:ext cx="12192000" cy="3200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E84475F-A218-40AD-91D5-2A42073651D9}"/>
              </a:ext>
            </a:extLst>
          </p:cNvPr>
          <p:cNvSpPr>
            <a:spLocks noGrp="1"/>
          </p:cNvSpPr>
          <p:nvPr>
            <p:ph type="sldNum" sz="quarter" idx="12"/>
          </p:nvPr>
        </p:nvSpPr>
        <p:spPr/>
        <p:txBody>
          <a:bodyPr/>
          <a:lstStyle/>
          <a:p>
            <a:fld id="{03DC2DEF-D2FE-4B45-ABA4-9F153FD1C98A}" type="slidenum">
              <a:rPr lang="en-US" smtClean="0"/>
              <a:t>3</a:t>
            </a:fld>
            <a:endParaRPr lang="en-US"/>
          </a:p>
        </p:txBody>
      </p:sp>
      <p:sp>
        <p:nvSpPr>
          <p:cNvPr id="8" name="Rectangle 7">
            <a:extLst>
              <a:ext uri="{FF2B5EF4-FFF2-40B4-BE49-F238E27FC236}">
                <a16:creationId xmlns:a16="http://schemas.microsoft.com/office/drawing/2014/main" id="{03550069-AF46-FD96-4F7C-B2AD885BC6CE}"/>
              </a:ext>
            </a:extLst>
          </p:cNvPr>
          <p:cNvSpPr/>
          <p:nvPr/>
        </p:nvSpPr>
        <p:spPr>
          <a:xfrm>
            <a:off x="731520" y="365853"/>
            <a:ext cx="7391400" cy="117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49DD57C5-4412-4EF8-5F3C-5857EC2C892A}"/>
              </a:ext>
            </a:extLst>
          </p:cNvPr>
          <p:cNvSpPr txBox="1">
            <a:spLocks/>
          </p:cNvSpPr>
          <p:nvPr/>
        </p:nvSpPr>
        <p:spPr>
          <a:xfrm>
            <a:off x="838200" y="3658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t>What We Will Be Discussing</a:t>
            </a:r>
          </a:p>
        </p:txBody>
      </p:sp>
      <p:pic>
        <p:nvPicPr>
          <p:cNvPr id="13" name="Picture 12" descr="Close-up of a parking lot wanted&#10;&#10;Description automatically generated">
            <a:extLst>
              <a:ext uri="{FF2B5EF4-FFF2-40B4-BE49-F238E27FC236}">
                <a16:creationId xmlns:a16="http://schemas.microsoft.com/office/drawing/2014/main" id="{38B27E3C-5F95-CA52-FB45-DFF8FD8D28AA}"/>
              </a:ext>
            </a:extLst>
          </p:cNvPr>
          <p:cNvPicPr>
            <a:picLocks noChangeAspect="1"/>
          </p:cNvPicPr>
          <p:nvPr/>
        </p:nvPicPr>
        <p:blipFill>
          <a:blip r:embed="rId3"/>
          <a:stretch>
            <a:fillRect/>
          </a:stretch>
        </p:blipFill>
        <p:spPr>
          <a:xfrm>
            <a:off x="9445894" y="42193"/>
            <a:ext cx="2446068" cy="17589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A close up of a logo&#10;&#10;Description automatically generated">
            <a:extLst>
              <a:ext uri="{FF2B5EF4-FFF2-40B4-BE49-F238E27FC236}">
                <a16:creationId xmlns:a16="http://schemas.microsoft.com/office/drawing/2014/main" id="{ED2506F6-A0E5-1C48-86DA-E258261132EA}"/>
              </a:ext>
            </a:extLst>
          </p:cNvPr>
          <p:cNvPicPr>
            <a:picLocks noChangeAspect="1"/>
          </p:cNvPicPr>
          <p:nvPr/>
        </p:nvPicPr>
        <p:blipFill>
          <a:blip r:embed="rId4"/>
          <a:stretch>
            <a:fillRect/>
          </a:stretch>
        </p:blipFill>
        <p:spPr>
          <a:xfrm>
            <a:off x="0" y="0"/>
            <a:ext cx="3057525" cy="600498"/>
          </a:xfrm>
          <a:prstGeom prst="rect">
            <a:avLst/>
          </a:prstGeom>
        </p:spPr>
      </p:pic>
      <p:graphicFrame>
        <p:nvGraphicFramePr>
          <p:cNvPr id="52" name="Text Placeholder 17">
            <a:extLst>
              <a:ext uri="{FF2B5EF4-FFF2-40B4-BE49-F238E27FC236}">
                <a16:creationId xmlns:a16="http://schemas.microsoft.com/office/drawing/2014/main" id="{AE91C34B-28F4-D03C-9557-2124F412C29C}"/>
              </a:ext>
            </a:extLst>
          </p:cNvPr>
          <p:cNvGraphicFramePr/>
          <p:nvPr>
            <p:extLst>
              <p:ext uri="{D42A27DB-BD31-4B8C-83A1-F6EECF244321}">
                <p14:modId xmlns:p14="http://schemas.microsoft.com/office/powerpoint/2010/main" val="2141043257"/>
              </p:ext>
            </p:extLst>
          </p:nvPr>
        </p:nvGraphicFramePr>
        <p:xfrm>
          <a:off x="731520" y="1910888"/>
          <a:ext cx="11020426" cy="42493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FDFFED25-3470-E109-CD1F-CE06A3A3ED7D}"/>
              </a:ext>
            </a:extLst>
          </p:cNvPr>
          <p:cNvPicPr>
            <a:picLocks noChangeAspect="1"/>
          </p:cNvPicPr>
          <p:nvPr/>
        </p:nvPicPr>
        <p:blipFill>
          <a:blip r:embed="rId10"/>
          <a:stretch>
            <a:fillRect/>
          </a:stretch>
        </p:blipFill>
        <p:spPr>
          <a:xfrm>
            <a:off x="0" y="6398736"/>
            <a:ext cx="2019300" cy="459264"/>
          </a:xfrm>
          <a:prstGeom prst="rect">
            <a:avLst/>
          </a:prstGeom>
        </p:spPr>
      </p:pic>
    </p:spTree>
    <p:extLst>
      <p:ext uri="{BB962C8B-B14F-4D97-AF65-F5344CB8AC3E}">
        <p14:creationId xmlns:p14="http://schemas.microsoft.com/office/powerpoint/2010/main" val="338365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0E87CF-4269-C773-9FD4-2DCCA062EA70}"/>
              </a:ext>
            </a:extLst>
          </p:cNvPr>
          <p:cNvSpPr>
            <a:spLocks noGrp="1"/>
          </p:cNvSpPr>
          <p:nvPr>
            <p:ph type="pic" sz="quarter" idx="4294967295"/>
          </p:nvPr>
        </p:nvSpPr>
        <p:spPr>
          <a:xfrm>
            <a:off x="0" y="0"/>
            <a:ext cx="6034088" cy="6858000"/>
          </a:xfrm>
        </p:spPr>
        <p:txBody>
          <a:bodyPr/>
          <a:lstStyle/>
          <a:p>
            <a:r>
              <a:rPr lang="en-US" dirty="0"/>
              <a:t> </a:t>
            </a:r>
          </a:p>
        </p:txBody>
      </p:sp>
      <p:sp>
        <p:nvSpPr>
          <p:cNvPr id="10" name="Title 1">
            <a:extLst>
              <a:ext uri="{FF2B5EF4-FFF2-40B4-BE49-F238E27FC236}">
                <a16:creationId xmlns:a16="http://schemas.microsoft.com/office/drawing/2014/main" id="{FD1A805C-231D-0199-B4B1-28A2528A042A}"/>
              </a:ext>
            </a:extLst>
          </p:cNvPr>
          <p:cNvSpPr>
            <a:spLocks noGrp="1"/>
          </p:cNvSpPr>
          <p:nvPr>
            <p:ph type="ctrTitle" idx="4294967295"/>
          </p:nvPr>
        </p:nvSpPr>
        <p:spPr>
          <a:xfrm>
            <a:off x="7205663" y="1512888"/>
            <a:ext cx="4986337" cy="3262312"/>
          </a:xfrm>
          <a:noFill/>
        </p:spPr>
        <p:txBody>
          <a:bodyPr vert="horz" lIns="91440" tIns="45720" rIns="91440" bIns="45720" rtlCol="0" anchor="ctr">
            <a:normAutofit/>
          </a:bodyPr>
          <a:lstStyle/>
          <a:p>
            <a:pPr algn="ctr"/>
            <a:r>
              <a:rPr lang="en-US" sz="4800" kern="1200" dirty="0">
                <a:solidFill>
                  <a:srgbClr val="FFFFFF"/>
                </a:solidFill>
              </a:rPr>
              <a:t>Data</a:t>
            </a:r>
          </a:p>
        </p:txBody>
      </p:sp>
      <p:sp>
        <p:nvSpPr>
          <p:cNvPr id="4" name="Slide Number Placeholder 3">
            <a:extLst>
              <a:ext uri="{FF2B5EF4-FFF2-40B4-BE49-F238E27FC236}">
                <a16:creationId xmlns:a16="http://schemas.microsoft.com/office/drawing/2014/main" id="{189B57D1-0DBE-28E4-0A73-1A2A5208624A}"/>
              </a:ext>
            </a:extLst>
          </p:cNvPr>
          <p:cNvSpPr>
            <a:spLocks noGrp="1"/>
          </p:cNvSpPr>
          <p:nvPr>
            <p:ph type="sldNum" sz="quarter" idx="12"/>
          </p:nvPr>
        </p:nvSpPr>
        <p:spPr/>
        <p:txBody>
          <a:bodyPr vert="horz" lIns="91440" tIns="45720" rIns="91440" bIns="45720" rtlCol="0" anchor="ctr">
            <a:normAutofit/>
          </a:bodyPr>
          <a:lstStyle/>
          <a:p>
            <a:pPr>
              <a:spcAft>
                <a:spcPts val="600"/>
              </a:spcAft>
            </a:pPr>
            <a:fld id="{03DC2DEF-D2FE-4B45-ABA4-9F153FD1C98A}" type="slidenum">
              <a:rPr lang="en-US">
                <a:solidFill>
                  <a:schemeClr val="tx1">
                    <a:alpha val="80000"/>
                  </a:schemeClr>
                </a:solidFill>
              </a:rPr>
              <a:pPr>
                <a:spcAft>
                  <a:spcPts val="600"/>
                </a:spcAft>
              </a:pPr>
              <a:t>30</a:t>
            </a:fld>
            <a:endParaRPr lang="en-US">
              <a:solidFill>
                <a:schemeClr val="tx1">
                  <a:alpha val="80000"/>
                </a:schemeClr>
              </a:solidFill>
            </a:endParaRPr>
          </a:p>
        </p:txBody>
      </p:sp>
      <p:pic>
        <p:nvPicPr>
          <p:cNvPr id="7" name="Picture 6" descr="A close up of a logo&#10;&#10;Description automatically generated">
            <a:extLst>
              <a:ext uri="{FF2B5EF4-FFF2-40B4-BE49-F238E27FC236}">
                <a16:creationId xmlns:a16="http://schemas.microsoft.com/office/drawing/2014/main" id="{D6A8F73E-6F07-0E4A-7698-14207DE4CDCA}"/>
              </a:ext>
            </a:extLst>
          </p:cNvPr>
          <p:cNvPicPr>
            <a:picLocks noChangeAspect="1"/>
          </p:cNvPicPr>
          <p:nvPr/>
        </p:nvPicPr>
        <p:blipFill>
          <a:blip r:embed="rId2"/>
          <a:stretch>
            <a:fillRect/>
          </a:stretch>
        </p:blipFill>
        <p:spPr>
          <a:xfrm>
            <a:off x="0" y="0"/>
            <a:ext cx="3057525" cy="600498"/>
          </a:xfrm>
          <a:prstGeom prst="rect">
            <a:avLst/>
          </a:prstGeom>
        </p:spPr>
      </p:pic>
      <p:pic>
        <p:nvPicPr>
          <p:cNvPr id="8" name="Picture 7" descr="A road with a quote&#10;&#10;Description automatically generated">
            <a:extLst>
              <a:ext uri="{FF2B5EF4-FFF2-40B4-BE49-F238E27FC236}">
                <a16:creationId xmlns:a16="http://schemas.microsoft.com/office/drawing/2014/main" id="{BE103B4C-7478-FBF9-EB9B-6C0BE389F929}"/>
              </a:ext>
            </a:extLst>
          </p:cNvPr>
          <p:cNvPicPr>
            <a:picLocks noChangeAspect="1"/>
          </p:cNvPicPr>
          <p:nvPr/>
        </p:nvPicPr>
        <p:blipFill>
          <a:blip r:embed="rId3"/>
          <a:stretch>
            <a:fillRect/>
          </a:stretch>
        </p:blipFill>
        <p:spPr>
          <a:xfrm>
            <a:off x="3179136" y="39601"/>
            <a:ext cx="5220586" cy="67787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D7EA6269-8270-0538-7023-2FEACF30D0DC}"/>
              </a:ext>
            </a:extLst>
          </p:cNvPr>
          <p:cNvPicPr>
            <a:picLocks noChangeAspect="1"/>
          </p:cNvPicPr>
          <p:nvPr/>
        </p:nvPicPr>
        <p:blipFill>
          <a:blip r:embed="rId4"/>
          <a:stretch>
            <a:fillRect/>
          </a:stretch>
        </p:blipFill>
        <p:spPr>
          <a:xfrm>
            <a:off x="0" y="6398736"/>
            <a:ext cx="2019300" cy="459264"/>
          </a:xfrm>
          <a:prstGeom prst="rect">
            <a:avLst/>
          </a:prstGeom>
        </p:spPr>
      </p:pic>
      <p:sp>
        <p:nvSpPr>
          <p:cNvPr id="3" name="Slide Number Placeholder 3">
            <a:extLst>
              <a:ext uri="{FF2B5EF4-FFF2-40B4-BE49-F238E27FC236}">
                <a16:creationId xmlns:a16="http://schemas.microsoft.com/office/drawing/2014/main" id="{FA13173B-0A8D-70F4-66DE-87974473B9B2}"/>
              </a:ext>
            </a:extLst>
          </p:cNvPr>
          <p:cNvSpPr txBox="1">
            <a:spLocks/>
          </p:cNvSpPr>
          <p:nvPr/>
        </p:nvSpPr>
        <p:spPr>
          <a:xfrm>
            <a:off x="9326147" y="6492875"/>
            <a:ext cx="2596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mtClean="0"/>
              <a:pPr/>
              <a:t>30</a:t>
            </a:fld>
            <a:endParaRPr lang="en-US" dirty="0"/>
          </a:p>
        </p:txBody>
      </p:sp>
    </p:spTree>
    <p:extLst>
      <p:ext uri="{BB962C8B-B14F-4D97-AF65-F5344CB8AC3E}">
        <p14:creationId xmlns:p14="http://schemas.microsoft.com/office/powerpoint/2010/main" val="2678168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2776402-353A-FD3A-C613-18A316797269}"/>
              </a:ext>
            </a:extLst>
          </p:cNvPr>
          <p:cNvSpPr>
            <a:spLocks noGrp="1"/>
          </p:cNvSpPr>
          <p:nvPr>
            <p:ph type="pic" sz="quarter" idx="10"/>
          </p:nvPr>
        </p:nvSpPr>
        <p:spPr/>
        <p:txBody>
          <a:bodyPr/>
          <a:lstStyle/>
          <a:p>
            <a:r>
              <a:rPr lang="en-US" dirty="0"/>
              <a:t> </a:t>
            </a:r>
          </a:p>
        </p:txBody>
      </p:sp>
      <p:sp>
        <p:nvSpPr>
          <p:cNvPr id="3" name="Title 2">
            <a:extLst>
              <a:ext uri="{FF2B5EF4-FFF2-40B4-BE49-F238E27FC236}">
                <a16:creationId xmlns:a16="http://schemas.microsoft.com/office/drawing/2014/main" id="{51D4C32D-F3BC-B503-7AA0-FBF1E4AD8F08}"/>
              </a:ext>
            </a:extLst>
          </p:cNvPr>
          <p:cNvSpPr>
            <a:spLocks noGrp="1"/>
          </p:cNvSpPr>
          <p:nvPr>
            <p:ph type="ctrTitle"/>
          </p:nvPr>
        </p:nvSpPr>
        <p:spPr/>
        <p:txBody>
          <a:bodyPr/>
          <a:lstStyle/>
          <a:p>
            <a:r>
              <a:rPr lang="en-US" dirty="0"/>
              <a:t>In Closing</a:t>
            </a:r>
          </a:p>
        </p:txBody>
      </p:sp>
      <p:sp>
        <p:nvSpPr>
          <p:cNvPr id="4" name="Slide Number Placeholder 3">
            <a:extLst>
              <a:ext uri="{FF2B5EF4-FFF2-40B4-BE49-F238E27FC236}">
                <a16:creationId xmlns:a16="http://schemas.microsoft.com/office/drawing/2014/main" id="{8129F31B-C79E-FCEB-AC9F-6257ABCDE701}"/>
              </a:ext>
            </a:extLst>
          </p:cNvPr>
          <p:cNvSpPr txBox="1">
            <a:spLocks/>
          </p:cNvSpPr>
          <p:nvPr/>
        </p:nvSpPr>
        <p:spPr>
          <a:xfrm>
            <a:off x="9326147" y="6492875"/>
            <a:ext cx="2596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mtClean="0">
                <a:solidFill>
                  <a:schemeClr val="tx1"/>
                </a:solidFill>
              </a:rPr>
              <a:pPr/>
              <a:t>31</a:t>
            </a:fld>
            <a:endParaRPr lang="en-US" dirty="0">
              <a:solidFill>
                <a:schemeClr val="tx1"/>
              </a:solidFill>
            </a:endParaRPr>
          </a:p>
        </p:txBody>
      </p:sp>
    </p:spTree>
    <p:extLst>
      <p:ext uri="{BB962C8B-B14F-4D97-AF65-F5344CB8AC3E}">
        <p14:creationId xmlns:p14="http://schemas.microsoft.com/office/powerpoint/2010/main" val="357634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838200" y="500062"/>
            <a:ext cx="10515600" cy="1325563"/>
          </a:xfrm>
        </p:spPr>
        <p:txBody>
          <a:bodyPr/>
          <a:lstStyle/>
          <a:p>
            <a:r>
              <a:rPr lang="en-US" sz="4000" i="1" dirty="0">
                <a:ea typeface="Aptos" panose="020B0004020202020204" pitchFamily="34" charset="0"/>
              </a:rPr>
              <a:t>Always Remember…</a:t>
            </a:r>
            <a:endParaRPr lang="en-US" dirty="0"/>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786652" y="1709084"/>
            <a:ext cx="10618695" cy="4532313"/>
          </a:xfrm>
        </p:spPr>
        <p:txBody>
          <a:bodyPr>
            <a:normAutofit lnSpcReduction="10000"/>
          </a:bodyPr>
          <a:lstStyle/>
          <a:p>
            <a:pPr marL="514350" indent="-514350">
              <a:lnSpc>
                <a:spcPct val="100000"/>
              </a:lnSpc>
              <a:spcBef>
                <a:spcPts val="0"/>
              </a:spcBef>
              <a:buFont typeface="+mj-lt"/>
              <a:buAutoNum type="arabicPeriod"/>
            </a:pPr>
            <a:r>
              <a:rPr lang="en-US" sz="2800" dirty="0">
                <a:solidFill>
                  <a:schemeClr val="tx1"/>
                </a:solidFill>
              </a:rPr>
              <a:t>This is YOUR story! You are creating a story, and like any good story ever written it includes three main elements:</a:t>
            </a:r>
          </a:p>
          <a:p>
            <a:pPr lvl="2">
              <a:lnSpc>
                <a:spcPct val="100000"/>
              </a:lnSpc>
              <a:spcBef>
                <a:spcPts val="0"/>
              </a:spcBef>
            </a:pPr>
            <a:r>
              <a:rPr lang="en-US" sz="2400" dirty="0">
                <a:solidFill>
                  <a:schemeClr val="tx1"/>
                </a:solidFill>
              </a:rPr>
              <a:t>The Introduction / First Impression</a:t>
            </a:r>
          </a:p>
          <a:p>
            <a:pPr lvl="2">
              <a:lnSpc>
                <a:spcPct val="100000"/>
              </a:lnSpc>
              <a:spcBef>
                <a:spcPts val="0"/>
              </a:spcBef>
            </a:pPr>
            <a:r>
              <a:rPr lang="en-US" sz="2400" dirty="0">
                <a:solidFill>
                  <a:schemeClr val="tx1"/>
                </a:solidFill>
              </a:rPr>
              <a:t>The Middle / How You Engage</a:t>
            </a:r>
          </a:p>
          <a:p>
            <a:pPr lvl="2">
              <a:lnSpc>
                <a:spcPct val="100000"/>
              </a:lnSpc>
              <a:spcBef>
                <a:spcPts val="0"/>
              </a:spcBef>
            </a:pPr>
            <a:r>
              <a:rPr lang="en-US" sz="2400" dirty="0">
                <a:solidFill>
                  <a:schemeClr val="tx1"/>
                </a:solidFill>
              </a:rPr>
              <a:t>The End / How You Follow-Up</a:t>
            </a:r>
            <a:endParaRPr lang="en-US" sz="2800" dirty="0">
              <a:solidFill>
                <a:schemeClr val="tx1"/>
              </a:solidFill>
            </a:endParaRPr>
          </a:p>
          <a:p>
            <a:pPr marL="457200" lvl="1" indent="0">
              <a:lnSpc>
                <a:spcPct val="100000"/>
              </a:lnSpc>
              <a:spcBef>
                <a:spcPts val="0"/>
              </a:spcBef>
              <a:buNone/>
            </a:pPr>
            <a:r>
              <a:rPr lang="en-US" sz="2800" dirty="0">
                <a:solidFill>
                  <a:schemeClr val="tx1"/>
                </a:solidFill>
              </a:rPr>
              <a:t>However, before any writing takes place, a great author spends a considerable amount of time preparing for what they’re going to write by doing research, interviews, etc. Preparation is your key to a really good story!</a:t>
            </a:r>
          </a:p>
          <a:p>
            <a:pPr marL="514350" indent="-514350">
              <a:lnSpc>
                <a:spcPct val="100000"/>
              </a:lnSpc>
              <a:spcBef>
                <a:spcPts val="0"/>
              </a:spcBef>
              <a:buFont typeface="+mj-lt"/>
              <a:buAutoNum type="arabicPeriod"/>
            </a:pPr>
            <a:endParaRPr lang="en-US" sz="2800" dirty="0">
              <a:solidFill>
                <a:schemeClr val="tx1"/>
              </a:solidFill>
            </a:endParaRPr>
          </a:p>
          <a:p>
            <a:pPr marL="514350" indent="-514350">
              <a:lnSpc>
                <a:spcPct val="100000"/>
              </a:lnSpc>
              <a:spcBef>
                <a:spcPts val="0"/>
              </a:spcBef>
              <a:buFont typeface="+mj-lt"/>
              <a:buAutoNum type="arabicPeriod"/>
            </a:pPr>
            <a:r>
              <a:rPr lang="en-US" sz="2800" dirty="0">
                <a:solidFill>
                  <a:schemeClr val="tx1"/>
                </a:solidFill>
              </a:rPr>
              <a:t>You are not alone in this journey!</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32</a:t>
            </a:fld>
            <a:endParaRPr lang="en-US"/>
          </a:p>
        </p:txBody>
      </p:sp>
      <p:pic>
        <p:nvPicPr>
          <p:cNvPr id="5" name="Picture 4" descr="A close up of a logo&#10;&#10;Description automatically generated">
            <a:extLst>
              <a:ext uri="{FF2B5EF4-FFF2-40B4-BE49-F238E27FC236}">
                <a16:creationId xmlns:a16="http://schemas.microsoft.com/office/drawing/2014/main" id="{DDE40697-8546-F784-D8BD-6BE9F09DC51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BCC89513-78C1-DF1C-7486-11425FFCA582}"/>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35015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7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75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75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75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ED4714F-6AD2-E481-7141-FB59C5AA7E9E}"/>
              </a:ext>
            </a:extLst>
          </p:cNvPr>
          <p:cNvSpPr>
            <a:spLocks noGrp="1"/>
          </p:cNvSpPr>
          <p:nvPr>
            <p:ph type="pic" sz="quarter" idx="10"/>
          </p:nvPr>
        </p:nvSpPr>
        <p:spPr/>
        <p:txBody>
          <a:bodyPr/>
          <a:lstStyle/>
          <a:p>
            <a:r>
              <a:rPr lang="en-US" dirty="0"/>
              <a:t> </a:t>
            </a:r>
          </a:p>
        </p:txBody>
      </p:sp>
      <p:sp>
        <p:nvSpPr>
          <p:cNvPr id="3" name="Subtitle 2">
            <a:extLst>
              <a:ext uri="{FF2B5EF4-FFF2-40B4-BE49-F238E27FC236}">
                <a16:creationId xmlns:a16="http://schemas.microsoft.com/office/drawing/2014/main" id="{1D6B7603-79BC-89B6-66AB-82CBD2C54687}"/>
              </a:ext>
            </a:extLst>
          </p:cNvPr>
          <p:cNvSpPr>
            <a:spLocks noGrp="1"/>
          </p:cNvSpPr>
          <p:nvPr>
            <p:ph type="subTitle" idx="1"/>
          </p:nvPr>
        </p:nvSpPr>
        <p:spPr>
          <a:xfrm>
            <a:off x="7058025" y="3726121"/>
            <a:ext cx="4986338" cy="976311"/>
          </a:xfrm>
        </p:spPr>
        <p:txBody>
          <a:bodyPr/>
          <a:lstStyle/>
          <a:p>
            <a:r>
              <a:rPr lang="en-US" dirty="0"/>
              <a:t>Results From Using NKYAG</a:t>
            </a:r>
          </a:p>
        </p:txBody>
      </p:sp>
      <p:sp>
        <p:nvSpPr>
          <p:cNvPr id="4" name="Slide Number Placeholder 3">
            <a:extLst>
              <a:ext uri="{FF2B5EF4-FFF2-40B4-BE49-F238E27FC236}">
                <a16:creationId xmlns:a16="http://schemas.microsoft.com/office/drawing/2014/main" id="{189B57D1-0DBE-28E4-0A73-1A2A5208624A}"/>
              </a:ext>
            </a:extLst>
          </p:cNvPr>
          <p:cNvSpPr>
            <a:spLocks noGrp="1"/>
          </p:cNvSpPr>
          <p:nvPr>
            <p:ph type="sldNum" sz="quarter" idx="4294967295"/>
          </p:nvPr>
        </p:nvSpPr>
        <p:spPr>
          <a:xfrm>
            <a:off x="11677650" y="6356350"/>
            <a:ext cx="514350" cy="365125"/>
          </a:xfrm>
        </p:spPr>
        <p:txBody>
          <a:bodyPr vert="horz" lIns="91440" tIns="45720" rIns="91440" bIns="45720" rtlCol="0" anchor="ctr">
            <a:normAutofit/>
          </a:bodyPr>
          <a:lstStyle/>
          <a:p>
            <a:pPr>
              <a:spcAft>
                <a:spcPts val="600"/>
              </a:spcAft>
            </a:pPr>
            <a:fld id="{03DC2DEF-D2FE-4B45-ABA4-9F153FD1C98A}" type="slidenum">
              <a:rPr lang="en-US">
                <a:solidFill>
                  <a:schemeClr val="tx1">
                    <a:alpha val="80000"/>
                  </a:schemeClr>
                </a:solidFill>
              </a:rPr>
              <a:pPr>
                <a:spcAft>
                  <a:spcPts val="600"/>
                </a:spcAft>
              </a:pPr>
              <a:t>33</a:t>
            </a:fld>
            <a:endParaRPr lang="en-US">
              <a:solidFill>
                <a:schemeClr val="tx1">
                  <a:alpha val="80000"/>
                </a:schemeClr>
              </a:solidFill>
            </a:endParaRPr>
          </a:p>
        </p:txBody>
      </p:sp>
      <p:pic>
        <p:nvPicPr>
          <p:cNvPr id="7" name="Picture 6" descr="A close up of a logo&#10;&#10;Description automatically generated">
            <a:extLst>
              <a:ext uri="{FF2B5EF4-FFF2-40B4-BE49-F238E27FC236}">
                <a16:creationId xmlns:a16="http://schemas.microsoft.com/office/drawing/2014/main" id="{ED2EF9A6-9F10-9E3F-EB2A-4C765141B057}"/>
              </a:ext>
            </a:extLst>
          </p:cNvPr>
          <p:cNvPicPr>
            <a:picLocks noChangeAspect="1"/>
          </p:cNvPicPr>
          <p:nvPr/>
        </p:nvPicPr>
        <p:blipFill>
          <a:blip r:embed="rId2"/>
          <a:stretch>
            <a:fillRect/>
          </a:stretch>
        </p:blipFill>
        <p:spPr>
          <a:xfrm>
            <a:off x="570240" y="1936"/>
            <a:ext cx="3057525" cy="600498"/>
          </a:xfrm>
          <a:prstGeom prst="rect">
            <a:avLst/>
          </a:prstGeom>
        </p:spPr>
      </p:pic>
      <p:sp>
        <p:nvSpPr>
          <p:cNvPr id="10" name="Title 1">
            <a:extLst>
              <a:ext uri="{FF2B5EF4-FFF2-40B4-BE49-F238E27FC236}">
                <a16:creationId xmlns:a16="http://schemas.microsoft.com/office/drawing/2014/main" id="{578610A8-0550-04EE-5BB8-2444BDD97B5A}"/>
              </a:ext>
            </a:extLst>
          </p:cNvPr>
          <p:cNvSpPr txBox="1">
            <a:spLocks/>
          </p:cNvSpPr>
          <p:nvPr/>
        </p:nvSpPr>
        <p:spPr>
          <a:xfrm>
            <a:off x="6719777" y="1665289"/>
            <a:ext cx="5324586" cy="326231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ctr"/>
            <a:r>
              <a:rPr lang="en-US" sz="4800" dirty="0">
                <a:solidFill>
                  <a:srgbClr val="FFFFFF"/>
                </a:solidFill>
              </a:rPr>
              <a:t>Well Known Fact</a:t>
            </a:r>
          </a:p>
        </p:txBody>
      </p:sp>
      <p:sp>
        <p:nvSpPr>
          <p:cNvPr id="6" name="Slide Number Placeholder 3">
            <a:extLst>
              <a:ext uri="{FF2B5EF4-FFF2-40B4-BE49-F238E27FC236}">
                <a16:creationId xmlns:a16="http://schemas.microsoft.com/office/drawing/2014/main" id="{EF027355-860E-7CE7-4BFE-0F2A3B319609}"/>
              </a:ext>
            </a:extLst>
          </p:cNvPr>
          <p:cNvSpPr txBox="1">
            <a:spLocks/>
          </p:cNvSpPr>
          <p:nvPr/>
        </p:nvSpPr>
        <p:spPr>
          <a:xfrm>
            <a:off x="9326147" y="6492875"/>
            <a:ext cx="2596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mtClean="0"/>
              <a:pPr/>
              <a:t>33</a:t>
            </a:fld>
            <a:endParaRPr lang="en-US" dirty="0"/>
          </a:p>
        </p:txBody>
      </p:sp>
      <p:pic>
        <p:nvPicPr>
          <p:cNvPr id="2" name="Picture 1">
            <a:extLst>
              <a:ext uri="{FF2B5EF4-FFF2-40B4-BE49-F238E27FC236}">
                <a16:creationId xmlns:a16="http://schemas.microsoft.com/office/drawing/2014/main" id="{D023DE7A-7B27-4425-262E-1B273ED2CB77}"/>
              </a:ext>
            </a:extLst>
          </p:cNvPr>
          <p:cNvPicPr>
            <a:picLocks noChangeAspect="1"/>
          </p:cNvPicPr>
          <p:nvPr/>
        </p:nvPicPr>
        <p:blipFill>
          <a:blip r:embed="rId3">
            <a:alphaModFix/>
          </a:blip>
          <a:stretch>
            <a:fillRect/>
          </a:stretch>
        </p:blipFill>
        <p:spPr>
          <a:xfrm>
            <a:off x="571500" y="6398735"/>
            <a:ext cx="2019300" cy="459264"/>
          </a:xfrm>
          <a:prstGeom prst="rect">
            <a:avLst/>
          </a:prstGeom>
        </p:spPr>
      </p:pic>
      <p:pic>
        <p:nvPicPr>
          <p:cNvPr id="11" name="Picture 10" descr="A yellow cartoon character wearing a crown and glasses&#10;&#10;Description automatically generated">
            <a:extLst>
              <a:ext uri="{FF2B5EF4-FFF2-40B4-BE49-F238E27FC236}">
                <a16:creationId xmlns:a16="http://schemas.microsoft.com/office/drawing/2014/main" id="{79C86007-DC7E-6127-93C4-B6ED4C61D1C2}"/>
              </a:ext>
            </a:extLst>
          </p:cNvPr>
          <p:cNvPicPr>
            <a:picLocks noChangeAspect="1"/>
          </p:cNvPicPr>
          <p:nvPr/>
        </p:nvPicPr>
        <p:blipFill>
          <a:blip r:embed="rId4"/>
          <a:stretch>
            <a:fillRect/>
          </a:stretch>
        </p:blipFill>
        <p:spPr>
          <a:xfrm>
            <a:off x="842540" y="1009056"/>
            <a:ext cx="6340991" cy="42456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480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DD11426-6955-A291-A3C6-10C92DF40C83}"/>
              </a:ext>
            </a:extLst>
          </p:cNvPr>
          <p:cNvSpPr>
            <a:spLocks noGrp="1"/>
          </p:cNvSpPr>
          <p:nvPr>
            <p:ph type="ctr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latin typeface="+mj-lt"/>
                <a:cs typeface="+mj-cs"/>
              </a:rPr>
              <a:t>What Questions Do You Have</a:t>
            </a:r>
          </a:p>
        </p:txBody>
      </p:sp>
      <p:pic>
        <p:nvPicPr>
          <p:cNvPr id="4" name="Picture 3" descr="A heart shaped light in the sky over water&#10;&#10;Description automatically generated">
            <a:extLst>
              <a:ext uri="{FF2B5EF4-FFF2-40B4-BE49-F238E27FC236}">
                <a16:creationId xmlns:a16="http://schemas.microsoft.com/office/drawing/2014/main" id="{451075DA-BE5B-BD59-CA27-0B8409F63746}"/>
              </a:ext>
            </a:extLst>
          </p:cNvPr>
          <p:cNvPicPr>
            <a:picLocks noChangeAspect="1"/>
          </p:cNvPicPr>
          <p:nvPr/>
        </p:nvPicPr>
        <p:blipFill>
          <a:blip r:embed="rId2"/>
          <a:srcRect l="8011" r="8513"/>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34" name="Group 3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3" name="Freeform: Shape 2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3">
            <a:extLst>
              <a:ext uri="{FF2B5EF4-FFF2-40B4-BE49-F238E27FC236}">
                <a16:creationId xmlns:a16="http://schemas.microsoft.com/office/drawing/2014/main" id="{88024A09-5428-D316-C1E9-D386A82C48CA}"/>
              </a:ext>
            </a:extLst>
          </p:cNvPr>
          <p:cNvSpPr txBox="1">
            <a:spLocks/>
          </p:cNvSpPr>
          <p:nvPr/>
        </p:nvSpPr>
        <p:spPr>
          <a:xfrm>
            <a:off x="9326147" y="6492875"/>
            <a:ext cx="2596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mtClean="0"/>
              <a:pPr/>
              <a:t>34</a:t>
            </a:fld>
            <a:endParaRPr lang="en-US" dirty="0"/>
          </a:p>
        </p:txBody>
      </p:sp>
    </p:spTree>
    <p:extLst>
      <p:ext uri="{BB962C8B-B14F-4D97-AF65-F5344CB8AC3E}">
        <p14:creationId xmlns:p14="http://schemas.microsoft.com/office/powerpoint/2010/main" val="969437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D52D0B-822B-B072-2F06-4047BF8FBD33}"/>
              </a:ext>
            </a:extLst>
          </p:cNvPr>
          <p:cNvSpPr>
            <a:spLocks noGrp="1"/>
          </p:cNvSpPr>
          <p:nvPr>
            <p:ph type="sldNum" sz="quarter" idx="12"/>
          </p:nvPr>
        </p:nvSpPr>
        <p:spPr/>
        <p:txBody>
          <a:bodyPr/>
          <a:lstStyle/>
          <a:p>
            <a:fld id="{03DC2DEF-D2FE-4B45-ABA4-9F153FD1C98A}" type="slidenum">
              <a:rPr lang="en-US" smtClean="0"/>
              <a:pPr/>
              <a:t>35</a:t>
            </a:fld>
            <a:endParaRPr lang="en-US"/>
          </a:p>
        </p:txBody>
      </p:sp>
      <p:pic>
        <p:nvPicPr>
          <p:cNvPr id="5" name="Picture 4" descr="A close up of a logo&#10;&#10;Description automatically generated">
            <a:extLst>
              <a:ext uri="{FF2B5EF4-FFF2-40B4-BE49-F238E27FC236}">
                <a16:creationId xmlns:a16="http://schemas.microsoft.com/office/drawing/2014/main" id="{9A0013A4-7951-5DFF-9E8A-7B86E54080C4}"/>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D74FA5FC-A499-45CD-6413-0A4D5D4190B3}"/>
              </a:ext>
            </a:extLst>
          </p:cNvPr>
          <p:cNvPicPr>
            <a:picLocks noChangeAspect="1"/>
          </p:cNvPicPr>
          <p:nvPr/>
        </p:nvPicPr>
        <p:blipFill>
          <a:blip r:embed="rId3"/>
          <a:stretch>
            <a:fillRect/>
          </a:stretch>
        </p:blipFill>
        <p:spPr>
          <a:xfrm>
            <a:off x="0" y="6398736"/>
            <a:ext cx="2019300" cy="459264"/>
          </a:xfrm>
          <a:prstGeom prst="rect">
            <a:avLst/>
          </a:prstGeom>
        </p:spPr>
      </p:pic>
      <p:grpSp>
        <p:nvGrpSpPr>
          <p:cNvPr id="10" name="Group 9">
            <a:extLst>
              <a:ext uri="{FF2B5EF4-FFF2-40B4-BE49-F238E27FC236}">
                <a16:creationId xmlns:a16="http://schemas.microsoft.com/office/drawing/2014/main" id="{95E9F248-2837-D91F-B75D-FE54E02A2984}"/>
              </a:ext>
            </a:extLst>
          </p:cNvPr>
          <p:cNvGrpSpPr/>
          <p:nvPr/>
        </p:nvGrpSpPr>
        <p:grpSpPr>
          <a:xfrm>
            <a:off x="645460" y="519492"/>
            <a:ext cx="10838328" cy="6032886"/>
            <a:chOff x="645460" y="519492"/>
            <a:chExt cx="10838328" cy="6032886"/>
          </a:xfrm>
        </p:grpSpPr>
        <p:pic>
          <p:nvPicPr>
            <p:cNvPr id="7" name="Picture 6" descr="A black and white picture of a flower with stars and a smiling face&#10;&#10;Description automatically generated">
              <a:extLst>
                <a:ext uri="{FF2B5EF4-FFF2-40B4-BE49-F238E27FC236}">
                  <a16:creationId xmlns:a16="http://schemas.microsoft.com/office/drawing/2014/main" id="{CCA8112D-3428-38EB-3E5F-AC3EEBC0D570}"/>
                </a:ext>
              </a:extLst>
            </p:cNvPr>
            <p:cNvPicPr>
              <a:picLocks noChangeAspect="1"/>
            </p:cNvPicPr>
            <p:nvPr/>
          </p:nvPicPr>
          <p:blipFill>
            <a:blip r:embed="rId4"/>
            <a:stretch>
              <a:fillRect/>
            </a:stretch>
          </p:blipFill>
          <p:spPr>
            <a:xfrm>
              <a:off x="3624538" y="1549953"/>
              <a:ext cx="4942922" cy="4942922"/>
            </a:xfrm>
            <a:prstGeom prst="rect">
              <a:avLst/>
            </a:prstGeom>
          </p:spPr>
        </p:pic>
        <p:sp>
          <p:nvSpPr>
            <p:cNvPr id="8" name="Rectangle 7">
              <a:extLst>
                <a:ext uri="{FF2B5EF4-FFF2-40B4-BE49-F238E27FC236}">
                  <a16:creationId xmlns:a16="http://schemas.microsoft.com/office/drawing/2014/main" id="{4A4F336E-518E-F2F4-B0E2-0ABDA6DC5BBB}"/>
                </a:ext>
              </a:extLst>
            </p:cNvPr>
            <p:cNvSpPr/>
            <p:nvPr/>
          </p:nvSpPr>
          <p:spPr>
            <a:xfrm>
              <a:off x="645460" y="1609456"/>
              <a:ext cx="10838328"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orful text on a white background&#10;&#10;Description automatically generated">
              <a:extLst>
                <a:ext uri="{FF2B5EF4-FFF2-40B4-BE49-F238E27FC236}">
                  <a16:creationId xmlns:a16="http://schemas.microsoft.com/office/drawing/2014/main" id="{3BAD5351-8843-D8DA-359B-19CEC990A52C}"/>
                </a:ext>
              </a:extLst>
            </p:cNvPr>
            <p:cNvPicPr>
              <a:picLocks noChangeAspect="1"/>
            </p:cNvPicPr>
            <p:nvPr/>
          </p:nvPicPr>
          <p:blipFill>
            <a:blip r:embed="rId5"/>
            <a:stretch>
              <a:fillRect/>
            </a:stretch>
          </p:blipFill>
          <p:spPr>
            <a:xfrm>
              <a:off x="1742576" y="519492"/>
              <a:ext cx="8706847" cy="2127773"/>
            </a:xfrm>
            <a:prstGeom prst="rect">
              <a:avLst/>
            </a:prstGeom>
          </p:spPr>
        </p:pic>
        <p:sp>
          <p:nvSpPr>
            <p:cNvPr id="9" name="Rectangle 8">
              <a:extLst>
                <a:ext uri="{FF2B5EF4-FFF2-40B4-BE49-F238E27FC236}">
                  <a16:creationId xmlns:a16="http://schemas.microsoft.com/office/drawing/2014/main" id="{08256597-2248-6875-16D8-E41A4D422CB7}"/>
                </a:ext>
              </a:extLst>
            </p:cNvPr>
            <p:cNvSpPr/>
            <p:nvPr/>
          </p:nvSpPr>
          <p:spPr>
            <a:xfrm>
              <a:off x="7800664" y="5637978"/>
              <a:ext cx="1707777"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131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a:extLst>
              <a:ext uri="{FF2B5EF4-FFF2-40B4-BE49-F238E27FC236}">
                <a16:creationId xmlns:a16="http://schemas.microsoft.com/office/drawing/2014/main" id="{27A2E190-B597-4894-229E-ED0CE229FE9B}"/>
              </a:ext>
            </a:extLst>
          </p:cNvPr>
          <p:cNvPicPr>
            <a:picLocks noChangeAspect="1"/>
          </p:cNvPicPr>
          <p:nvPr/>
        </p:nvPicPr>
        <p:blipFill>
          <a:blip r:embed="rId3"/>
          <a:srcRect t="10224" b="5206"/>
          <a:stretch/>
        </p:blipFill>
        <p:spPr>
          <a:xfrm>
            <a:off x="20" y="1282"/>
            <a:ext cx="12191980" cy="6856718"/>
          </a:xfrm>
          <a:prstGeom prst="rect">
            <a:avLst/>
          </a:prstGeom>
        </p:spPr>
      </p:pic>
      <p:sp>
        <p:nvSpPr>
          <p:cNvPr id="2" name="Slide Number Placeholder 3">
            <a:extLst>
              <a:ext uri="{FF2B5EF4-FFF2-40B4-BE49-F238E27FC236}">
                <a16:creationId xmlns:a16="http://schemas.microsoft.com/office/drawing/2014/main" id="{8BFB9BD8-B51B-1F4D-DB6F-AA7D4B972456}"/>
              </a:ext>
            </a:extLst>
          </p:cNvPr>
          <p:cNvSpPr txBox="1">
            <a:spLocks/>
          </p:cNvSpPr>
          <p:nvPr/>
        </p:nvSpPr>
        <p:spPr>
          <a:xfrm>
            <a:off x="11636188" y="6561138"/>
            <a:ext cx="291634" cy="2949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200" smtClean="0">
                <a:solidFill>
                  <a:schemeClr val="bg1"/>
                </a:solidFill>
              </a:rPr>
              <a:pPr/>
              <a:t>4</a:t>
            </a:fld>
            <a:endParaRPr lang="en-US" sz="1200" dirty="0">
              <a:solidFill>
                <a:schemeClr val="bg1"/>
              </a:solidFill>
            </a:endParaRPr>
          </a:p>
        </p:txBody>
      </p:sp>
    </p:spTree>
    <p:extLst>
      <p:ext uri="{BB962C8B-B14F-4D97-AF65-F5344CB8AC3E}">
        <p14:creationId xmlns:p14="http://schemas.microsoft.com/office/powerpoint/2010/main" val="2737113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F8532CD-EAD4-D3D8-A262-19E6701EDFC7}"/>
              </a:ext>
            </a:extLst>
          </p:cNvPr>
          <p:cNvSpPr>
            <a:spLocks noGrp="1"/>
          </p:cNvSpPr>
          <p:nvPr>
            <p:ph type="pic" sz="quarter" idx="13"/>
          </p:nvPr>
        </p:nvSpPr>
        <p:spPr/>
        <p:txBody>
          <a:bodyPr/>
          <a:lstStyle/>
          <a:p>
            <a:pPr marL="0" indent="0">
              <a:buNone/>
            </a:pPr>
            <a:r>
              <a:rPr lang="en-US" dirty="0"/>
              <a:t> </a:t>
            </a:r>
          </a:p>
        </p:txBody>
      </p:sp>
      <p:pic>
        <p:nvPicPr>
          <p:cNvPr id="10" name="Picture 9">
            <a:extLst>
              <a:ext uri="{FF2B5EF4-FFF2-40B4-BE49-F238E27FC236}">
                <a16:creationId xmlns:a16="http://schemas.microsoft.com/office/drawing/2014/main" id="{73BD0879-7CE5-926A-D882-C40E12D35D54}"/>
              </a:ext>
            </a:extLst>
          </p:cNvPr>
          <p:cNvPicPr>
            <a:picLocks noChangeAspect="1"/>
          </p:cNvPicPr>
          <p:nvPr/>
        </p:nvPicPr>
        <p:blipFill>
          <a:blip r:embed="rId3"/>
          <a:stretch>
            <a:fillRect/>
          </a:stretch>
        </p:blipFill>
        <p:spPr>
          <a:xfrm>
            <a:off x="1457510" y="359925"/>
            <a:ext cx="9276979" cy="6101637"/>
          </a:xfrm>
          <a:prstGeom prst="rect">
            <a:avLst/>
          </a:prstGeom>
          <a:ln>
            <a:noFill/>
          </a:ln>
          <a:effectLst>
            <a:outerShdw blurRad="292100" dist="139700" dir="2700000" algn="tl" rotWithShape="0">
              <a:srgbClr val="333333">
                <a:alpha val="65000"/>
              </a:srgbClr>
            </a:outerShdw>
          </a:effectLst>
        </p:spPr>
      </p:pic>
      <p:sp>
        <p:nvSpPr>
          <p:cNvPr id="3" name="Slide Number Placeholder 3">
            <a:extLst>
              <a:ext uri="{FF2B5EF4-FFF2-40B4-BE49-F238E27FC236}">
                <a16:creationId xmlns:a16="http://schemas.microsoft.com/office/drawing/2014/main" id="{CB680B2B-A3EA-89F2-91AE-DC2065976A76}"/>
              </a:ext>
            </a:extLst>
          </p:cNvPr>
          <p:cNvSpPr txBox="1">
            <a:spLocks/>
          </p:cNvSpPr>
          <p:nvPr/>
        </p:nvSpPr>
        <p:spPr>
          <a:xfrm>
            <a:off x="11636188" y="6561138"/>
            <a:ext cx="291634" cy="2949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200" smtClean="0">
                <a:solidFill>
                  <a:schemeClr val="bg1"/>
                </a:solidFill>
              </a:rPr>
              <a:pPr/>
              <a:t>5</a:t>
            </a:fld>
            <a:endParaRPr lang="en-US" sz="1200" dirty="0">
              <a:solidFill>
                <a:schemeClr val="bg1"/>
              </a:solidFill>
            </a:endParaRPr>
          </a:p>
        </p:txBody>
      </p:sp>
      <p:sp>
        <p:nvSpPr>
          <p:cNvPr id="4" name="TextBox 3">
            <a:extLst>
              <a:ext uri="{FF2B5EF4-FFF2-40B4-BE49-F238E27FC236}">
                <a16:creationId xmlns:a16="http://schemas.microsoft.com/office/drawing/2014/main" id="{A5E6C9DC-119E-740C-3111-6A30102D127A}"/>
              </a:ext>
            </a:extLst>
          </p:cNvPr>
          <p:cNvSpPr txBox="1"/>
          <p:nvPr/>
        </p:nvSpPr>
        <p:spPr>
          <a:xfrm>
            <a:off x="3327094" y="431861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5" name="TextBox 4">
            <a:extLst>
              <a:ext uri="{FF2B5EF4-FFF2-40B4-BE49-F238E27FC236}">
                <a16:creationId xmlns:a16="http://schemas.microsoft.com/office/drawing/2014/main" id="{AE7ED471-D157-191F-E886-CA3A2628C90D}"/>
              </a:ext>
            </a:extLst>
          </p:cNvPr>
          <p:cNvSpPr txBox="1"/>
          <p:nvPr/>
        </p:nvSpPr>
        <p:spPr>
          <a:xfrm>
            <a:off x="4757320" y="431861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6" name="TextBox 5">
            <a:extLst>
              <a:ext uri="{FF2B5EF4-FFF2-40B4-BE49-F238E27FC236}">
                <a16:creationId xmlns:a16="http://schemas.microsoft.com/office/drawing/2014/main" id="{288368AE-1076-6A8E-A277-EF514B01DAB1}"/>
              </a:ext>
            </a:extLst>
          </p:cNvPr>
          <p:cNvSpPr txBox="1"/>
          <p:nvPr/>
        </p:nvSpPr>
        <p:spPr>
          <a:xfrm>
            <a:off x="6051932" y="482355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7" name="TextBox 6">
            <a:extLst>
              <a:ext uri="{FF2B5EF4-FFF2-40B4-BE49-F238E27FC236}">
                <a16:creationId xmlns:a16="http://schemas.microsoft.com/office/drawing/2014/main" id="{BB186ADB-3AD6-26A1-689E-534E7A191E71}"/>
              </a:ext>
            </a:extLst>
          </p:cNvPr>
          <p:cNvSpPr txBox="1"/>
          <p:nvPr/>
        </p:nvSpPr>
        <p:spPr>
          <a:xfrm>
            <a:off x="4096308" y="482355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8" name="TextBox 7">
            <a:extLst>
              <a:ext uri="{FF2B5EF4-FFF2-40B4-BE49-F238E27FC236}">
                <a16:creationId xmlns:a16="http://schemas.microsoft.com/office/drawing/2014/main" id="{957E30BA-2DEB-378F-3FFC-27A1F45694C7}"/>
              </a:ext>
            </a:extLst>
          </p:cNvPr>
          <p:cNvSpPr txBox="1"/>
          <p:nvPr/>
        </p:nvSpPr>
        <p:spPr>
          <a:xfrm>
            <a:off x="2688116" y="4041613"/>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11" name="TextBox 10">
            <a:extLst>
              <a:ext uri="{FF2B5EF4-FFF2-40B4-BE49-F238E27FC236}">
                <a16:creationId xmlns:a16="http://schemas.microsoft.com/office/drawing/2014/main" id="{ADD21EC2-41CD-81DD-7505-ACE4A1B8AE76}"/>
              </a:ext>
            </a:extLst>
          </p:cNvPr>
          <p:cNvSpPr txBox="1"/>
          <p:nvPr/>
        </p:nvSpPr>
        <p:spPr>
          <a:xfrm>
            <a:off x="5565124" y="4197425"/>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12" name="TextBox 11">
            <a:extLst>
              <a:ext uri="{FF2B5EF4-FFF2-40B4-BE49-F238E27FC236}">
                <a16:creationId xmlns:a16="http://schemas.microsoft.com/office/drawing/2014/main" id="{C5857666-1CFE-4EAB-E847-9DF49C596C42}"/>
              </a:ext>
            </a:extLst>
          </p:cNvPr>
          <p:cNvSpPr txBox="1"/>
          <p:nvPr/>
        </p:nvSpPr>
        <p:spPr>
          <a:xfrm>
            <a:off x="7886242" y="521858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cxnSp>
        <p:nvCxnSpPr>
          <p:cNvPr id="14" name="Straight Connector 13">
            <a:extLst>
              <a:ext uri="{FF2B5EF4-FFF2-40B4-BE49-F238E27FC236}">
                <a16:creationId xmlns:a16="http://schemas.microsoft.com/office/drawing/2014/main" id="{FEE52AE3-0D92-9A3D-1572-976141ED13F6}"/>
              </a:ext>
            </a:extLst>
          </p:cNvPr>
          <p:cNvCxnSpPr>
            <a:cxnSpLocks/>
          </p:cNvCxnSpPr>
          <p:nvPr/>
        </p:nvCxnSpPr>
        <p:spPr>
          <a:xfrm>
            <a:off x="2644048" y="3547031"/>
            <a:ext cx="7171981" cy="1671551"/>
          </a:xfrm>
          <a:prstGeom prst="line">
            <a:avLst/>
          </a:prstGeom>
          <a:ln w="19050">
            <a:solidFill>
              <a:srgbClr val="FF99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20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F8532CD-EAD4-D3D8-A262-19E6701EDFC7}"/>
              </a:ext>
            </a:extLst>
          </p:cNvPr>
          <p:cNvSpPr>
            <a:spLocks noGrp="1"/>
          </p:cNvSpPr>
          <p:nvPr>
            <p:ph type="pic" sz="quarter" idx="13"/>
          </p:nvPr>
        </p:nvSpPr>
        <p:spPr/>
        <p:txBody>
          <a:bodyPr/>
          <a:lstStyle/>
          <a:p>
            <a:pPr marL="0" indent="0">
              <a:buNone/>
            </a:pPr>
            <a:r>
              <a:rPr lang="en-US" dirty="0"/>
              <a:t> </a:t>
            </a:r>
          </a:p>
        </p:txBody>
      </p:sp>
      <p:pic>
        <p:nvPicPr>
          <p:cNvPr id="10" name="Picture 9">
            <a:extLst>
              <a:ext uri="{FF2B5EF4-FFF2-40B4-BE49-F238E27FC236}">
                <a16:creationId xmlns:a16="http://schemas.microsoft.com/office/drawing/2014/main" id="{73BD0879-7CE5-926A-D882-C40E12D35D54}"/>
              </a:ext>
            </a:extLst>
          </p:cNvPr>
          <p:cNvPicPr>
            <a:picLocks noChangeAspect="1"/>
          </p:cNvPicPr>
          <p:nvPr/>
        </p:nvPicPr>
        <p:blipFill>
          <a:blip r:embed="rId2"/>
          <a:stretch>
            <a:fillRect/>
          </a:stretch>
        </p:blipFill>
        <p:spPr>
          <a:xfrm>
            <a:off x="1457510" y="359925"/>
            <a:ext cx="9276979" cy="61016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B8E6149-26C7-B1AD-E11F-E771CB1B1E2F}"/>
              </a:ext>
            </a:extLst>
          </p:cNvPr>
          <p:cNvPicPr>
            <a:picLocks noChangeAspect="1"/>
          </p:cNvPicPr>
          <p:nvPr/>
        </p:nvPicPr>
        <p:blipFill>
          <a:blip r:embed="rId3"/>
          <a:stretch>
            <a:fillRect/>
          </a:stretch>
        </p:blipFill>
        <p:spPr>
          <a:xfrm>
            <a:off x="4181646" y="357617"/>
            <a:ext cx="724001" cy="552527"/>
          </a:xfrm>
          <a:prstGeom prst="rect">
            <a:avLst/>
          </a:prstGeom>
        </p:spPr>
      </p:pic>
      <p:sp>
        <p:nvSpPr>
          <p:cNvPr id="3" name="Slide Number Placeholder 3">
            <a:extLst>
              <a:ext uri="{FF2B5EF4-FFF2-40B4-BE49-F238E27FC236}">
                <a16:creationId xmlns:a16="http://schemas.microsoft.com/office/drawing/2014/main" id="{70B38412-ED91-1A9B-D996-2DD1568AC6AE}"/>
              </a:ext>
            </a:extLst>
          </p:cNvPr>
          <p:cNvSpPr txBox="1">
            <a:spLocks/>
          </p:cNvSpPr>
          <p:nvPr/>
        </p:nvSpPr>
        <p:spPr>
          <a:xfrm>
            <a:off x="11636188" y="6561138"/>
            <a:ext cx="291634" cy="2949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200" smtClean="0">
                <a:solidFill>
                  <a:schemeClr val="bg1"/>
                </a:solidFill>
              </a:rPr>
              <a:pPr/>
              <a:t>6</a:t>
            </a:fld>
            <a:endParaRPr lang="en-US" sz="1200" dirty="0">
              <a:solidFill>
                <a:schemeClr val="bg1"/>
              </a:solidFill>
            </a:endParaRPr>
          </a:p>
        </p:txBody>
      </p:sp>
      <p:sp>
        <p:nvSpPr>
          <p:cNvPr id="4" name="TextBox 3">
            <a:extLst>
              <a:ext uri="{FF2B5EF4-FFF2-40B4-BE49-F238E27FC236}">
                <a16:creationId xmlns:a16="http://schemas.microsoft.com/office/drawing/2014/main" id="{8F346A9A-11D6-3158-C4F4-AB3A37A7DA30}"/>
              </a:ext>
            </a:extLst>
          </p:cNvPr>
          <p:cNvSpPr txBox="1"/>
          <p:nvPr/>
        </p:nvSpPr>
        <p:spPr>
          <a:xfrm>
            <a:off x="3327094" y="431861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5" name="TextBox 4">
            <a:extLst>
              <a:ext uri="{FF2B5EF4-FFF2-40B4-BE49-F238E27FC236}">
                <a16:creationId xmlns:a16="http://schemas.microsoft.com/office/drawing/2014/main" id="{DEFC38BC-0F6C-4C56-2476-7B6925EB3AFF}"/>
              </a:ext>
            </a:extLst>
          </p:cNvPr>
          <p:cNvSpPr txBox="1"/>
          <p:nvPr/>
        </p:nvSpPr>
        <p:spPr>
          <a:xfrm>
            <a:off x="4757320" y="431861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6" name="TextBox 5">
            <a:extLst>
              <a:ext uri="{FF2B5EF4-FFF2-40B4-BE49-F238E27FC236}">
                <a16:creationId xmlns:a16="http://schemas.microsoft.com/office/drawing/2014/main" id="{146E179C-383E-84E7-9BA6-893CC7B579C8}"/>
              </a:ext>
            </a:extLst>
          </p:cNvPr>
          <p:cNvSpPr txBox="1"/>
          <p:nvPr/>
        </p:nvSpPr>
        <p:spPr>
          <a:xfrm>
            <a:off x="6051932" y="482355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7" name="TextBox 6">
            <a:extLst>
              <a:ext uri="{FF2B5EF4-FFF2-40B4-BE49-F238E27FC236}">
                <a16:creationId xmlns:a16="http://schemas.microsoft.com/office/drawing/2014/main" id="{95DABA93-6002-BA2F-EDBD-5B3EA2DCEA09}"/>
              </a:ext>
            </a:extLst>
          </p:cNvPr>
          <p:cNvSpPr txBox="1"/>
          <p:nvPr/>
        </p:nvSpPr>
        <p:spPr>
          <a:xfrm>
            <a:off x="4096308" y="482355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9" name="TextBox 8">
            <a:extLst>
              <a:ext uri="{FF2B5EF4-FFF2-40B4-BE49-F238E27FC236}">
                <a16:creationId xmlns:a16="http://schemas.microsoft.com/office/drawing/2014/main" id="{E27826F0-25CF-66B0-1638-A50C459DD609}"/>
              </a:ext>
            </a:extLst>
          </p:cNvPr>
          <p:cNvSpPr txBox="1"/>
          <p:nvPr/>
        </p:nvSpPr>
        <p:spPr>
          <a:xfrm>
            <a:off x="2688116" y="4041613"/>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11" name="TextBox 10">
            <a:extLst>
              <a:ext uri="{FF2B5EF4-FFF2-40B4-BE49-F238E27FC236}">
                <a16:creationId xmlns:a16="http://schemas.microsoft.com/office/drawing/2014/main" id="{991ED4AF-5C9B-F492-6BD5-607BE271A973}"/>
              </a:ext>
            </a:extLst>
          </p:cNvPr>
          <p:cNvSpPr txBox="1"/>
          <p:nvPr/>
        </p:nvSpPr>
        <p:spPr>
          <a:xfrm>
            <a:off x="5565124" y="4197425"/>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sp>
        <p:nvSpPr>
          <p:cNvPr id="12" name="TextBox 11">
            <a:extLst>
              <a:ext uri="{FF2B5EF4-FFF2-40B4-BE49-F238E27FC236}">
                <a16:creationId xmlns:a16="http://schemas.microsoft.com/office/drawing/2014/main" id="{C0A7B4D5-0587-74DC-8022-85BEF3CC2010}"/>
              </a:ext>
            </a:extLst>
          </p:cNvPr>
          <p:cNvSpPr txBox="1"/>
          <p:nvPr/>
        </p:nvSpPr>
        <p:spPr>
          <a:xfrm>
            <a:off x="7886242" y="5218582"/>
            <a:ext cx="616945" cy="276999"/>
          </a:xfrm>
          <a:prstGeom prst="rect">
            <a:avLst/>
          </a:prstGeom>
          <a:noFill/>
        </p:spPr>
        <p:txBody>
          <a:bodyPr wrap="square" rtlCol="0">
            <a:spAutoFit/>
          </a:bodyPr>
          <a:lstStyle/>
          <a:p>
            <a:pPr algn="ctr"/>
            <a:r>
              <a:rPr lang="en-US" sz="1200" b="1" dirty="0">
                <a:solidFill>
                  <a:srgbClr val="040404"/>
                </a:solidFill>
                <a:latin typeface="Arial" panose="020B0604020202020204" pitchFamily="34" charset="0"/>
                <a:cs typeface="Arial" panose="020B0604020202020204" pitchFamily="34" charset="0"/>
              </a:rPr>
              <a:t>X</a:t>
            </a:r>
          </a:p>
        </p:txBody>
      </p:sp>
      <p:cxnSp>
        <p:nvCxnSpPr>
          <p:cNvPr id="13" name="Straight Connector 12">
            <a:extLst>
              <a:ext uri="{FF2B5EF4-FFF2-40B4-BE49-F238E27FC236}">
                <a16:creationId xmlns:a16="http://schemas.microsoft.com/office/drawing/2014/main" id="{928F2BAD-A375-E4A1-25EB-FC287E218869}"/>
              </a:ext>
            </a:extLst>
          </p:cNvPr>
          <p:cNvCxnSpPr>
            <a:cxnSpLocks/>
          </p:cNvCxnSpPr>
          <p:nvPr/>
        </p:nvCxnSpPr>
        <p:spPr>
          <a:xfrm>
            <a:off x="2644048" y="3547031"/>
            <a:ext cx="7171981" cy="1671551"/>
          </a:xfrm>
          <a:prstGeom prst="line">
            <a:avLst/>
          </a:prstGeom>
          <a:ln w="19050">
            <a:solidFill>
              <a:srgbClr val="FF99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21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FC83-2FD0-9428-E70A-39D85ED7731E}"/>
              </a:ext>
            </a:extLst>
          </p:cNvPr>
          <p:cNvSpPr>
            <a:spLocks noGrp="1"/>
          </p:cNvSpPr>
          <p:nvPr>
            <p:ph type="title"/>
          </p:nvPr>
        </p:nvSpPr>
        <p:spPr>
          <a:xfrm>
            <a:off x="831850" y="1381125"/>
            <a:ext cx="10515600" cy="1257300"/>
          </a:xfrm>
        </p:spPr>
        <p:txBody>
          <a:bodyPr/>
          <a:lstStyle/>
          <a:p>
            <a:r>
              <a:rPr lang="en-US" dirty="0">
                <a:solidFill>
                  <a:schemeClr val="bg1"/>
                </a:solidFill>
              </a:rPr>
              <a:t>Let’s Chat</a:t>
            </a:r>
          </a:p>
        </p:txBody>
      </p:sp>
      <p:sp>
        <p:nvSpPr>
          <p:cNvPr id="3" name="Text Placeholder 2">
            <a:extLst>
              <a:ext uri="{FF2B5EF4-FFF2-40B4-BE49-F238E27FC236}">
                <a16:creationId xmlns:a16="http://schemas.microsoft.com/office/drawing/2014/main" id="{454A4CBD-AEE9-EE4E-0217-52B50371CDAD}"/>
              </a:ext>
            </a:extLst>
          </p:cNvPr>
          <p:cNvSpPr>
            <a:spLocks noGrp="1"/>
          </p:cNvSpPr>
          <p:nvPr>
            <p:ph type="body" idx="1"/>
          </p:nvPr>
        </p:nvSpPr>
        <p:spPr>
          <a:xfrm>
            <a:off x="838200" y="3170238"/>
            <a:ext cx="10515600" cy="1668462"/>
          </a:xfrm>
        </p:spPr>
        <p:txBody>
          <a:bodyPr>
            <a:normAutofit/>
          </a:bodyPr>
          <a:lstStyle/>
          <a:p>
            <a:pPr>
              <a:lnSpc>
                <a:spcPct val="100000"/>
              </a:lnSpc>
              <a:spcBef>
                <a:spcPts val="0"/>
              </a:spcBef>
            </a:pPr>
            <a:r>
              <a:rPr lang="en-US" sz="2800" dirty="0">
                <a:solidFill>
                  <a:schemeClr val="bg1"/>
                </a:solidFill>
              </a:rPr>
              <a:t>What Would You Say HR Folks Are MOST Nervous About?</a:t>
            </a:r>
          </a:p>
        </p:txBody>
      </p:sp>
      <p:sp>
        <p:nvSpPr>
          <p:cNvPr id="4" name="Slide Number Placeholder 3">
            <a:extLst>
              <a:ext uri="{FF2B5EF4-FFF2-40B4-BE49-F238E27FC236}">
                <a16:creationId xmlns:a16="http://schemas.microsoft.com/office/drawing/2014/main" id="{691F2A8C-0944-DC6B-4ED9-0AE4D69B9841}"/>
              </a:ext>
            </a:extLst>
          </p:cNvPr>
          <p:cNvSpPr>
            <a:spLocks noGrp="1"/>
          </p:cNvSpPr>
          <p:nvPr>
            <p:ph type="sldNum" sz="quarter" idx="12"/>
          </p:nvPr>
        </p:nvSpPr>
        <p:spPr>
          <a:xfrm>
            <a:off x="11600329" y="6473370"/>
            <a:ext cx="291634" cy="365125"/>
          </a:xfrm>
        </p:spPr>
        <p:txBody>
          <a:bodyPr/>
          <a:lstStyle/>
          <a:p>
            <a:fld id="{03DC2DEF-D2FE-4B45-ABA4-9F153FD1C98A}" type="slidenum">
              <a:rPr lang="en-US" smtClean="0"/>
              <a:t>7</a:t>
            </a:fld>
            <a:endParaRPr lang="en-US" dirty="0"/>
          </a:p>
        </p:txBody>
      </p:sp>
      <p:pic>
        <p:nvPicPr>
          <p:cNvPr id="5" name="Picture 4" descr="A close up of a logo&#10;&#10;Description automatically generated">
            <a:extLst>
              <a:ext uri="{FF2B5EF4-FFF2-40B4-BE49-F238E27FC236}">
                <a16:creationId xmlns:a16="http://schemas.microsoft.com/office/drawing/2014/main" id="{68312476-CEFD-76FE-6B92-66666E917F67}"/>
              </a:ext>
            </a:extLst>
          </p:cNvPr>
          <p:cNvPicPr>
            <a:picLocks noChangeAspect="1"/>
          </p:cNvPicPr>
          <p:nvPr/>
        </p:nvPicPr>
        <p:blipFill>
          <a:blip r:embed="rId2"/>
          <a:stretch>
            <a:fillRect/>
          </a:stretch>
        </p:blipFill>
        <p:spPr>
          <a:xfrm>
            <a:off x="0" y="0"/>
            <a:ext cx="3057525" cy="600498"/>
          </a:xfrm>
          <a:prstGeom prst="rect">
            <a:avLst/>
          </a:prstGeom>
        </p:spPr>
      </p:pic>
      <p:pic>
        <p:nvPicPr>
          <p:cNvPr id="6" name="Picture 5">
            <a:extLst>
              <a:ext uri="{FF2B5EF4-FFF2-40B4-BE49-F238E27FC236}">
                <a16:creationId xmlns:a16="http://schemas.microsoft.com/office/drawing/2014/main" id="{7B4AE432-3D0D-4F22-422D-D98B4C51F416}"/>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291606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838200" y="365125"/>
            <a:ext cx="10515600" cy="932047"/>
          </a:xfrm>
        </p:spPr>
        <p:txBody>
          <a:bodyPr/>
          <a:lstStyle/>
          <a:p>
            <a:r>
              <a:rPr lang="en-US" sz="4000" i="1" dirty="0">
                <a:ea typeface="Aptos" panose="020B0004020202020204" pitchFamily="34" charset="0"/>
              </a:rPr>
              <a:t>What Are HR Folks </a:t>
            </a:r>
            <a:r>
              <a:rPr lang="en-US" sz="4000" i="1" dirty="0">
                <a:effectLst/>
                <a:latin typeface="Arial" panose="020B0604020202020204" pitchFamily="34" charset="0"/>
                <a:ea typeface="Aptos" panose="020B0004020202020204" pitchFamily="34" charset="0"/>
              </a:rPr>
              <a:t>Nervous About</a:t>
            </a:r>
            <a:endParaRPr lang="en-US" dirty="0"/>
          </a:p>
        </p:txBody>
      </p:sp>
      <p:sp>
        <p:nvSpPr>
          <p:cNvPr id="3" name="Content Placeholder 2">
            <a:extLst>
              <a:ext uri="{FF2B5EF4-FFF2-40B4-BE49-F238E27FC236}">
                <a16:creationId xmlns:a16="http://schemas.microsoft.com/office/drawing/2014/main" id="{08D0BBAE-026A-E919-235C-ED10D84EC086}"/>
              </a:ext>
            </a:extLst>
          </p:cNvPr>
          <p:cNvSpPr>
            <a:spLocks noGrp="1"/>
          </p:cNvSpPr>
          <p:nvPr>
            <p:ph idx="1"/>
          </p:nvPr>
        </p:nvSpPr>
        <p:spPr>
          <a:xfrm>
            <a:off x="598081" y="2303575"/>
            <a:ext cx="10995837" cy="3809631"/>
          </a:xfrm>
        </p:spPr>
        <p:txBody>
          <a:bodyPr/>
          <a:lstStyle/>
          <a:p>
            <a:pPr>
              <a:spcAft>
                <a:spcPts val="1200"/>
              </a:spcAft>
            </a:pPr>
            <a:r>
              <a:rPr lang="en-US" b="1" dirty="0">
                <a:solidFill>
                  <a:schemeClr val="tx1"/>
                </a:solidFill>
                <a:effectLst>
                  <a:outerShdw blurRad="38100" dist="38100" dir="2700000" algn="tl">
                    <a:srgbClr val="000000">
                      <a:alpha val="43137"/>
                    </a:srgbClr>
                  </a:outerShdw>
                </a:effectLst>
                <a:ea typeface="Aptos" panose="020B0004020202020204" pitchFamily="34" charset="0"/>
              </a:rPr>
              <a:t>Unsure</a:t>
            </a:r>
            <a:r>
              <a:rPr lang="en-US" sz="2400" dirty="0">
                <a:solidFill>
                  <a:schemeClr val="tx1"/>
                </a:solidFill>
                <a:ea typeface="Aptos" panose="020B0004020202020204" pitchFamily="34" charset="0"/>
              </a:rPr>
              <a:t>:</a:t>
            </a:r>
            <a:r>
              <a:rPr lang="en-US" sz="2400" i="1" dirty="0">
                <a:solidFill>
                  <a:schemeClr val="tx1"/>
                </a:solidFill>
                <a:ea typeface="Aptos" panose="020B0004020202020204" pitchFamily="34" charset="0"/>
              </a:rPr>
              <a:t> Not Being Confident In Our Own Decision-Making Abilities (we’re human).</a:t>
            </a:r>
          </a:p>
          <a:p>
            <a:pPr>
              <a:spcAft>
                <a:spcPts val="1200"/>
              </a:spcAft>
            </a:pPr>
            <a:r>
              <a:rPr lang="en-US" b="1" dirty="0">
                <a:solidFill>
                  <a:schemeClr val="tx1"/>
                </a:solidFill>
                <a:effectLst>
                  <a:outerShdw blurRad="38100" dist="38100" dir="2700000" algn="tl">
                    <a:srgbClr val="000000">
                      <a:alpha val="43137"/>
                    </a:srgbClr>
                  </a:outerShdw>
                </a:effectLst>
              </a:rPr>
              <a:t>The Unknown</a:t>
            </a:r>
            <a:r>
              <a:rPr lang="en-US" i="1" dirty="0">
                <a:solidFill>
                  <a:schemeClr val="tx1"/>
                </a:solidFill>
              </a:rPr>
              <a:t>: Not Really Knowing What To Expect From A Candidate. For Example, Responding To A Candidate Who Offers A “Real Whopper Of A Response” To A Question We Ask.</a:t>
            </a:r>
          </a:p>
          <a:p>
            <a:pPr>
              <a:spcAft>
                <a:spcPts val="1200"/>
              </a:spcAft>
            </a:pPr>
            <a:r>
              <a:rPr lang="en-US" b="1" dirty="0">
                <a:solidFill>
                  <a:schemeClr val="tx1"/>
                </a:solidFill>
                <a:effectLst>
                  <a:outerShdw blurRad="38100" dist="38100" dir="2700000" algn="tl">
                    <a:srgbClr val="000000">
                      <a:alpha val="43137"/>
                    </a:srgbClr>
                  </a:outerShdw>
                </a:effectLst>
              </a:rPr>
              <a:t>Unprepared</a:t>
            </a:r>
            <a:r>
              <a:rPr lang="en-US" dirty="0">
                <a:solidFill>
                  <a:schemeClr val="tx1"/>
                </a:solidFill>
              </a:rPr>
              <a:t>:</a:t>
            </a:r>
            <a:r>
              <a:rPr lang="en-US" i="1" dirty="0">
                <a:solidFill>
                  <a:schemeClr val="tx1"/>
                </a:solidFill>
              </a:rPr>
              <a:t> Not Being Prepared Enough For The Interview. We Worry We’re Going To Miss Something…Sound Familiar? </a:t>
            </a:r>
            <a:r>
              <a:rPr lang="en-US" i="1" dirty="0">
                <a:solidFill>
                  <a:schemeClr val="tx1"/>
                </a:solidFill>
                <a:sym typeface="Wingdings" panose="05000000000000000000" pitchFamily="2" charset="2"/>
              </a:rPr>
              <a:t></a:t>
            </a:r>
            <a:endParaRPr lang="en-US" i="1" dirty="0">
              <a:solidFill>
                <a:schemeClr val="tx1"/>
              </a:solidFill>
            </a:endParaRPr>
          </a:p>
          <a:p>
            <a:pPr>
              <a:spcAft>
                <a:spcPts val="1200"/>
              </a:spcAft>
            </a:pPr>
            <a:r>
              <a:rPr lang="en-US" b="1" dirty="0">
                <a:solidFill>
                  <a:schemeClr val="tx1"/>
                </a:solidFill>
                <a:effectLst>
                  <a:outerShdw blurRad="38100" dist="38100" dir="2700000" algn="tl">
                    <a:srgbClr val="000000">
                      <a:alpha val="43137"/>
                    </a:srgbClr>
                  </a:outerShdw>
                </a:effectLst>
              </a:rPr>
              <a:t>Making A Mistake</a:t>
            </a:r>
            <a:r>
              <a:rPr lang="en-US" dirty="0">
                <a:solidFill>
                  <a:schemeClr val="tx1"/>
                </a:solidFill>
              </a:rPr>
              <a:t>:</a:t>
            </a:r>
            <a:r>
              <a:rPr lang="en-US" i="1" dirty="0">
                <a:solidFill>
                  <a:schemeClr val="tx1"/>
                </a:solidFill>
              </a:rPr>
              <a:t> Hiring Someone Who Creates Disruption.</a:t>
            </a:r>
          </a:p>
        </p:txBody>
      </p:sp>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p:txBody>
          <a:bodyPr/>
          <a:lstStyle/>
          <a:p>
            <a:fld id="{03DC2DEF-D2FE-4B45-ABA4-9F153FD1C98A}" type="slidenum">
              <a:rPr lang="en-US" smtClean="0"/>
              <a:t>8</a:t>
            </a:fld>
            <a:endParaRPr lang="en-US"/>
          </a:p>
        </p:txBody>
      </p:sp>
      <p:pic>
        <p:nvPicPr>
          <p:cNvPr id="5" name="Picture 4" descr="A close up of a logo&#10;&#10;Description automatically generated">
            <a:extLst>
              <a:ext uri="{FF2B5EF4-FFF2-40B4-BE49-F238E27FC236}">
                <a16:creationId xmlns:a16="http://schemas.microsoft.com/office/drawing/2014/main" id="{4F09BC5E-59E3-D85D-ACAF-AB25A9116511}"/>
              </a:ext>
            </a:extLst>
          </p:cNvPr>
          <p:cNvPicPr>
            <a:picLocks noChangeAspect="1"/>
          </p:cNvPicPr>
          <p:nvPr/>
        </p:nvPicPr>
        <p:blipFill>
          <a:blip r:embed="rId2"/>
          <a:stretch>
            <a:fillRect/>
          </a:stretch>
        </p:blipFill>
        <p:spPr>
          <a:xfrm>
            <a:off x="0" y="0"/>
            <a:ext cx="3057525" cy="600498"/>
          </a:xfrm>
          <a:prstGeom prst="rect">
            <a:avLst/>
          </a:prstGeom>
        </p:spPr>
      </p:pic>
      <p:sp>
        <p:nvSpPr>
          <p:cNvPr id="8" name="TextBox 7">
            <a:extLst>
              <a:ext uri="{FF2B5EF4-FFF2-40B4-BE49-F238E27FC236}">
                <a16:creationId xmlns:a16="http://schemas.microsoft.com/office/drawing/2014/main" id="{9D1A1603-0245-76DB-4E6B-5240F23B567F}"/>
              </a:ext>
            </a:extLst>
          </p:cNvPr>
          <p:cNvSpPr txBox="1"/>
          <p:nvPr/>
        </p:nvSpPr>
        <p:spPr>
          <a:xfrm>
            <a:off x="838200" y="1400687"/>
            <a:ext cx="959854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Please Share Your Insights…</a:t>
            </a:r>
          </a:p>
        </p:txBody>
      </p:sp>
      <p:pic>
        <p:nvPicPr>
          <p:cNvPr id="6" name="Picture 5">
            <a:extLst>
              <a:ext uri="{FF2B5EF4-FFF2-40B4-BE49-F238E27FC236}">
                <a16:creationId xmlns:a16="http://schemas.microsoft.com/office/drawing/2014/main" id="{1B1C61C9-1872-6B8E-80CD-036D04C508D5}"/>
              </a:ext>
            </a:extLst>
          </p:cNvPr>
          <p:cNvPicPr>
            <a:picLocks noChangeAspect="1"/>
          </p:cNvPicPr>
          <p:nvPr/>
        </p:nvPicPr>
        <p:blipFill>
          <a:blip r:embed="rId3"/>
          <a:stretch>
            <a:fillRect/>
          </a:stretch>
        </p:blipFill>
        <p:spPr>
          <a:xfrm>
            <a:off x="0" y="6398736"/>
            <a:ext cx="2019300" cy="459264"/>
          </a:xfrm>
          <a:prstGeom prst="rect">
            <a:avLst/>
          </a:prstGeom>
        </p:spPr>
      </p:pic>
    </p:spTree>
    <p:extLst>
      <p:ext uri="{BB962C8B-B14F-4D97-AF65-F5344CB8AC3E}">
        <p14:creationId xmlns:p14="http://schemas.microsoft.com/office/powerpoint/2010/main" val="35777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3818F-57B9-DEC8-2557-E3E6777A3AA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i="1" kern="1200" dirty="0">
                <a:solidFill>
                  <a:schemeClr val="bg1"/>
                </a:solidFill>
                <a:latin typeface="+mj-lt"/>
                <a:ea typeface="+mj-ea"/>
                <a:cs typeface="+mj-cs"/>
              </a:rPr>
              <a:t>What Hiring Someone Who Creates Disruption Looks Like</a:t>
            </a:r>
          </a:p>
        </p:txBody>
      </p:sp>
      <p:pic>
        <p:nvPicPr>
          <p:cNvPr id="5" name="Picture 4">
            <a:extLst>
              <a:ext uri="{FF2B5EF4-FFF2-40B4-BE49-F238E27FC236}">
                <a16:creationId xmlns:a16="http://schemas.microsoft.com/office/drawing/2014/main" id="{652CB064-3851-9640-E593-815648C17E63}"/>
              </a:ext>
            </a:extLst>
          </p:cNvPr>
          <p:cNvPicPr>
            <a:picLocks noChangeAspect="1"/>
          </p:cNvPicPr>
          <p:nvPr/>
        </p:nvPicPr>
        <p:blipFill>
          <a:blip r:embed="rId2"/>
          <a:srcRect r="4000"/>
          <a:stretch/>
        </p:blipFill>
        <p:spPr>
          <a:xfrm>
            <a:off x="2190046" y="1675227"/>
            <a:ext cx="7811908" cy="4394199"/>
          </a:xfrm>
          <a:prstGeom prst="rect">
            <a:avLst/>
          </a:prstGeom>
        </p:spPr>
      </p:pic>
      <p:sp>
        <p:nvSpPr>
          <p:cNvPr id="4" name="Slide Number Placeholder 3">
            <a:extLst>
              <a:ext uri="{FF2B5EF4-FFF2-40B4-BE49-F238E27FC236}">
                <a16:creationId xmlns:a16="http://schemas.microsoft.com/office/drawing/2014/main" id="{A2144D8E-AE6E-4C1F-9CA9-A235759D2E41}"/>
              </a:ext>
            </a:extLst>
          </p:cNvPr>
          <p:cNvSpPr>
            <a:spLocks noGrp="1"/>
          </p:cNvSpPr>
          <p:nvPr>
            <p:ph type="sldNum" sz="quarter" idx="12"/>
          </p:nvPr>
        </p:nvSpPr>
        <p:spPr>
          <a:xfrm>
            <a:off x="11447930" y="6492875"/>
            <a:ext cx="439270" cy="365125"/>
          </a:xfrm>
        </p:spPr>
        <p:txBody>
          <a:bodyPr vert="horz" lIns="91440" tIns="45720" rIns="91440" bIns="45720" rtlCol="0" anchor="ctr">
            <a:normAutofit/>
          </a:bodyPr>
          <a:lstStyle/>
          <a:p>
            <a:pPr>
              <a:spcAft>
                <a:spcPts val="600"/>
              </a:spcAft>
            </a:pPr>
            <a:fld id="{03DC2DEF-D2FE-4B45-ABA4-9F153FD1C98A}" type="slidenum">
              <a:rPr lang="en-US" smtClean="0"/>
              <a:pPr>
                <a:spcAft>
                  <a:spcPts val="600"/>
                </a:spcAft>
              </a:pPr>
              <a:t>9</a:t>
            </a:fld>
            <a:endParaRPr lang="en-US" dirty="0"/>
          </a:p>
        </p:txBody>
      </p:sp>
      <p:sp>
        <p:nvSpPr>
          <p:cNvPr id="3" name="Arrow: Left 2">
            <a:extLst>
              <a:ext uri="{FF2B5EF4-FFF2-40B4-BE49-F238E27FC236}">
                <a16:creationId xmlns:a16="http://schemas.microsoft.com/office/drawing/2014/main" id="{C3657859-17CC-B945-902B-74162DBFAB46}"/>
              </a:ext>
            </a:extLst>
          </p:cNvPr>
          <p:cNvSpPr/>
          <p:nvPr/>
        </p:nvSpPr>
        <p:spPr>
          <a:xfrm rot="2609240">
            <a:off x="9551666" y="4146843"/>
            <a:ext cx="1584054" cy="1118288"/>
          </a:xfrm>
          <a:prstGeom prst="leftArrow">
            <a:avLst/>
          </a:prstGeom>
          <a:solidFill>
            <a:srgbClr val="FF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9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CSH SHR Rebrand Colors">
      <a:dk1>
        <a:srgbClr val="055389"/>
      </a:dk1>
      <a:lt1>
        <a:sysClr val="window" lastClr="FFFFFF"/>
      </a:lt1>
      <a:dk2>
        <a:srgbClr val="055389"/>
      </a:dk2>
      <a:lt2>
        <a:srgbClr val="FFFFFF"/>
      </a:lt2>
      <a:accent1>
        <a:srgbClr val="05548A"/>
      </a:accent1>
      <a:accent2>
        <a:srgbClr val="055389"/>
      </a:accent2>
      <a:accent3>
        <a:srgbClr val="055389"/>
      </a:accent3>
      <a:accent4>
        <a:srgbClr val="055389"/>
      </a:accent4>
      <a:accent5>
        <a:srgbClr val="99CCCC"/>
      </a:accent5>
      <a:accent6>
        <a:srgbClr val="FF9900"/>
      </a:accent6>
      <a:hlink>
        <a:srgbClr val="FF9900"/>
      </a:hlink>
      <a:folHlink>
        <a:srgbClr val="FF9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aae73e-f04d-4010-98c9-96c63c0ce067" xsi:nil="true"/>
    <lcf76f155ced4ddcb4097134ff3c332f xmlns="b9853205-454e-4f41-bae0-e72ed79cbd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32A04C272F1D4FB2026DB9E16909BE" ma:contentTypeVersion="10" ma:contentTypeDescription="Create a new document." ma:contentTypeScope="" ma:versionID="487f50be35aad7f748cd1a82a6b092ed">
  <xsd:schema xmlns:xsd="http://www.w3.org/2001/XMLSchema" xmlns:xs="http://www.w3.org/2001/XMLSchema" xmlns:p="http://schemas.microsoft.com/office/2006/metadata/properties" xmlns:ns2="b9853205-454e-4f41-bae0-e72ed79cbd64" xmlns:ns3="27aae73e-f04d-4010-98c9-96c63c0ce067" targetNamespace="http://schemas.microsoft.com/office/2006/metadata/properties" ma:root="true" ma:fieldsID="648a43fff51d58a9b1a779bbfcf8bef5" ns2:_="" ns3:_="">
    <xsd:import namespace="b9853205-454e-4f41-bae0-e72ed79cbd64"/>
    <xsd:import namespace="27aae73e-f04d-4010-98c9-96c63c0ce06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853205-454e-4f41-bae0-e72ed79cbd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887eae0-cfae-488f-9c8a-ad1e3fc5d57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aae73e-f04d-4010-98c9-96c63c0ce06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7754a93-2400-4f6f-b5c7-bd23c6e32bdf}" ma:internalName="TaxCatchAll" ma:showField="CatchAllData" ma:web="27aae73e-f04d-4010-98c9-96c63c0ce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FCA527-CF26-4609-BE06-4B1CD26D1D50}">
  <ds:schemaRef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7aae73e-f04d-4010-98c9-96c63c0ce067"/>
    <ds:schemaRef ds:uri="b9853205-454e-4f41-bae0-e72ed79cbd64"/>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E87C18B-666A-482A-A77E-1E23FD3A24BC}">
  <ds:schemaRefs>
    <ds:schemaRef ds:uri="http://schemas.microsoft.com/sharepoint/v3/contenttype/forms"/>
  </ds:schemaRefs>
</ds:datastoreItem>
</file>

<file path=customXml/itemProps3.xml><?xml version="1.0" encoding="utf-8"?>
<ds:datastoreItem xmlns:ds="http://schemas.openxmlformats.org/officeDocument/2006/customXml" ds:itemID="{5BA6A1DA-5196-4C98-9A61-70A106CE85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853205-454e-4f41-bae0-e72ed79cbd64"/>
    <ds:schemaRef ds:uri="27aae73e-f04d-4010-98c9-96c63c0ce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4969</TotalTime>
  <Words>2279</Words>
  <Application>Microsoft Office PowerPoint</Application>
  <PresentationFormat>Widescreen</PresentationFormat>
  <Paragraphs>204</Paragraphs>
  <Slides>35</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Arial</vt:lpstr>
      <vt:lpstr>Calibri</vt:lpstr>
      <vt:lpstr>Wingdings</vt:lpstr>
      <vt:lpstr>Office Theme</vt:lpstr>
      <vt:lpstr>The Keys to Getting Hired From the HR Manager’s Perspective</vt:lpstr>
      <vt:lpstr>INTRODUCTION</vt:lpstr>
      <vt:lpstr>PowerPoint Presentation</vt:lpstr>
      <vt:lpstr>PowerPoint Presentation</vt:lpstr>
      <vt:lpstr>PowerPoint Presentation</vt:lpstr>
      <vt:lpstr>PowerPoint Presentation</vt:lpstr>
      <vt:lpstr>Let’s Chat</vt:lpstr>
      <vt:lpstr>What Are HR Folks Nervous About</vt:lpstr>
      <vt:lpstr>What Hiring Someone Who Creates Disruption Looks Like</vt:lpstr>
      <vt:lpstr>Let’s Chat</vt:lpstr>
      <vt:lpstr>What Are HR Folks Waiting For You To “Tell” Them During An Interview?</vt:lpstr>
      <vt:lpstr>A Message About Trust From Simon Sinek</vt:lpstr>
      <vt:lpstr>What Are HR Folks Waiting For You To “Tell” Them During An Interview?</vt:lpstr>
      <vt:lpstr>What Are HR Folks Waiting For You To “Tell” Them During An Interview?</vt:lpstr>
      <vt:lpstr>What Are HR Folks Waiting For You To “Tell” Them During An Interview?</vt:lpstr>
      <vt:lpstr>What Are HR Folks Waiting For You To “Tell” Them During An Interview?</vt:lpstr>
      <vt:lpstr>What Are HR Folks Waiting For You To “Tell” Them During An Interview?</vt:lpstr>
      <vt:lpstr>Let’s Chat</vt:lpstr>
      <vt:lpstr>Best Practices For Communicating During The Interview Process</vt:lpstr>
      <vt:lpstr>Data</vt:lpstr>
      <vt:lpstr>Best Practices For Communicating During The Interview Process</vt:lpstr>
      <vt:lpstr>Nailed It “Commercial”</vt:lpstr>
      <vt:lpstr>Nailed It “Commercial”</vt:lpstr>
      <vt:lpstr>Nailed It “Commercial”</vt:lpstr>
      <vt:lpstr>Let’s Chat</vt:lpstr>
      <vt:lpstr>PowerPoint Presentation</vt:lpstr>
      <vt:lpstr>PowerPoint Presentation</vt:lpstr>
      <vt:lpstr>Best Practices for Getting Hired According To AI</vt:lpstr>
      <vt:lpstr>Interesting Stats</vt:lpstr>
      <vt:lpstr>Data</vt:lpstr>
      <vt:lpstr>In Closing</vt:lpstr>
      <vt:lpstr>Always Remember…</vt:lpstr>
      <vt:lpstr>PowerPoint Presentation</vt:lpstr>
      <vt:lpstr>What Questions Do You Have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Slingluff, Rachel H</dc:creator>
  <cp:lastModifiedBy>Carl Allison</cp:lastModifiedBy>
  <cp:revision>51</cp:revision>
  <dcterms:created xsi:type="dcterms:W3CDTF">2023-06-02T14:27:39Z</dcterms:created>
  <dcterms:modified xsi:type="dcterms:W3CDTF">2024-10-22T18:35:49Z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0x0101000F32A04C272F1D4FB2026DB9E16909BE</vt:lpwstr>
  </property>
  <property fmtid="{D5CDD505-2E9C-101B-9397-08002B2CF9AE}" pid="3" name="MediaServiceImageTags">
    <vt:lpwstr/>
  </property>
</Properties>
</file>