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07" r:id="rId2"/>
    <p:sldMasterId id="2147483660" r:id="rId3"/>
  </p:sldMasterIdLst>
  <p:notesMasterIdLst>
    <p:notesMasterId r:id="rId19"/>
  </p:notesMasterIdLst>
  <p:sldIdLst>
    <p:sldId id="275" r:id="rId4"/>
    <p:sldId id="276" r:id="rId5"/>
    <p:sldId id="283" r:id="rId6"/>
    <p:sldId id="259" r:id="rId7"/>
    <p:sldId id="260" r:id="rId8"/>
    <p:sldId id="263" r:id="rId9"/>
    <p:sldId id="264" r:id="rId10"/>
    <p:sldId id="278" r:id="rId11"/>
    <p:sldId id="271" r:id="rId12"/>
    <p:sldId id="281" r:id="rId13"/>
    <p:sldId id="279" r:id="rId14"/>
    <p:sldId id="280" r:id="rId15"/>
    <p:sldId id="265" r:id="rId16"/>
    <p:sldId id="282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8"/>
    <p:restoredTop sz="94808"/>
  </p:normalViewPr>
  <p:slideViewPr>
    <p:cSldViewPr snapToGrid="0" snapToObjects="1">
      <p:cViewPr varScale="1">
        <p:scale>
          <a:sx n="102" d="100"/>
          <a:sy n="102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FD16A-A54A-1E4B-B416-5B35B91A46C7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7B513-4F8A-504C-BC50-A353EF92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5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7B513-4F8A-504C-BC50-A353EF9228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6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7B513-4F8A-504C-BC50-A353EF9228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6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7B513-4F8A-504C-BC50-A353EF9228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3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3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3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0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C26E-6129-8640-9FEB-A204581E3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CBA90-456D-4145-A532-6374E84FD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A52FA-3FE7-864D-AD2A-0E2AB7D8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24C2D-67D6-2E48-A653-C5147144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8F04E-DAC3-694F-B721-4F9660F3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52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719D0-1B52-9142-9ED2-4A95C7B0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A26F1-81D6-9D45-9484-9DB1116E2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745FF-5D4B-FE4C-B925-797349AA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A0131-2515-7B44-964E-E1117A339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00943-81C2-4143-A04F-2D6FAAF1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8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3EE0-2887-2B48-B830-78EBA127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442D9-8BA5-A245-BB50-7C3F3D581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05806-3CEC-4F49-9E75-578420BF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5D0F0-262B-904E-82D3-534778B6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BEC5D-B2C3-BD4B-85FC-12336166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79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7235-A216-E54F-A7DE-55EABDAA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566D4-19D6-BF47-B1A5-5049CA9E0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00D99-ECF1-F041-A50B-A850323E3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8DF36-2494-BF44-9349-4AC6DD06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440C6-DE5C-0948-944C-0EC11BC0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01038-E1BB-D04F-84DC-6E0E8B47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11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468E-1E73-104A-AEDB-DB3A58AB2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84C94-8507-E245-9D27-B182A366E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CA1EF-BE3B-CC48-89FB-2862B568E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B1CFD-5853-3341-86B5-4CA869B90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F9A086-E0D2-7945-B6F7-907950E24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730DFB-BB1D-3D4B-8C28-85772AC6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39AB3-645C-DD49-8FBF-A179CBED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095CB1-60E4-EB43-A0C1-DA0DB59E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52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CE0B-CC9D-3846-9822-13E89FE8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E36E4-63C3-BF40-8C26-7AFC5A4B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226E3-1917-2647-ACE9-23FDAE6F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93D78-D55B-DF40-B39D-F43C993E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758B14-A580-BA4A-9C8E-8B99221A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35ABA-675D-3C4C-AA7A-38A8B855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C8138-5877-FF47-9BB6-F1D9C0CE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02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E4D3-91D3-D34C-9EEE-EC6426C6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E16F6-24B5-E045-96F4-D25A0F083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3375F-0BD7-0747-A766-9FBD0874D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279F7-BCC4-AF4B-91AF-91A792BE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3599-856A-6347-89C2-643FBB86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45AC7-4768-8E41-A64F-ACC94FFD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71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2C20-1779-8D4F-BD44-09E1A05E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B0CCD1-BC70-F442-AA30-877047485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2D2E0-A2BA-AD40-92B7-5425CC313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2A0CA-4583-C04E-9AC4-4F86715E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112DE-36F1-C249-A40D-4DD6C560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FD6AF-2402-CC4D-87E4-95529D22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39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A1E4-957C-CC4D-B9E3-1ADE5C25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A6117-58DF-1345-AB81-21252DEFF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B3135-45D2-8C4F-A689-3B517221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C86DE-7CDA-E942-8B00-F74F5656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FB96D-BA8B-294A-A8BA-CA9F6152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79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B0B4B8-0127-4C47-9D5C-F87BEC807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8FE71-2DBC-E249-9A16-88AF7C246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45DED-923C-FF44-88A6-253C70B3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0D194-C018-1946-BF8E-B2BC3235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DCB8D-05E2-0941-B470-82F4F964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4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D5A7-089E-46BB-A3F0-21F44179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F54B-84C6-40B0-9E91-09EF9CF3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306F8-9810-4DFA-924A-391D11EA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02D2-1AE6-4311-AB65-C7A2954C03D6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631C2-D414-4CC0-A826-67A4F77A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EE50A-E006-43EA-831E-A400B519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45EA-88FC-46ED-ADC7-5169661E1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0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0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2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4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3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5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7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694" r:id="rId5"/>
    <p:sldLayoutId id="2147483695" r:id="rId6"/>
    <p:sldLayoutId id="2147483701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38C0-9BBC-FD4C-BD40-D9E5B8E7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11151-BFC4-2A44-8B89-A21036DE8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EA492-3323-4C45-9C39-399F4384E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F905-CEA3-FF47-B08A-E850C677F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920C8-FCD2-9C4E-AEA2-571D7DF49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4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40EBB8-EBED-485A-B321-3F9B46F5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42A65-FCDA-4EFC-9D59-44ADF6F46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C4F36-7BC5-484C-AA09-F7D1EFBD9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02D2-1AE6-4311-AB65-C7A2954C03D6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7C56-BFCF-4CCD-9697-1F614FC38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368FF-8313-4CF8-A8F9-2A9FE7C79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45EA-88FC-46ED-ADC7-5169661E1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hyperlink" Target="http://www.kentonlibrary.org/" TargetMode="External"/><Relationship Id="rId1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6" Type="http://schemas.openxmlformats.org/officeDocument/2006/relationships/hyperlink" Target="mailto:jrhoads.coach@gmail.com" TargetMode="Externa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hyperlink" Target="http://www.rhoadscoaching.com/" TargetMode="External"/><Relationship Id="rId10" Type="http://schemas.microsoft.com/office/2007/relationships/hdphoto" Target="../media/hdphoto3.wdp"/><Relationship Id="rId19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20.png"/><Relationship Id="rId1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rhoadscoaching.com/" TargetMode="External"/><Relationship Id="rId5" Type="http://schemas.openxmlformats.org/officeDocument/2006/relationships/hyperlink" Target="mailto:jrhoads.coach@gmail.com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okamifire.deviantart.com/art/waving-bear-5534934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0CA386-19DD-400E-919A-E55F67833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126" y="89754"/>
            <a:ext cx="8977745" cy="3221085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Networking Fundamentals</a:t>
            </a:r>
            <a:br>
              <a:rPr lang="en-US" sz="7200" b="1" dirty="0">
                <a:latin typeface="Serifa" pitchFamily="2" charset="77"/>
                <a:cs typeface="Arial" panose="020B0604020202020204" pitchFamily="34" charset="0"/>
              </a:rPr>
            </a:br>
            <a:endParaRPr lang="en-US" sz="7200" b="1" dirty="0">
              <a:latin typeface="Serifa" pitchFamily="2" charset="77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02C56A-37AB-4E6B-9C2B-EE9E31F88E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674" y="5658324"/>
            <a:ext cx="3477408" cy="9109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553FDC-6A3F-FF4F-9E94-B284354EBD38}"/>
              </a:ext>
            </a:extLst>
          </p:cNvPr>
          <p:cNvCxnSpPr/>
          <p:nvPr/>
        </p:nvCxnSpPr>
        <p:spPr>
          <a:xfrm>
            <a:off x="1484970" y="2684305"/>
            <a:ext cx="9222059" cy="0"/>
          </a:xfrm>
          <a:prstGeom prst="line">
            <a:avLst/>
          </a:prstGeom>
          <a:ln w="25400">
            <a:solidFill>
              <a:srgbClr val="0A4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4BD06FD6-BF3D-D848-B11D-FDFCE6D599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-42864" y="-289810"/>
            <a:ext cx="363307" cy="7190674"/>
          </a:xfrm>
          <a:prstGeom prst="rect">
            <a:avLst/>
          </a:prstGeom>
        </p:spPr>
      </p:pic>
      <p:pic>
        <p:nvPicPr>
          <p:cNvPr id="15" name="Picture 14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733D6859-1347-6343-B422-6F00CB2824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11853692" y="-180625"/>
            <a:ext cx="363307" cy="7190674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06F1D6D-B3C0-BE49-A706-3D4466242F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471" y="5717267"/>
            <a:ext cx="43434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C9B150-54C1-2243-B3EB-A75996E86A70}"/>
              </a:ext>
            </a:extLst>
          </p:cNvPr>
          <p:cNvSpPr/>
          <p:nvPr/>
        </p:nvSpPr>
        <p:spPr>
          <a:xfrm>
            <a:off x="5676445" y="5498601"/>
            <a:ext cx="6096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73050" algn="ctr">
              <a:lnSpc>
                <a:spcPct val="80000"/>
              </a:lnSpc>
              <a:spcAft>
                <a:spcPct val="20000"/>
              </a:spcAft>
              <a:defRPr/>
            </a:pPr>
            <a:r>
              <a:rPr lang="en-US" dirty="0">
                <a:solidFill>
                  <a:srgbClr val="0A4F30"/>
                </a:solidFill>
              </a:rPr>
              <a:t>Presenter: John Rhoads </a:t>
            </a:r>
          </a:p>
        </p:txBody>
      </p:sp>
    </p:spTree>
    <p:extLst>
      <p:ext uri="{BB962C8B-B14F-4D97-AF65-F5344CB8AC3E}">
        <p14:creationId xmlns:p14="http://schemas.microsoft.com/office/powerpoint/2010/main" val="16224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249D-AF1A-BE4B-8F20-5281FF02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9B0-8711-FA4B-92EA-02F52598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14" y="2045463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the THREE biggest hurdles to networking for me?</a:t>
            </a:r>
          </a:p>
          <a:p>
            <a:pPr marL="0" indent="0">
              <a:buNone/>
            </a:pPr>
            <a:r>
              <a:rPr lang="en-US" dirty="0"/>
              <a:t>(Write them down)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BDA7C-056F-BE46-9B87-E3C6C56A11B9}"/>
              </a:ext>
            </a:extLst>
          </p:cNvPr>
          <p:cNvSpPr txBox="1"/>
          <p:nvPr/>
        </p:nvSpPr>
        <p:spPr>
          <a:xfrm>
            <a:off x="674176" y="3983064"/>
            <a:ext cx="10515600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800" dirty="0"/>
              <a:t>How am I going to address each of these three challenges?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(Write down the strategy)</a:t>
            </a:r>
          </a:p>
          <a:p>
            <a:endParaRPr lang="en-US" dirty="0"/>
          </a:p>
        </p:txBody>
      </p:sp>
      <p:pic>
        <p:nvPicPr>
          <p:cNvPr id="5" name="Picture 4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34E45F49-CCC7-CD44-8CB4-20E598A7F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-1938" r="95146" b="1938"/>
          <a:stretch/>
        </p:blipFill>
        <p:spPr>
          <a:xfrm>
            <a:off x="-42863" y="-243316"/>
            <a:ext cx="363307" cy="7190674"/>
          </a:xfrm>
          <a:prstGeom prst="rect">
            <a:avLst/>
          </a:prstGeom>
        </p:spPr>
      </p:pic>
      <p:pic>
        <p:nvPicPr>
          <p:cNvPr id="6" name="Picture 5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E39F3875-B51B-F04E-BA60-2AE651FBAC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-1938" r="95146" b="1938"/>
          <a:stretch/>
        </p:blipFill>
        <p:spPr>
          <a:xfrm>
            <a:off x="11859691" y="-243316"/>
            <a:ext cx="363307" cy="71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5FF4-0F91-1043-A51A-BA87C603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08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Are Characteristics of Being Introverted?</a:t>
            </a:r>
          </a:p>
        </p:txBody>
      </p:sp>
      <p:pic>
        <p:nvPicPr>
          <p:cNvPr id="6" name="Picture 5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87F720A8-0B89-2043-823D-9B62F32A60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-89358" y="-289810"/>
            <a:ext cx="363307" cy="7190674"/>
          </a:xfrm>
          <a:prstGeom prst="rect">
            <a:avLst/>
          </a:prstGeom>
        </p:spPr>
      </p:pic>
      <p:pic>
        <p:nvPicPr>
          <p:cNvPr id="7" name="Picture 6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4CED6E23-D315-9442-8DE5-0575A553DF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11854669" y="-289810"/>
            <a:ext cx="363307" cy="719067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D4A5EF5-D00B-2848-84AD-D081649311CD}"/>
              </a:ext>
            </a:extLst>
          </p:cNvPr>
          <p:cNvGrpSpPr/>
          <p:nvPr/>
        </p:nvGrpSpPr>
        <p:grpSpPr>
          <a:xfrm>
            <a:off x="1881493" y="4490990"/>
            <a:ext cx="7969450" cy="1261872"/>
            <a:chOff x="1881493" y="4490990"/>
            <a:chExt cx="7969450" cy="12618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481BA5-431B-F04B-86A8-6E040828A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81493" y="4538980"/>
              <a:ext cx="7803527" cy="121388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460D03-CFBE-214D-905F-2BF069046DDB}"/>
                </a:ext>
              </a:extLst>
            </p:cNvPr>
            <p:cNvSpPr txBox="1"/>
            <p:nvPr/>
          </p:nvSpPr>
          <p:spPr>
            <a:xfrm>
              <a:off x="1940891" y="4495898"/>
              <a:ext cx="1268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Extrovert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7BD987-BE09-E44C-BDCA-A27686030D91}"/>
                </a:ext>
              </a:extLst>
            </p:cNvPr>
            <p:cNvSpPr txBox="1"/>
            <p:nvPr/>
          </p:nvSpPr>
          <p:spPr>
            <a:xfrm>
              <a:off x="8582582" y="4519106"/>
              <a:ext cx="1268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Introvert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8B45C7-961D-D44E-A42E-BFBA6932E34D}"/>
                </a:ext>
              </a:extLst>
            </p:cNvPr>
            <p:cNvSpPr txBox="1"/>
            <p:nvPr/>
          </p:nvSpPr>
          <p:spPr>
            <a:xfrm>
              <a:off x="5283267" y="4490990"/>
              <a:ext cx="1268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Neutral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1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6C1582-FD2B-8A4D-B206-8C07D0C676BE}"/>
              </a:ext>
            </a:extLst>
          </p:cNvPr>
          <p:cNvSpPr txBox="1">
            <a:spLocks/>
          </p:cNvSpPr>
          <p:nvPr/>
        </p:nvSpPr>
        <p:spPr>
          <a:xfrm>
            <a:off x="838200" y="4989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0" dirty="0"/>
              <a:t>What Gets In The Way Networking As An Introvert?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3FAC53-17EC-8D42-BE22-2EB0433A9C26}"/>
              </a:ext>
            </a:extLst>
          </p:cNvPr>
          <p:cNvSpPr txBox="1">
            <a:spLocks/>
          </p:cNvSpPr>
          <p:nvPr/>
        </p:nvSpPr>
        <p:spPr>
          <a:xfrm>
            <a:off x="866616" y="249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0" dirty="0"/>
              <a:t>Why Is Networking As An Introvert Worth The Effort? (aka Why Do You Care?)</a:t>
            </a:r>
          </a:p>
        </p:txBody>
      </p:sp>
      <p:pic>
        <p:nvPicPr>
          <p:cNvPr id="6" name="Picture 5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87F720A8-0B89-2043-823D-9B62F32A60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-89358" y="-289810"/>
            <a:ext cx="363307" cy="7190674"/>
          </a:xfrm>
          <a:prstGeom prst="rect">
            <a:avLst/>
          </a:prstGeom>
        </p:spPr>
      </p:pic>
      <p:pic>
        <p:nvPicPr>
          <p:cNvPr id="7" name="Picture 6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4CED6E23-D315-9442-8DE5-0575A553DF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11854669" y="-289810"/>
            <a:ext cx="363307" cy="71906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01E2638-E9F9-E949-8FB2-E27B34FF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68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Best Practices and Self Care For Networking As An Introvert</a:t>
            </a:r>
          </a:p>
        </p:txBody>
      </p:sp>
    </p:spTree>
    <p:extLst>
      <p:ext uri="{BB962C8B-B14F-4D97-AF65-F5344CB8AC3E}">
        <p14:creationId xmlns:p14="http://schemas.microsoft.com/office/powerpoint/2010/main" val="307358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54D0-788C-1B4E-AEE0-E562918A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ADC37-FD5B-5E47-B6C7-F01447A0F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down for yourself three action items to complete.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specific: </a:t>
            </a:r>
          </a:p>
          <a:p>
            <a:pPr marL="0" indent="0">
              <a:buNone/>
            </a:pPr>
            <a:r>
              <a:rPr lang="en-US" dirty="0"/>
              <a:t>What will you do? When will it be done? How will you celebrate?</a:t>
            </a:r>
          </a:p>
        </p:txBody>
      </p:sp>
      <p:pic>
        <p:nvPicPr>
          <p:cNvPr id="4" name="Picture 3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98094077-3985-204E-A12E-AF716DF27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-104856" y="-243316"/>
            <a:ext cx="363307" cy="7190674"/>
          </a:xfrm>
          <a:prstGeom prst="rect">
            <a:avLst/>
          </a:prstGeom>
        </p:spPr>
      </p:pic>
      <p:pic>
        <p:nvPicPr>
          <p:cNvPr id="5" name="Picture 4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20A3786C-6150-524B-A17D-61BB4035EA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11859689" y="-243316"/>
            <a:ext cx="363307" cy="71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5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1A58E7-C76F-4C96-846A-66FE9CEB7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6" y="5987543"/>
            <a:ext cx="2177497" cy="570419"/>
          </a:xfrm>
          <a:prstGeom prst="rect">
            <a:avLst/>
          </a:prstGeom>
        </p:spPr>
      </p:pic>
      <p:pic>
        <p:nvPicPr>
          <p:cNvPr id="6" name="Picture 5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2FC1036A-FC6F-204A-893C-8C4231E63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-1938" r="95146" b="1938"/>
          <a:stretch/>
        </p:blipFill>
        <p:spPr>
          <a:xfrm>
            <a:off x="-181654" y="-166337"/>
            <a:ext cx="363307" cy="7190674"/>
          </a:xfrm>
          <a:prstGeom prst="rect">
            <a:avLst/>
          </a:prstGeom>
        </p:spPr>
      </p:pic>
      <p:pic>
        <p:nvPicPr>
          <p:cNvPr id="7" name="Picture 6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CA52D644-098E-7643-BDFB-5E2FF5A2E2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-1938" r="95146" b="1938"/>
          <a:stretch/>
        </p:blipFill>
        <p:spPr>
          <a:xfrm>
            <a:off x="11857269" y="-304098"/>
            <a:ext cx="363307" cy="7190674"/>
          </a:xfrm>
          <a:prstGeom prst="rect">
            <a:avLst/>
          </a:prstGeom>
        </p:spPr>
      </p:pic>
      <p:pic>
        <p:nvPicPr>
          <p:cNvPr id="5" name="Picture 4" descr="A book cover of a book&#10;&#10;Description automatically generated">
            <a:extLst>
              <a:ext uri="{FF2B5EF4-FFF2-40B4-BE49-F238E27FC236}">
                <a16:creationId xmlns:a16="http://schemas.microsoft.com/office/drawing/2014/main" id="{D14CCDF6-064D-DFCD-932E-55D1A0275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0" y="1281464"/>
            <a:ext cx="3281680" cy="491613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4F76063-D4CD-DC1A-8736-14A7842F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book to read!</a:t>
            </a:r>
          </a:p>
        </p:txBody>
      </p:sp>
    </p:spTree>
    <p:extLst>
      <p:ext uri="{BB962C8B-B14F-4D97-AF65-F5344CB8AC3E}">
        <p14:creationId xmlns:p14="http://schemas.microsoft.com/office/powerpoint/2010/main" val="18035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0CA386-19DD-400E-919A-E55F67833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485" y="-2125096"/>
            <a:ext cx="8943195" cy="3221085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" panose="020F0502020204030204" pitchFamily="34" charset="0"/>
              </a:rPr>
              <a:t>Questions? Comments? Snide Remarks?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02C56A-37AB-4E6B-9C2B-EE9E31F88E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334" y="5648855"/>
            <a:ext cx="3710649" cy="9720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553FDC-6A3F-FF4F-9E94-B284354EBD38}"/>
              </a:ext>
            </a:extLst>
          </p:cNvPr>
          <p:cNvCxnSpPr/>
          <p:nvPr/>
        </p:nvCxnSpPr>
        <p:spPr>
          <a:xfrm>
            <a:off x="1350485" y="2328854"/>
            <a:ext cx="9222059" cy="0"/>
          </a:xfrm>
          <a:prstGeom prst="line">
            <a:avLst/>
          </a:prstGeom>
          <a:ln w="25400">
            <a:solidFill>
              <a:srgbClr val="0A4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4BD06FD6-BF3D-D848-B11D-FDFCE6D599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-42864" y="-289810"/>
            <a:ext cx="363307" cy="7190674"/>
          </a:xfrm>
          <a:prstGeom prst="rect">
            <a:avLst/>
          </a:prstGeom>
        </p:spPr>
      </p:pic>
      <p:pic>
        <p:nvPicPr>
          <p:cNvPr id="15" name="Picture 14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733D6859-1347-6343-B422-6F00CB2824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11853692" y="-180625"/>
            <a:ext cx="363307" cy="71906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D9D8D0-F04A-4447-871C-6E501FF5CD6A}"/>
              </a:ext>
            </a:extLst>
          </p:cNvPr>
          <p:cNvCxnSpPr>
            <a:cxnSpLocks/>
          </p:cNvCxnSpPr>
          <p:nvPr/>
        </p:nvCxnSpPr>
        <p:spPr>
          <a:xfrm flipV="1">
            <a:off x="3783787" y="4336736"/>
            <a:ext cx="0" cy="916694"/>
          </a:xfrm>
          <a:prstGeom prst="line">
            <a:avLst/>
          </a:prstGeom>
          <a:ln w="25400">
            <a:solidFill>
              <a:srgbClr val="0A4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E37E23-E4B8-5146-A223-17DCA4B31775}"/>
              </a:ext>
            </a:extLst>
          </p:cNvPr>
          <p:cNvCxnSpPr>
            <a:cxnSpLocks/>
          </p:cNvCxnSpPr>
          <p:nvPr/>
        </p:nvCxnSpPr>
        <p:spPr>
          <a:xfrm flipV="1">
            <a:off x="7590897" y="4398730"/>
            <a:ext cx="0" cy="916694"/>
          </a:xfrm>
          <a:prstGeom prst="line">
            <a:avLst/>
          </a:prstGeom>
          <a:ln w="25400">
            <a:solidFill>
              <a:srgbClr val="0A4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932CB76-BF87-7749-9DC0-CD68350C889A}"/>
              </a:ext>
            </a:extLst>
          </p:cNvPr>
          <p:cNvSpPr txBox="1"/>
          <p:nvPr/>
        </p:nvSpPr>
        <p:spPr>
          <a:xfrm>
            <a:off x="-422933" y="4391946"/>
            <a:ext cx="524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Covington Branch </a:t>
            </a:r>
          </a:p>
          <a:p>
            <a:pPr algn="ctr"/>
            <a:r>
              <a:rPr lang="en-US" sz="1500" dirty="0"/>
              <a:t>502 Scott Blvd.</a:t>
            </a:r>
          </a:p>
          <a:p>
            <a:pPr algn="ctr"/>
            <a:r>
              <a:rPr lang="en-US" sz="1500" dirty="0"/>
              <a:t>Covington, KY 41011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3D68D4-E5FC-7E4A-819C-8313223DBE83}"/>
              </a:ext>
            </a:extLst>
          </p:cNvPr>
          <p:cNvSpPr txBox="1"/>
          <p:nvPr/>
        </p:nvSpPr>
        <p:spPr>
          <a:xfrm>
            <a:off x="3084514" y="4359169"/>
            <a:ext cx="524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Erlanger Branch</a:t>
            </a:r>
          </a:p>
          <a:p>
            <a:pPr algn="ctr"/>
            <a:r>
              <a:rPr lang="en-US" sz="1500" dirty="0"/>
              <a:t>401 Kenton Lands Road</a:t>
            </a:r>
          </a:p>
          <a:p>
            <a:pPr algn="ctr"/>
            <a:r>
              <a:rPr lang="en-US" sz="1500" dirty="0"/>
              <a:t>Erlanger, KY 41018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DCC87-25D8-5E43-9443-5102C9D20A9F}"/>
              </a:ext>
            </a:extLst>
          </p:cNvPr>
          <p:cNvSpPr txBox="1"/>
          <p:nvPr/>
        </p:nvSpPr>
        <p:spPr>
          <a:xfrm>
            <a:off x="6950232" y="4436156"/>
            <a:ext cx="524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William E. </a:t>
            </a:r>
            <a:r>
              <a:rPr lang="en-US" sz="1500" dirty="0" err="1"/>
              <a:t>Durr</a:t>
            </a:r>
            <a:r>
              <a:rPr lang="en-US" sz="1500" dirty="0"/>
              <a:t> Branch</a:t>
            </a:r>
          </a:p>
          <a:p>
            <a:pPr algn="ctr"/>
            <a:r>
              <a:rPr lang="en-US" sz="1500" dirty="0"/>
              <a:t>1992 Walton-Nicholson Road</a:t>
            </a:r>
          </a:p>
          <a:p>
            <a:pPr algn="ctr"/>
            <a:r>
              <a:rPr lang="en-US" sz="1500" dirty="0"/>
              <a:t>Independence, KY 41051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29DF09-3554-3141-957E-F2CB722B044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982" y="5853288"/>
            <a:ext cx="533449" cy="5334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8BD22F-1EC6-294C-8FCA-245C4F52E54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954" y="5853288"/>
            <a:ext cx="533449" cy="5334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B7B011-E37C-8A49-80F7-4E6744AF413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897" y="5854364"/>
            <a:ext cx="532373" cy="5323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1DB2D6-2A31-C34D-93F9-B650DF09B05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749" y="5844553"/>
            <a:ext cx="533449" cy="53344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16FDF3D-D0F8-3C49-B152-B97BD3512AD8}"/>
              </a:ext>
            </a:extLst>
          </p:cNvPr>
          <p:cNvSpPr txBox="1">
            <a:spLocks/>
          </p:cNvSpPr>
          <p:nvPr/>
        </p:nvSpPr>
        <p:spPr>
          <a:xfrm>
            <a:off x="-1072906" y="3350131"/>
            <a:ext cx="6502241" cy="3221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www.kentonlibrary.org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>
              <a:solidFill>
                <a:schemeClr val="accent6">
                  <a:lumMod val="50000"/>
                </a:schemeClr>
              </a:solidFill>
              <a:latin typeface="Serifa" pitchFamily="2" charset="77"/>
              <a:cs typeface="Arial" panose="020B060402020202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859-962-4000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64318A-6B3B-46A9-AF84-85647AC2B410}"/>
              </a:ext>
            </a:extLst>
          </p:cNvPr>
          <p:cNvSpPr txBox="1"/>
          <p:nvPr/>
        </p:nvSpPr>
        <p:spPr>
          <a:xfrm>
            <a:off x="2041159" y="1238439"/>
            <a:ext cx="7972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Visit the Library online for resources to help in your job search:</a:t>
            </a:r>
          </a:p>
          <a:p>
            <a:pPr algn="ctr"/>
            <a:r>
              <a:rPr lang="en-US" sz="2200" dirty="0"/>
              <a:t>www.kentonlibrary.org/job-search-central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8F933759-F4B5-714B-9C05-931B0F7911E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878" y="2769666"/>
            <a:ext cx="2936925" cy="49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CB374A-C07E-1C42-A63D-61A553007E54}"/>
              </a:ext>
            </a:extLst>
          </p:cNvPr>
          <p:cNvSpPr/>
          <p:nvPr/>
        </p:nvSpPr>
        <p:spPr>
          <a:xfrm>
            <a:off x="4294231" y="2824038"/>
            <a:ext cx="3466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hlinkClick r:id="rId15"/>
              </a:rPr>
              <a:t>www.rhoadscoaching.thinkific.com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97B6E-AFC5-7C4A-8E4A-4ACB37AFA89A}"/>
              </a:ext>
            </a:extLst>
          </p:cNvPr>
          <p:cNvSpPr/>
          <p:nvPr/>
        </p:nvSpPr>
        <p:spPr>
          <a:xfrm>
            <a:off x="8110605" y="2812211"/>
            <a:ext cx="2667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16"/>
              </a:rPr>
              <a:t>jrhoads.coach@gmail.com</a:t>
            </a:r>
            <a:endParaRPr lang="en-US" dirty="0"/>
          </a:p>
        </p:txBody>
      </p:sp>
      <p:pic>
        <p:nvPicPr>
          <p:cNvPr id="26" name="Picture 5">
            <a:extLst>
              <a:ext uri="{FF2B5EF4-FFF2-40B4-BE49-F238E27FC236}">
                <a16:creationId xmlns:a16="http://schemas.microsoft.com/office/drawing/2014/main" id="{89EC3644-D488-5249-8913-09EFAB945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942" y="3401810"/>
            <a:ext cx="385118" cy="34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3">
            <a:extLst>
              <a:ext uri="{FF2B5EF4-FFF2-40B4-BE49-F238E27FC236}">
                <a16:creationId xmlns:a16="http://schemas.microsoft.com/office/drawing/2014/main" id="{C5E3DC0C-3FDA-0F4B-A3EB-0A599498D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591" y="3398228"/>
            <a:ext cx="2721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/>
              <a:t>@</a:t>
            </a:r>
            <a:r>
              <a:rPr lang="en-US" dirty="0" err="1"/>
              <a:t>RhoadsLifeCoaching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CF17408-4BE4-7D48-8741-9D8F9A503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650" y="3415690"/>
            <a:ext cx="361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4756A34B-8908-864E-8A4F-9DAF8F1A6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98228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/>
              <a:t>John Rhoads, PCC</a:t>
            </a: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id="{32769EB5-0BBC-AB49-82F8-F6C27DCE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7" y="3460748"/>
            <a:ext cx="1151498" cy="30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4">
            <a:extLst>
              <a:ext uri="{FF2B5EF4-FFF2-40B4-BE49-F238E27FC236}">
                <a16:creationId xmlns:a16="http://schemas.microsoft.com/office/drawing/2014/main" id="{E1231491-97D5-5644-9971-28C00AB8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694" y="3450593"/>
            <a:ext cx="251459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/>
              <a:t>Rhoads Life Coaching</a:t>
            </a:r>
          </a:p>
        </p:txBody>
      </p:sp>
    </p:spTree>
    <p:extLst>
      <p:ext uri="{BB962C8B-B14F-4D97-AF65-F5344CB8AC3E}">
        <p14:creationId xmlns:p14="http://schemas.microsoft.com/office/powerpoint/2010/main" val="36376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0CA386-19DD-400E-919A-E55F67833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126" y="979101"/>
            <a:ext cx="8977745" cy="350936"/>
          </a:xfrm>
        </p:spPr>
        <p:txBody>
          <a:bodyPr>
            <a:noAutofit/>
          </a:bodyPr>
          <a:lstStyle/>
          <a:p>
            <a:b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Serifa" pitchFamily="2" charset="77"/>
                <a:cs typeface="Arial" panose="020B0604020202020204" pitchFamily="34" charset="0"/>
              </a:rPr>
            </a:br>
            <a:endParaRPr lang="en-US" sz="7200" b="1" dirty="0">
              <a:solidFill>
                <a:schemeClr val="accent6">
                  <a:lumMod val="50000"/>
                </a:schemeClr>
              </a:solidFill>
              <a:latin typeface="Serifa" pitchFamily="2" charset="77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4BD06FD6-BF3D-D848-B11D-FDFCE6D599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-42864" y="-289810"/>
            <a:ext cx="363307" cy="7190674"/>
          </a:xfrm>
          <a:prstGeom prst="rect">
            <a:avLst/>
          </a:prstGeom>
        </p:spPr>
      </p:pic>
      <p:pic>
        <p:nvPicPr>
          <p:cNvPr id="15" name="Picture 14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733D6859-1347-6343-B422-6F00CB282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11853692" y="-180625"/>
            <a:ext cx="363307" cy="71906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914F0F-CCE8-054A-BE68-7DFEFF2FF78D}"/>
              </a:ext>
            </a:extLst>
          </p:cNvPr>
          <p:cNvSpPr txBox="1"/>
          <p:nvPr/>
        </p:nvSpPr>
        <p:spPr>
          <a:xfrm>
            <a:off x="-144888" y="288732"/>
            <a:ext cx="11390820" cy="1242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3050" algn="ctr">
              <a:lnSpc>
                <a:spcPct val="80000"/>
              </a:lnSpc>
              <a:spcAft>
                <a:spcPct val="20000"/>
              </a:spcAft>
              <a:defRPr/>
            </a:pPr>
            <a:r>
              <a:rPr lang="en-US" sz="4000" dirty="0">
                <a:latin typeface="+mj-lt"/>
              </a:rPr>
              <a:t>Rhoads Life Coaching, LLC</a:t>
            </a:r>
          </a:p>
          <a:p>
            <a:pPr indent="-273050" algn="ctr">
              <a:lnSpc>
                <a:spcPct val="80000"/>
              </a:lnSpc>
              <a:spcAft>
                <a:spcPct val="20000"/>
              </a:spcAft>
              <a:defRPr/>
            </a:pPr>
            <a:r>
              <a:rPr lang="en-US" sz="2000" dirty="0"/>
              <a:t>Finding Meaning and Purpose in Daily Life</a:t>
            </a:r>
          </a:p>
          <a:p>
            <a:pPr indent="-273050" algn="ctr">
              <a:lnSpc>
                <a:spcPct val="80000"/>
              </a:lnSpc>
              <a:spcAft>
                <a:spcPct val="20000"/>
              </a:spcAft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06F1D6D-B3C0-BE49-A706-3D4466242F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95" y="4462362"/>
            <a:ext cx="43434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CD8AE2-15F1-DB4F-8915-95BC2E81F9AD}"/>
              </a:ext>
            </a:extLst>
          </p:cNvPr>
          <p:cNvSpPr/>
          <p:nvPr/>
        </p:nvSpPr>
        <p:spPr>
          <a:xfrm>
            <a:off x="999366" y="732924"/>
            <a:ext cx="7283532" cy="3483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A4F30"/>
              </a:buClr>
            </a:pPr>
            <a:endParaRPr lang="en-US" sz="3000" dirty="0"/>
          </a:p>
          <a:p>
            <a:pPr>
              <a:lnSpc>
                <a:spcPct val="150000"/>
              </a:lnSpc>
              <a:buClr>
                <a:srgbClr val="0A4F30"/>
              </a:buClr>
              <a:buFont typeface=".Lucida Grande UI Regular"/>
              <a:buChar char="►"/>
            </a:pPr>
            <a:r>
              <a:rPr lang="en-US" sz="3000" dirty="0"/>
              <a:t>One-On-One Coaching</a:t>
            </a:r>
          </a:p>
          <a:p>
            <a:pPr>
              <a:lnSpc>
                <a:spcPct val="150000"/>
              </a:lnSpc>
              <a:buClr>
                <a:srgbClr val="0A4F30"/>
              </a:buClr>
              <a:buFont typeface=".Lucida Grande UI Regular"/>
              <a:buChar char="►"/>
            </a:pPr>
            <a:r>
              <a:rPr lang="en-US" sz="3000" dirty="0"/>
              <a:t>Small Business and Team Workshops</a:t>
            </a:r>
          </a:p>
          <a:p>
            <a:pPr>
              <a:lnSpc>
                <a:spcPct val="150000"/>
              </a:lnSpc>
              <a:buClr>
                <a:srgbClr val="0A4F30"/>
              </a:buClr>
              <a:buFont typeface=".Lucida Grande UI Regular"/>
              <a:buChar char="►"/>
            </a:pPr>
            <a:r>
              <a:rPr lang="en-US" sz="3000" dirty="0"/>
              <a:t>Virtual Workshops</a:t>
            </a:r>
          </a:p>
          <a:p>
            <a:pPr>
              <a:lnSpc>
                <a:spcPct val="150000"/>
              </a:lnSpc>
              <a:buClr>
                <a:srgbClr val="0A4F30"/>
              </a:buClr>
              <a:buFont typeface=".Lucida Grande UI Regular"/>
              <a:buChar char="►"/>
            </a:pPr>
            <a:r>
              <a:rPr lang="en-US" sz="3000" dirty="0"/>
              <a:t>FREE Consultation</a:t>
            </a:r>
          </a:p>
        </p:txBody>
      </p:sp>
      <p:pic>
        <p:nvPicPr>
          <p:cNvPr id="9" name="Picture 8" descr="A person sitting on a bench&#10;&#10;Description automatically generated">
            <a:extLst>
              <a:ext uri="{FF2B5EF4-FFF2-40B4-BE49-F238E27FC236}">
                <a16:creationId xmlns:a16="http://schemas.microsoft.com/office/drawing/2014/main" id="{3ACB8D4C-56B8-2845-A8AB-85D4D3613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898" y="1656214"/>
            <a:ext cx="1870765" cy="28061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90B4C8-4780-AB49-B315-6969F313D15D}"/>
              </a:ext>
            </a:extLst>
          </p:cNvPr>
          <p:cNvSpPr/>
          <p:nvPr/>
        </p:nvSpPr>
        <p:spPr>
          <a:xfrm>
            <a:off x="1581356" y="5171101"/>
            <a:ext cx="2667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jrhoads.coach@gmail.com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6A081-571E-A149-99EC-F5F7CA5539B6}"/>
              </a:ext>
            </a:extLst>
          </p:cNvPr>
          <p:cNvSpPr/>
          <p:nvPr/>
        </p:nvSpPr>
        <p:spPr>
          <a:xfrm>
            <a:off x="1581356" y="5509567"/>
            <a:ext cx="2662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hlinkClick r:id="rId6"/>
              </a:rPr>
              <a:t>www.rhoadscoaching.com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7DEDC7D4-1475-8742-86F8-9D79A9064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301" y="4764569"/>
            <a:ext cx="267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@</a:t>
            </a:r>
            <a:r>
              <a:rPr lang="en-US" dirty="0" err="1"/>
              <a:t>RhoadsLifeCoaching</a:t>
            </a:r>
            <a:endParaRPr lang="en-US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7CF43D8-B274-564D-87AD-319E654C0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900" y="4764569"/>
            <a:ext cx="3778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0F0881A-6327-E147-B360-7D39B383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147" y="5362958"/>
            <a:ext cx="361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5BC246AF-8279-5A41-9372-E6C4F8D5B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253" y="5355767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John Rhoads, PCC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24BF1285-4DC7-DF49-9DF5-0024CE87A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3257" y="5879929"/>
            <a:ext cx="1365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F132F2B9-0C17-C549-B485-20CD76EEE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980" y="5873579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Rhoads Life Coaching</a:t>
            </a:r>
          </a:p>
        </p:txBody>
      </p:sp>
    </p:spTree>
    <p:extLst>
      <p:ext uri="{BB962C8B-B14F-4D97-AF65-F5344CB8AC3E}">
        <p14:creationId xmlns:p14="http://schemas.microsoft.com/office/powerpoint/2010/main" val="10499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9A57A03D-8C6F-6C4E-81F8-8D419CF772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-42866" y="-258813"/>
            <a:ext cx="363307" cy="7190674"/>
          </a:xfrm>
          <a:prstGeom prst="rect">
            <a:avLst/>
          </a:prstGeom>
        </p:spPr>
      </p:pic>
      <p:pic>
        <p:nvPicPr>
          <p:cNvPr id="5" name="Picture 4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8D809E8D-C510-3747-89D6-0611D5E446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11844191" y="-258813"/>
            <a:ext cx="363307" cy="719067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891BD2-8BBD-874E-8C51-CF2DF94AF87E}"/>
              </a:ext>
            </a:extLst>
          </p:cNvPr>
          <p:cNvSpPr txBox="1">
            <a:spLocks/>
          </p:cNvSpPr>
          <p:nvPr/>
        </p:nvSpPr>
        <p:spPr>
          <a:xfrm>
            <a:off x="1104900" y="2137898"/>
            <a:ext cx="7505700" cy="4110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How many miles were you born from here?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How do you plan to use networking?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What is the most difficult thing for you about networking?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DBD90CD-6848-0540-AEBA-9847336FA956}"/>
              </a:ext>
            </a:extLst>
          </p:cNvPr>
          <p:cNvSpPr txBox="1">
            <a:spLocks/>
          </p:cNvSpPr>
          <p:nvPr/>
        </p:nvSpPr>
        <p:spPr>
          <a:xfrm>
            <a:off x="4142014" y="609385"/>
            <a:ext cx="3907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Introduction</a:t>
            </a:r>
          </a:p>
        </p:txBody>
      </p:sp>
      <p:pic>
        <p:nvPicPr>
          <p:cNvPr id="8" name="Picture 7" descr="A brown bear sitting on top of a grass covered field&#10;&#10;Description automatically generated">
            <a:extLst>
              <a:ext uri="{FF2B5EF4-FFF2-40B4-BE49-F238E27FC236}">
                <a16:creationId xmlns:a16="http://schemas.microsoft.com/office/drawing/2014/main" id="{06DBE263-8EAD-3346-A7B2-C49B2609C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35794" y="2137898"/>
            <a:ext cx="2054351" cy="307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3D46-CE5A-7045-8CB3-EFF20216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Networking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E1559-7543-5E41-976A-0AC64073E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4823"/>
            <a:ext cx="10515600" cy="292054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Definition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“Creating a group of acquaintances &amp; associates &amp; keeping it active through regular communication for mutual benefit. Networking is based on the question "How can I help?" and not with "What can I get?" 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i="1" dirty="0"/>
              <a:t>Business Dictionary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9A57A03D-8C6F-6C4E-81F8-8D419CF772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-42866" y="-258813"/>
            <a:ext cx="363307" cy="7190674"/>
          </a:xfrm>
          <a:prstGeom prst="rect">
            <a:avLst/>
          </a:prstGeom>
        </p:spPr>
      </p:pic>
      <p:pic>
        <p:nvPicPr>
          <p:cNvPr id="5" name="Picture 4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8D809E8D-C510-3747-89D6-0611D5E446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11844191" y="-258813"/>
            <a:ext cx="363307" cy="71906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3A439F-4EA9-3942-AFE7-1FCD7D15DEEB}"/>
              </a:ext>
            </a:extLst>
          </p:cNvPr>
          <p:cNvSpPr txBox="1"/>
          <p:nvPr/>
        </p:nvSpPr>
        <p:spPr>
          <a:xfrm>
            <a:off x="1538514" y="1690688"/>
            <a:ext cx="9114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What is networking?</a:t>
            </a:r>
          </a:p>
        </p:txBody>
      </p:sp>
    </p:spTree>
    <p:extLst>
      <p:ext uri="{BB962C8B-B14F-4D97-AF65-F5344CB8AC3E}">
        <p14:creationId xmlns:p14="http://schemas.microsoft.com/office/powerpoint/2010/main" val="11635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B719-438D-0144-81A2-B0D43F42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What are the elements that make up networking?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FCAC5F-7CF0-DD49-BE90-0FA8082F1CE8}"/>
              </a:ext>
            </a:extLst>
          </p:cNvPr>
          <p:cNvSpPr txBox="1">
            <a:spLocks/>
          </p:cNvSpPr>
          <p:nvPr/>
        </p:nvSpPr>
        <p:spPr>
          <a:xfrm>
            <a:off x="851117" y="22658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i="0" dirty="0"/>
              <a:t>What is </a:t>
            </a:r>
            <a:r>
              <a:rPr lang="en-US" sz="3500" b="1" i="0" u="sng" dirty="0"/>
              <a:t>NOT</a:t>
            </a:r>
            <a:r>
              <a:rPr lang="en-US" sz="3500" i="0" dirty="0"/>
              <a:t> included in networking?</a:t>
            </a:r>
          </a:p>
        </p:txBody>
      </p:sp>
      <p:pic>
        <p:nvPicPr>
          <p:cNvPr id="6" name="Picture 5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E0F113D3-97C7-AC43-B091-A580CE0648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-89358" y="-289810"/>
            <a:ext cx="363307" cy="7190674"/>
          </a:xfrm>
          <a:prstGeom prst="rect">
            <a:avLst/>
          </a:prstGeom>
        </p:spPr>
      </p:pic>
      <p:pic>
        <p:nvPicPr>
          <p:cNvPr id="7" name="Picture 6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D0148DC4-A3A3-274C-A6A1-E1616C5DF1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11854669" y="-289810"/>
            <a:ext cx="363307" cy="7190674"/>
          </a:xfrm>
          <a:prstGeom prst="rect">
            <a:avLst/>
          </a:prstGeom>
        </p:spPr>
      </p:pic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11231E3-6D02-AB41-9681-25C9F4C6E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490" y="3381633"/>
            <a:ext cx="5842000" cy="2882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19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249D-AF1A-BE4B-8F20-5281FF02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</p:spPr>
        <p:txBody>
          <a:bodyPr/>
          <a:lstStyle/>
          <a:p>
            <a:r>
              <a:rPr lang="en-US" dirty="0"/>
              <a:t>Step-by-Step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9B0-8711-FA4B-92EA-02F52598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14" y="1444752"/>
            <a:ext cx="10515600" cy="519379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Go Meet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Ask People To Meet 1-on-1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Ask About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Ask What They Need In Terms of Meeting Other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Come Up With Two Names To Offer To Introduce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Tell Them About You and What You Are Looking For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Ask If They Know Two People To Introduce To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Make the Introductions From Your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Reach Out To The People They Offered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Repeat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34E45F49-CCC7-CD44-8CB4-20E598A7FE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-42863" y="-243316"/>
            <a:ext cx="363307" cy="7190674"/>
          </a:xfrm>
          <a:prstGeom prst="rect">
            <a:avLst/>
          </a:prstGeom>
        </p:spPr>
      </p:pic>
      <p:pic>
        <p:nvPicPr>
          <p:cNvPr id="6" name="Picture 5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E39F3875-B51B-F04E-BA60-2AE651FBA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11859691" y="-243316"/>
            <a:ext cx="363307" cy="71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D5793-5577-3644-A9CC-8AE2981D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376"/>
            <a:ext cx="10515600" cy="4417017"/>
          </a:xfrm>
        </p:spPr>
        <p:txBody>
          <a:bodyPr>
            <a:normAutofit/>
          </a:bodyPr>
          <a:lstStyle/>
          <a:p>
            <a:r>
              <a:rPr lang="en-US" dirty="0"/>
              <a:t>What should I expect?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 do I find networking opportunities?</a:t>
            </a:r>
          </a:p>
        </p:txBody>
      </p:sp>
      <p:pic>
        <p:nvPicPr>
          <p:cNvPr id="3" name="Picture 2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5932FD30-1E4B-E540-89EB-6BC1DAC45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-1938" r="95146" b="1938"/>
          <a:stretch/>
        </p:blipFill>
        <p:spPr>
          <a:xfrm>
            <a:off x="-89358" y="-289810"/>
            <a:ext cx="363307" cy="7190674"/>
          </a:xfrm>
          <a:prstGeom prst="rect">
            <a:avLst/>
          </a:prstGeom>
        </p:spPr>
      </p:pic>
      <p:pic>
        <p:nvPicPr>
          <p:cNvPr id="4" name="Picture 3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B40760DA-706E-8D47-9859-1C779327D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-1938" r="95146" b="1938"/>
          <a:stretch/>
        </p:blipFill>
        <p:spPr>
          <a:xfrm>
            <a:off x="11859689" y="-255453"/>
            <a:ext cx="363307" cy="71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2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B719-438D-0144-81A2-B0D43F42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What does an “up &amp; running” network look like?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FCAC5F-7CF0-DD49-BE90-0FA8082F1CE8}"/>
              </a:ext>
            </a:extLst>
          </p:cNvPr>
          <p:cNvSpPr txBox="1">
            <a:spLocks/>
          </p:cNvSpPr>
          <p:nvPr/>
        </p:nvSpPr>
        <p:spPr>
          <a:xfrm>
            <a:off x="851117" y="18011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i="0" dirty="0"/>
              <a:t>What prevents your network from being “up &amp; running”?</a:t>
            </a:r>
          </a:p>
        </p:txBody>
      </p:sp>
      <p:pic>
        <p:nvPicPr>
          <p:cNvPr id="6" name="Picture 5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E0F113D3-97C7-AC43-B091-A580CE0648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-89358" y="-289810"/>
            <a:ext cx="363307" cy="7190674"/>
          </a:xfrm>
          <a:prstGeom prst="rect">
            <a:avLst/>
          </a:prstGeom>
        </p:spPr>
      </p:pic>
      <p:pic>
        <p:nvPicPr>
          <p:cNvPr id="7" name="Picture 6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D0148DC4-A3A3-274C-A6A1-E1616C5DF1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11854669" y="-289810"/>
            <a:ext cx="363307" cy="71906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1DD7EA-B773-4744-983F-4FE7F125E059}"/>
              </a:ext>
            </a:extLst>
          </p:cNvPr>
          <p:cNvSpPr txBox="1">
            <a:spLocks/>
          </p:cNvSpPr>
          <p:nvPr/>
        </p:nvSpPr>
        <p:spPr>
          <a:xfrm>
            <a:off x="838200" y="3244985"/>
            <a:ext cx="10515600" cy="1104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What should I expect? </a:t>
            </a:r>
            <a:r>
              <a:rPr lang="en-US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67F7A04-5EAF-7F4F-B8FD-A01E0157119C}"/>
              </a:ext>
            </a:extLst>
          </p:cNvPr>
          <p:cNvSpPr txBox="1">
            <a:spLocks/>
          </p:cNvSpPr>
          <p:nvPr/>
        </p:nvSpPr>
        <p:spPr>
          <a:xfrm>
            <a:off x="945630" y="4611584"/>
            <a:ext cx="10515600" cy="1104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List 10 people you need </a:t>
            </a:r>
          </a:p>
          <a:p>
            <a:r>
              <a:rPr lang="en-US" sz="3500" dirty="0"/>
              <a:t>to ask to network </a:t>
            </a:r>
          </a:p>
        </p:txBody>
      </p:sp>
      <p:pic>
        <p:nvPicPr>
          <p:cNvPr id="12" name="Picture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05F12C5-566E-474F-8D66-C584BA1269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3063240"/>
            <a:ext cx="51758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C96E-4D2C-F948-A1FB-70AEA6A9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116"/>
            <a:ext cx="10515600" cy="1325563"/>
          </a:xfrm>
        </p:spPr>
        <p:txBody>
          <a:bodyPr/>
          <a:lstStyle/>
          <a:p>
            <a:r>
              <a:rPr lang="en-US" dirty="0"/>
              <a:t>What data do I track?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F9D5D4-FB9A-0E41-A29D-E956709036D4}"/>
              </a:ext>
            </a:extLst>
          </p:cNvPr>
          <p:cNvSpPr txBox="1">
            <a:spLocks/>
          </p:cNvSpPr>
          <p:nvPr/>
        </p:nvSpPr>
        <p:spPr>
          <a:xfrm>
            <a:off x="866616" y="2528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i="0" dirty="0"/>
              <a:t>What should I expect?</a:t>
            </a:r>
          </a:p>
        </p:txBody>
      </p:sp>
      <p:pic>
        <p:nvPicPr>
          <p:cNvPr id="5" name="Picture 4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3B6400C0-8E67-1D4E-8A68-EBA4553133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-89358" y="-289810"/>
            <a:ext cx="363307" cy="7190674"/>
          </a:xfrm>
          <a:prstGeom prst="rect">
            <a:avLst/>
          </a:prstGeom>
        </p:spPr>
      </p:pic>
      <p:pic>
        <p:nvPicPr>
          <p:cNvPr id="6" name="Picture 5" descr="A picture containing green, water, white, table&#10;&#10;Description automatically generated">
            <a:extLst>
              <a:ext uri="{FF2B5EF4-FFF2-40B4-BE49-F238E27FC236}">
                <a16:creationId xmlns:a16="http://schemas.microsoft.com/office/drawing/2014/main" id="{6F02C3DD-290F-C14B-A4B9-59185684E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1976"/>
          <a:stretch/>
        </p:blipFill>
        <p:spPr>
          <a:xfrm>
            <a:off x="11859689" y="-258814"/>
            <a:ext cx="363307" cy="71906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F680C11-DCC4-3647-BF01-86C469DED0C5}"/>
              </a:ext>
            </a:extLst>
          </p:cNvPr>
          <p:cNvSpPr txBox="1">
            <a:spLocks/>
          </p:cNvSpPr>
          <p:nvPr/>
        </p:nvSpPr>
        <p:spPr>
          <a:xfrm>
            <a:off x="838200" y="46434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i="0" dirty="0"/>
              <a:t>What are the tools to use?</a:t>
            </a:r>
          </a:p>
        </p:txBody>
      </p:sp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CA8207DC-7E19-864A-94B3-82E949CEB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12" y="1170113"/>
            <a:ext cx="5842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5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272441"/>
      </a:dk2>
      <a:lt2>
        <a:srgbClr val="E8E8E2"/>
      </a:lt2>
      <a:accent1>
        <a:srgbClr val="5047B6"/>
      </a:accent1>
      <a:accent2>
        <a:srgbClr val="4D74C3"/>
      </a:accent2>
      <a:accent3>
        <a:srgbClr val="884DC3"/>
      </a:accent3>
      <a:accent4>
        <a:srgbClr val="B1653B"/>
      </a:accent4>
      <a:accent5>
        <a:srgbClr val="BBA149"/>
      </a:accent5>
      <a:accent6>
        <a:srgbClr val="97AD39"/>
      </a:accent6>
      <a:hlink>
        <a:srgbClr val="828A2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8589</TotalTime>
  <Words>493</Words>
  <Application>Microsoft Macintosh PowerPoint</Application>
  <PresentationFormat>Widescreen</PresentationFormat>
  <Paragraphs>89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.Lucida Grande UI Regular</vt:lpstr>
      <vt:lpstr>Arial</vt:lpstr>
      <vt:lpstr>Calibri</vt:lpstr>
      <vt:lpstr>Calibri Light</vt:lpstr>
      <vt:lpstr>Century Gothic</vt:lpstr>
      <vt:lpstr>Elephant</vt:lpstr>
      <vt:lpstr>Serifa</vt:lpstr>
      <vt:lpstr>BrushVTI</vt:lpstr>
      <vt:lpstr>Office Theme</vt:lpstr>
      <vt:lpstr>Office Theme</vt:lpstr>
      <vt:lpstr>Networking Fundamentals </vt:lpstr>
      <vt:lpstr> </vt:lpstr>
      <vt:lpstr>PowerPoint Presentation</vt:lpstr>
      <vt:lpstr>Networking Fundamentals</vt:lpstr>
      <vt:lpstr>What are the elements that make up networking?</vt:lpstr>
      <vt:lpstr>Step-by-Step</vt:lpstr>
      <vt:lpstr>What should I expect?      Where do I find networking opportunities?</vt:lpstr>
      <vt:lpstr>What does an “up &amp; running” network look like?</vt:lpstr>
      <vt:lpstr>What data do I track?</vt:lpstr>
      <vt:lpstr>Obstacles</vt:lpstr>
      <vt:lpstr>What Are Characteristics of Being Introverted?</vt:lpstr>
      <vt:lpstr>Best Practices and Self Care For Networking As An Introvert</vt:lpstr>
      <vt:lpstr>Next Steps</vt:lpstr>
      <vt:lpstr>Great book to read!</vt:lpstr>
      <vt:lpstr>Questions? Comments? Snide Remarks?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Boosting Your Career Through Networking Series</dc:title>
  <dc:creator>Janssen, Leah Marie Ms.</dc:creator>
  <cp:lastModifiedBy>Janssen, Leah Marie</cp:lastModifiedBy>
  <cp:revision>52</cp:revision>
  <dcterms:created xsi:type="dcterms:W3CDTF">2020-03-26T14:32:45Z</dcterms:created>
  <dcterms:modified xsi:type="dcterms:W3CDTF">2025-01-17T15:48:31Z</dcterms:modified>
</cp:coreProperties>
</file>