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6" r:id="rId4"/>
  </p:sldMasterIdLst>
  <p:notesMasterIdLst>
    <p:notesMasterId r:id="rId21"/>
  </p:notesMasterIdLst>
  <p:handoutMasterIdLst>
    <p:handoutMasterId r:id="rId22"/>
  </p:handoutMasterIdLst>
  <p:sldIdLst>
    <p:sldId id="332" r:id="rId5"/>
    <p:sldId id="333" r:id="rId6"/>
    <p:sldId id="334" r:id="rId7"/>
    <p:sldId id="337" r:id="rId8"/>
    <p:sldId id="336" r:id="rId9"/>
    <p:sldId id="346" r:id="rId10"/>
    <p:sldId id="347" r:id="rId11"/>
    <p:sldId id="348" r:id="rId12"/>
    <p:sldId id="349" r:id="rId13"/>
    <p:sldId id="338" r:id="rId14"/>
    <p:sldId id="339" r:id="rId15"/>
    <p:sldId id="350" r:id="rId16"/>
    <p:sldId id="340" r:id="rId17"/>
    <p:sldId id="344" r:id="rId18"/>
    <p:sldId id="351" r:id="rId19"/>
    <p:sldId id="345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>
      <p:cViewPr varScale="1">
        <p:scale>
          <a:sx n="98" d="100"/>
          <a:sy n="98" d="100"/>
        </p:scale>
        <p:origin x="78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http://www.strategicethicalsolutions.org/" TargetMode="External"/><Relationship Id="rId1" Type="http://schemas.openxmlformats.org/officeDocument/2006/relationships/hyperlink" Target="mailto:Kimberly@strategicethicalsolutions.com" TargetMode="Externa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hyperlink" Target="mailto:Kimberly@strategicethicalsolutions.com" TargetMode="External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hyperlink" Target="http://www.strategicethicalsolutions.org/" TargetMode="External"/><Relationship Id="rId4" Type="http://schemas.openxmlformats.org/officeDocument/2006/relationships/image" Target="../media/image27.svg"/><Relationship Id="rId9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B017A2-6336-46D4-B648-9463FFD222C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A708525-793B-4F4D-9269-03A40A1DEC70}">
      <dgm:prSet/>
      <dgm:spPr/>
      <dgm:t>
        <a:bodyPr/>
        <a:lstStyle/>
        <a:p>
          <a:r>
            <a:rPr lang="en-US" b="1"/>
            <a:t>Physiological:  Food and clothing</a:t>
          </a:r>
          <a:endParaRPr lang="en-US"/>
        </a:p>
      </dgm:t>
    </dgm:pt>
    <dgm:pt modelId="{DB43A133-EBD0-4529-AF93-CA6A92B84749}" type="parTrans" cxnId="{590C0524-7DC2-4D1A-98C5-3857C4226C4C}">
      <dgm:prSet/>
      <dgm:spPr/>
      <dgm:t>
        <a:bodyPr/>
        <a:lstStyle/>
        <a:p>
          <a:endParaRPr lang="en-US"/>
        </a:p>
      </dgm:t>
    </dgm:pt>
    <dgm:pt modelId="{521DDC89-B7BD-483C-B685-425249E1FF6A}" type="sibTrans" cxnId="{590C0524-7DC2-4D1A-98C5-3857C4226C4C}">
      <dgm:prSet/>
      <dgm:spPr/>
      <dgm:t>
        <a:bodyPr/>
        <a:lstStyle/>
        <a:p>
          <a:endParaRPr lang="en-US"/>
        </a:p>
      </dgm:t>
    </dgm:pt>
    <dgm:pt modelId="{652F2AF8-09A5-46F1-9168-0FF61F5E6093}">
      <dgm:prSet/>
      <dgm:spPr/>
      <dgm:t>
        <a:bodyPr/>
        <a:lstStyle/>
        <a:p>
          <a:r>
            <a:rPr lang="en-US" b="1"/>
            <a:t>Safety:  Physical/emotional, job security</a:t>
          </a:r>
          <a:endParaRPr lang="en-US"/>
        </a:p>
      </dgm:t>
    </dgm:pt>
    <dgm:pt modelId="{89A4C2D2-998A-4C0B-9AD8-CE481E73261B}" type="parTrans" cxnId="{25BC8878-5A5D-40F2-BD21-6C0136C37DBE}">
      <dgm:prSet/>
      <dgm:spPr/>
      <dgm:t>
        <a:bodyPr/>
        <a:lstStyle/>
        <a:p>
          <a:endParaRPr lang="en-US"/>
        </a:p>
      </dgm:t>
    </dgm:pt>
    <dgm:pt modelId="{CF054A1C-3226-48F0-B7E4-F43B4A2D4816}" type="sibTrans" cxnId="{25BC8878-5A5D-40F2-BD21-6C0136C37DBE}">
      <dgm:prSet/>
      <dgm:spPr/>
      <dgm:t>
        <a:bodyPr/>
        <a:lstStyle/>
        <a:p>
          <a:endParaRPr lang="en-US"/>
        </a:p>
      </dgm:t>
    </dgm:pt>
    <dgm:pt modelId="{13396331-E7D3-4E35-83FE-D03B2A1CDFE9}">
      <dgm:prSet/>
      <dgm:spPr/>
      <dgm:t>
        <a:bodyPr/>
        <a:lstStyle/>
        <a:p>
          <a:r>
            <a:rPr lang="en-US" b="1"/>
            <a:t>Love and Belonging:  Friendship</a:t>
          </a:r>
          <a:endParaRPr lang="en-US"/>
        </a:p>
      </dgm:t>
    </dgm:pt>
    <dgm:pt modelId="{EA05EBE4-1F13-406C-A5AA-C6D647B30CD1}" type="parTrans" cxnId="{0E238CDB-A623-4C71-A447-557A083F96BF}">
      <dgm:prSet/>
      <dgm:spPr/>
      <dgm:t>
        <a:bodyPr/>
        <a:lstStyle/>
        <a:p>
          <a:endParaRPr lang="en-US"/>
        </a:p>
      </dgm:t>
    </dgm:pt>
    <dgm:pt modelId="{0A11018E-A7E1-4AD0-884D-9E96D232FDB7}" type="sibTrans" cxnId="{0E238CDB-A623-4C71-A447-557A083F96BF}">
      <dgm:prSet/>
      <dgm:spPr/>
      <dgm:t>
        <a:bodyPr/>
        <a:lstStyle/>
        <a:p>
          <a:endParaRPr lang="en-US"/>
        </a:p>
      </dgm:t>
    </dgm:pt>
    <dgm:pt modelId="{BD870D84-394A-4668-816B-DC2C445E51F5}">
      <dgm:prSet/>
      <dgm:spPr/>
      <dgm:t>
        <a:bodyPr/>
        <a:lstStyle/>
        <a:p>
          <a:r>
            <a:rPr lang="en-US" b="1"/>
            <a:t>Esteem:  “How am I feeling about myself?”</a:t>
          </a:r>
          <a:endParaRPr lang="en-US"/>
        </a:p>
      </dgm:t>
    </dgm:pt>
    <dgm:pt modelId="{FF83F8BC-538D-4D16-A10C-1BA48CF1E668}" type="parTrans" cxnId="{602A0DB9-CDAD-4F3F-9ED4-4BC6DC6038BF}">
      <dgm:prSet/>
      <dgm:spPr/>
      <dgm:t>
        <a:bodyPr/>
        <a:lstStyle/>
        <a:p>
          <a:endParaRPr lang="en-US"/>
        </a:p>
      </dgm:t>
    </dgm:pt>
    <dgm:pt modelId="{EFC6FF1C-08BB-4464-ADAB-AFA4EBBEAD48}" type="sibTrans" cxnId="{602A0DB9-CDAD-4F3F-9ED4-4BC6DC6038BF}">
      <dgm:prSet/>
      <dgm:spPr/>
      <dgm:t>
        <a:bodyPr/>
        <a:lstStyle/>
        <a:p>
          <a:endParaRPr lang="en-US"/>
        </a:p>
      </dgm:t>
    </dgm:pt>
    <dgm:pt modelId="{DFF5CB47-685E-49E5-BB8E-67CCFA95EAC9}">
      <dgm:prSet/>
      <dgm:spPr/>
      <dgm:t>
        <a:bodyPr/>
        <a:lstStyle/>
        <a:p>
          <a:r>
            <a:rPr lang="en-US" b="1"/>
            <a:t>Self-actualization:  “I am the boss of me.  I have all I need to lead the life I choose.”</a:t>
          </a:r>
          <a:endParaRPr lang="en-US"/>
        </a:p>
      </dgm:t>
    </dgm:pt>
    <dgm:pt modelId="{14BF5AD0-DAA8-4B59-9180-11D2D8C60ADA}" type="parTrans" cxnId="{197661D9-DAE8-4E21-ADDF-4AF5D9270493}">
      <dgm:prSet/>
      <dgm:spPr/>
      <dgm:t>
        <a:bodyPr/>
        <a:lstStyle/>
        <a:p>
          <a:endParaRPr lang="en-US"/>
        </a:p>
      </dgm:t>
    </dgm:pt>
    <dgm:pt modelId="{56458893-2A6D-4E07-A270-ACFFCD5F0DF9}" type="sibTrans" cxnId="{197661D9-DAE8-4E21-ADDF-4AF5D9270493}">
      <dgm:prSet/>
      <dgm:spPr/>
      <dgm:t>
        <a:bodyPr/>
        <a:lstStyle/>
        <a:p>
          <a:endParaRPr lang="en-US"/>
        </a:p>
      </dgm:t>
    </dgm:pt>
    <dgm:pt modelId="{94E308B2-5B04-4FBB-8615-26F359198466}" type="pres">
      <dgm:prSet presAssocID="{92B017A2-6336-46D4-B648-9463FFD222C3}" presName="root" presStyleCnt="0">
        <dgm:presLayoutVars>
          <dgm:dir/>
          <dgm:resizeHandles val="exact"/>
        </dgm:presLayoutVars>
      </dgm:prSet>
      <dgm:spPr/>
    </dgm:pt>
    <dgm:pt modelId="{7429D10D-B418-4023-8079-63739F533C1A}" type="pres">
      <dgm:prSet presAssocID="{AA708525-793B-4F4D-9269-03A40A1DEC70}" presName="compNode" presStyleCnt="0"/>
      <dgm:spPr/>
    </dgm:pt>
    <dgm:pt modelId="{A7002E5B-DB2D-470B-AEDF-D578EC76B9C0}" type="pres">
      <dgm:prSet presAssocID="{AA708525-793B-4F4D-9269-03A40A1DEC70}" presName="bgRect" presStyleLbl="bgShp" presStyleIdx="0" presStyleCnt="5"/>
      <dgm:spPr/>
    </dgm:pt>
    <dgm:pt modelId="{6DC53A76-C46A-4532-8895-262B0B80E4C4}" type="pres">
      <dgm:prSet presAssocID="{AA708525-793B-4F4D-9269-03A40A1DEC7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ng sleeve shirt"/>
        </a:ext>
      </dgm:extLst>
    </dgm:pt>
    <dgm:pt modelId="{9B38CBFF-E97F-4FE6-85CA-32FDD784DC45}" type="pres">
      <dgm:prSet presAssocID="{AA708525-793B-4F4D-9269-03A40A1DEC70}" presName="spaceRect" presStyleCnt="0"/>
      <dgm:spPr/>
    </dgm:pt>
    <dgm:pt modelId="{4F28C714-5F35-4614-AB2A-07C9D295AF38}" type="pres">
      <dgm:prSet presAssocID="{AA708525-793B-4F4D-9269-03A40A1DEC70}" presName="parTx" presStyleLbl="revTx" presStyleIdx="0" presStyleCnt="5">
        <dgm:presLayoutVars>
          <dgm:chMax val="0"/>
          <dgm:chPref val="0"/>
        </dgm:presLayoutVars>
      </dgm:prSet>
      <dgm:spPr/>
    </dgm:pt>
    <dgm:pt modelId="{B656C350-74FE-4DD2-B1B7-D86A23DC82B4}" type="pres">
      <dgm:prSet presAssocID="{521DDC89-B7BD-483C-B685-425249E1FF6A}" presName="sibTrans" presStyleCnt="0"/>
      <dgm:spPr/>
    </dgm:pt>
    <dgm:pt modelId="{B272CEFB-11E2-4BF6-8AD1-7AD893F329FE}" type="pres">
      <dgm:prSet presAssocID="{652F2AF8-09A5-46F1-9168-0FF61F5E6093}" presName="compNode" presStyleCnt="0"/>
      <dgm:spPr/>
    </dgm:pt>
    <dgm:pt modelId="{4D55DE70-1D65-48A6-B1BF-618FF41E372F}" type="pres">
      <dgm:prSet presAssocID="{652F2AF8-09A5-46F1-9168-0FF61F5E6093}" presName="bgRect" presStyleLbl="bgShp" presStyleIdx="1" presStyleCnt="5"/>
      <dgm:spPr/>
    </dgm:pt>
    <dgm:pt modelId="{A971659C-70DE-44D4-9C4A-B5B44D2381FE}" type="pres">
      <dgm:prSet presAssocID="{652F2AF8-09A5-46F1-9168-0FF61F5E609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tecting Hand"/>
        </a:ext>
      </dgm:extLst>
    </dgm:pt>
    <dgm:pt modelId="{D682DA4C-FE2F-4159-B5E4-3B3DAE9FDF31}" type="pres">
      <dgm:prSet presAssocID="{652F2AF8-09A5-46F1-9168-0FF61F5E6093}" presName="spaceRect" presStyleCnt="0"/>
      <dgm:spPr/>
    </dgm:pt>
    <dgm:pt modelId="{8B74FEF6-0EF0-4324-A389-E3EB8CFBD406}" type="pres">
      <dgm:prSet presAssocID="{652F2AF8-09A5-46F1-9168-0FF61F5E6093}" presName="parTx" presStyleLbl="revTx" presStyleIdx="1" presStyleCnt="5">
        <dgm:presLayoutVars>
          <dgm:chMax val="0"/>
          <dgm:chPref val="0"/>
        </dgm:presLayoutVars>
      </dgm:prSet>
      <dgm:spPr/>
    </dgm:pt>
    <dgm:pt modelId="{A451A402-7BED-4054-B448-C659F09871B2}" type="pres">
      <dgm:prSet presAssocID="{CF054A1C-3226-48F0-B7E4-F43B4A2D4816}" presName="sibTrans" presStyleCnt="0"/>
      <dgm:spPr/>
    </dgm:pt>
    <dgm:pt modelId="{68DB247F-D4D2-4B9B-8583-BB96B2C2E151}" type="pres">
      <dgm:prSet presAssocID="{13396331-E7D3-4E35-83FE-D03B2A1CDFE9}" presName="compNode" presStyleCnt="0"/>
      <dgm:spPr/>
    </dgm:pt>
    <dgm:pt modelId="{FA4DAEEA-0190-45B9-B140-95B7E8EE000E}" type="pres">
      <dgm:prSet presAssocID="{13396331-E7D3-4E35-83FE-D03B2A1CDFE9}" presName="bgRect" presStyleLbl="bgShp" presStyleIdx="2" presStyleCnt="5"/>
      <dgm:spPr/>
    </dgm:pt>
    <dgm:pt modelId="{5FF7860D-B2A7-4FAB-90A2-A1AA05B565DB}" type="pres">
      <dgm:prSet presAssocID="{13396331-E7D3-4E35-83FE-D03B2A1CDFE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 Love Face Outline"/>
        </a:ext>
      </dgm:extLst>
    </dgm:pt>
    <dgm:pt modelId="{AB4CE2C6-65E3-4FF4-AD4B-F50198EBA446}" type="pres">
      <dgm:prSet presAssocID="{13396331-E7D3-4E35-83FE-D03B2A1CDFE9}" presName="spaceRect" presStyleCnt="0"/>
      <dgm:spPr/>
    </dgm:pt>
    <dgm:pt modelId="{A63C7713-93FB-4ADA-9B8C-74AFE7AB71EA}" type="pres">
      <dgm:prSet presAssocID="{13396331-E7D3-4E35-83FE-D03B2A1CDFE9}" presName="parTx" presStyleLbl="revTx" presStyleIdx="2" presStyleCnt="5">
        <dgm:presLayoutVars>
          <dgm:chMax val="0"/>
          <dgm:chPref val="0"/>
        </dgm:presLayoutVars>
      </dgm:prSet>
      <dgm:spPr/>
    </dgm:pt>
    <dgm:pt modelId="{FA51C318-9489-47FA-8125-B8755F64D063}" type="pres">
      <dgm:prSet presAssocID="{0A11018E-A7E1-4AD0-884D-9E96D232FDB7}" presName="sibTrans" presStyleCnt="0"/>
      <dgm:spPr/>
    </dgm:pt>
    <dgm:pt modelId="{A1AA6E25-5F2B-4043-90CB-03A786BA9818}" type="pres">
      <dgm:prSet presAssocID="{BD870D84-394A-4668-816B-DC2C445E51F5}" presName="compNode" presStyleCnt="0"/>
      <dgm:spPr/>
    </dgm:pt>
    <dgm:pt modelId="{E32CB480-7A79-45EF-81C6-BBBDF82419A4}" type="pres">
      <dgm:prSet presAssocID="{BD870D84-394A-4668-816B-DC2C445E51F5}" presName="bgRect" presStyleLbl="bgShp" presStyleIdx="3" presStyleCnt="5"/>
      <dgm:spPr/>
    </dgm:pt>
    <dgm:pt modelId="{7367050D-2A03-4978-828F-A01D57DCAF2D}" type="pres">
      <dgm:prSet presAssocID="{BD870D84-394A-4668-816B-DC2C445E51F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2D6ED1DD-0D5A-4B68-88AF-8C4BBD5A662D}" type="pres">
      <dgm:prSet presAssocID="{BD870D84-394A-4668-816B-DC2C445E51F5}" presName="spaceRect" presStyleCnt="0"/>
      <dgm:spPr/>
    </dgm:pt>
    <dgm:pt modelId="{C0B0E0AD-5A17-4443-A999-BD7BC580D4F4}" type="pres">
      <dgm:prSet presAssocID="{BD870D84-394A-4668-816B-DC2C445E51F5}" presName="parTx" presStyleLbl="revTx" presStyleIdx="3" presStyleCnt="5">
        <dgm:presLayoutVars>
          <dgm:chMax val="0"/>
          <dgm:chPref val="0"/>
        </dgm:presLayoutVars>
      </dgm:prSet>
      <dgm:spPr/>
    </dgm:pt>
    <dgm:pt modelId="{BC9E11A1-5812-41FE-996A-3210995B37F1}" type="pres">
      <dgm:prSet presAssocID="{EFC6FF1C-08BB-4464-ADAB-AFA4EBBEAD48}" presName="sibTrans" presStyleCnt="0"/>
      <dgm:spPr/>
    </dgm:pt>
    <dgm:pt modelId="{F94CCEE6-63AE-4D35-A8AA-8F14BC261B43}" type="pres">
      <dgm:prSet presAssocID="{DFF5CB47-685E-49E5-BB8E-67CCFA95EAC9}" presName="compNode" presStyleCnt="0"/>
      <dgm:spPr/>
    </dgm:pt>
    <dgm:pt modelId="{2EEC93C5-B7A8-4A85-BC98-7746E80981E6}" type="pres">
      <dgm:prSet presAssocID="{DFF5CB47-685E-49E5-BB8E-67CCFA95EAC9}" presName="bgRect" presStyleLbl="bgShp" presStyleIdx="4" presStyleCnt="5"/>
      <dgm:spPr/>
    </dgm:pt>
    <dgm:pt modelId="{3C221660-04C6-4ACE-B270-D1B8976F6E4C}" type="pres">
      <dgm:prSet presAssocID="{DFF5CB47-685E-49E5-BB8E-67CCFA95EAC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A5E3FFC1-CBE4-4E9F-9634-6C2C6DEB402B}" type="pres">
      <dgm:prSet presAssocID="{DFF5CB47-685E-49E5-BB8E-67CCFA95EAC9}" presName="spaceRect" presStyleCnt="0"/>
      <dgm:spPr/>
    </dgm:pt>
    <dgm:pt modelId="{BC1449DB-2985-4778-94BD-69F815BED517}" type="pres">
      <dgm:prSet presAssocID="{DFF5CB47-685E-49E5-BB8E-67CCFA95EAC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90C0524-7DC2-4D1A-98C5-3857C4226C4C}" srcId="{92B017A2-6336-46D4-B648-9463FFD222C3}" destId="{AA708525-793B-4F4D-9269-03A40A1DEC70}" srcOrd="0" destOrd="0" parTransId="{DB43A133-EBD0-4529-AF93-CA6A92B84749}" sibTransId="{521DDC89-B7BD-483C-B685-425249E1FF6A}"/>
    <dgm:cxn modelId="{06AD4355-926B-4AF7-A19D-8C9586370497}" type="presOf" srcId="{652F2AF8-09A5-46F1-9168-0FF61F5E6093}" destId="{8B74FEF6-0EF0-4324-A389-E3EB8CFBD406}" srcOrd="0" destOrd="0" presId="urn:microsoft.com/office/officeart/2018/2/layout/IconVerticalSolidList"/>
    <dgm:cxn modelId="{25BC8878-5A5D-40F2-BD21-6C0136C37DBE}" srcId="{92B017A2-6336-46D4-B648-9463FFD222C3}" destId="{652F2AF8-09A5-46F1-9168-0FF61F5E6093}" srcOrd="1" destOrd="0" parTransId="{89A4C2D2-998A-4C0B-9AD8-CE481E73261B}" sibTransId="{CF054A1C-3226-48F0-B7E4-F43B4A2D4816}"/>
    <dgm:cxn modelId="{1F8EE591-16C7-4B38-BA2B-98C44F616D93}" type="presOf" srcId="{BD870D84-394A-4668-816B-DC2C445E51F5}" destId="{C0B0E0AD-5A17-4443-A999-BD7BC580D4F4}" srcOrd="0" destOrd="0" presId="urn:microsoft.com/office/officeart/2018/2/layout/IconVerticalSolidList"/>
    <dgm:cxn modelId="{128F48AD-625A-4C4A-BC04-140BC4CD177F}" type="presOf" srcId="{AA708525-793B-4F4D-9269-03A40A1DEC70}" destId="{4F28C714-5F35-4614-AB2A-07C9D295AF38}" srcOrd="0" destOrd="0" presId="urn:microsoft.com/office/officeart/2018/2/layout/IconVerticalSolidList"/>
    <dgm:cxn modelId="{6CE54BB5-BF20-4F0D-B1A9-0CFBF26BF7C2}" type="presOf" srcId="{13396331-E7D3-4E35-83FE-D03B2A1CDFE9}" destId="{A63C7713-93FB-4ADA-9B8C-74AFE7AB71EA}" srcOrd="0" destOrd="0" presId="urn:microsoft.com/office/officeart/2018/2/layout/IconVerticalSolidList"/>
    <dgm:cxn modelId="{602A0DB9-CDAD-4F3F-9ED4-4BC6DC6038BF}" srcId="{92B017A2-6336-46D4-B648-9463FFD222C3}" destId="{BD870D84-394A-4668-816B-DC2C445E51F5}" srcOrd="3" destOrd="0" parTransId="{FF83F8BC-538D-4D16-A10C-1BA48CF1E668}" sibTransId="{EFC6FF1C-08BB-4464-ADAB-AFA4EBBEAD48}"/>
    <dgm:cxn modelId="{5E58DDD6-46D1-418E-AB63-E9507817B378}" type="presOf" srcId="{DFF5CB47-685E-49E5-BB8E-67CCFA95EAC9}" destId="{BC1449DB-2985-4778-94BD-69F815BED517}" srcOrd="0" destOrd="0" presId="urn:microsoft.com/office/officeart/2018/2/layout/IconVerticalSolidList"/>
    <dgm:cxn modelId="{197661D9-DAE8-4E21-ADDF-4AF5D9270493}" srcId="{92B017A2-6336-46D4-B648-9463FFD222C3}" destId="{DFF5CB47-685E-49E5-BB8E-67CCFA95EAC9}" srcOrd="4" destOrd="0" parTransId="{14BF5AD0-DAA8-4B59-9180-11D2D8C60ADA}" sibTransId="{56458893-2A6D-4E07-A270-ACFFCD5F0DF9}"/>
    <dgm:cxn modelId="{0E238CDB-A623-4C71-A447-557A083F96BF}" srcId="{92B017A2-6336-46D4-B648-9463FFD222C3}" destId="{13396331-E7D3-4E35-83FE-D03B2A1CDFE9}" srcOrd="2" destOrd="0" parTransId="{EA05EBE4-1F13-406C-A5AA-C6D647B30CD1}" sibTransId="{0A11018E-A7E1-4AD0-884D-9E96D232FDB7}"/>
    <dgm:cxn modelId="{7F7AC3F2-9405-4454-B583-B540BED82D07}" type="presOf" srcId="{92B017A2-6336-46D4-B648-9463FFD222C3}" destId="{94E308B2-5B04-4FBB-8615-26F359198466}" srcOrd="0" destOrd="0" presId="urn:microsoft.com/office/officeart/2018/2/layout/IconVerticalSolidList"/>
    <dgm:cxn modelId="{0A158990-D9AD-475D-AAFD-7D5DC1F3AB0F}" type="presParOf" srcId="{94E308B2-5B04-4FBB-8615-26F359198466}" destId="{7429D10D-B418-4023-8079-63739F533C1A}" srcOrd="0" destOrd="0" presId="urn:microsoft.com/office/officeart/2018/2/layout/IconVerticalSolidList"/>
    <dgm:cxn modelId="{59E9A625-CFD5-4986-8B5A-6E4D55F43259}" type="presParOf" srcId="{7429D10D-B418-4023-8079-63739F533C1A}" destId="{A7002E5B-DB2D-470B-AEDF-D578EC76B9C0}" srcOrd="0" destOrd="0" presId="urn:microsoft.com/office/officeart/2018/2/layout/IconVerticalSolidList"/>
    <dgm:cxn modelId="{2C270C38-1EAE-47DE-AB19-A75E1DDB590A}" type="presParOf" srcId="{7429D10D-B418-4023-8079-63739F533C1A}" destId="{6DC53A76-C46A-4532-8895-262B0B80E4C4}" srcOrd="1" destOrd="0" presId="urn:microsoft.com/office/officeart/2018/2/layout/IconVerticalSolidList"/>
    <dgm:cxn modelId="{CABBE0BE-F457-43E8-8BB5-7F8AE144DB78}" type="presParOf" srcId="{7429D10D-B418-4023-8079-63739F533C1A}" destId="{9B38CBFF-E97F-4FE6-85CA-32FDD784DC45}" srcOrd="2" destOrd="0" presId="urn:microsoft.com/office/officeart/2018/2/layout/IconVerticalSolidList"/>
    <dgm:cxn modelId="{B48F0888-1D66-45FE-9213-B2CCCD3680CB}" type="presParOf" srcId="{7429D10D-B418-4023-8079-63739F533C1A}" destId="{4F28C714-5F35-4614-AB2A-07C9D295AF38}" srcOrd="3" destOrd="0" presId="urn:microsoft.com/office/officeart/2018/2/layout/IconVerticalSolidList"/>
    <dgm:cxn modelId="{E96FA958-6E89-43F2-95DA-6A171B7D0F13}" type="presParOf" srcId="{94E308B2-5B04-4FBB-8615-26F359198466}" destId="{B656C350-74FE-4DD2-B1B7-D86A23DC82B4}" srcOrd="1" destOrd="0" presId="urn:microsoft.com/office/officeart/2018/2/layout/IconVerticalSolidList"/>
    <dgm:cxn modelId="{DBD6EF42-D3D9-4982-892F-A4175A5A40ED}" type="presParOf" srcId="{94E308B2-5B04-4FBB-8615-26F359198466}" destId="{B272CEFB-11E2-4BF6-8AD1-7AD893F329FE}" srcOrd="2" destOrd="0" presId="urn:microsoft.com/office/officeart/2018/2/layout/IconVerticalSolidList"/>
    <dgm:cxn modelId="{BC1B75AB-F0B8-48BB-AC48-DAE4682DC68C}" type="presParOf" srcId="{B272CEFB-11E2-4BF6-8AD1-7AD893F329FE}" destId="{4D55DE70-1D65-48A6-B1BF-618FF41E372F}" srcOrd="0" destOrd="0" presId="urn:microsoft.com/office/officeart/2018/2/layout/IconVerticalSolidList"/>
    <dgm:cxn modelId="{E7051ABD-359D-4218-8097-A5C91C14EA73}" type="presParOf" srcId="{B272CEFB-11E2-4BF6-8AD1-7AD893F329FE}" destId="{A971659C-70DE-44D4-9C4A-B5B44D2381FE}" srcOrd="1" destOrd="0" presId="urn:microsoft.com/office/officeart/2018/2/layout/IconVerticalSolidList"/>
    <dgm:cxn modelId="{B98B9766-E33F-49D6-90E1-B1DC91559EBD}" type="presParOf" srcId="{B272CEFB-11E2-4BF6-8AD1-7AD893F329FE}" destId="{D682DA4C-FE2F-4159-B5E4-3B3DAE9FDF31}" srcOrd="2" destOrd="0" presId="urn:microsoft.com/office/officeart/2018/2/layout/IconVerticalSolidList"/>
    <dgm:cxn modelId="{5BD5E53B-D2B6-4B28-9DE7-E34FBD532D65}" type="presParOf" srcId="{B272CEFB-11E2-4BF6-8AD1-7AD893F329FE}" destId="{8B74FEF6-0EF0-4324-A389-E3EB8CFBD406}" srcOrd="3" destOrd="0" presId="urn:microsoft.com/office/officeart/2018/2/layout/IconVerticalSolidList"/>
    <dgm:cxn modelId="{28A3B18F-9652-4E6F-A087-C3496EB7F778}" type="presParOf" srcId="{94E308B2-5B04-4FBB-8615-26F359198466}" destId="{A451A402-7BED-4054-B448-C659F09871B2}" srcOrd="3" destOrd="0" presId="urn:microsoft.com/office/officeart/2018/2/layout/IconVerticalSolidList"/>
    <dgm:cxn modelId="{9D3EA2A8-59D5-486C-9347-C1E9E15C7539}" type="presParOf" srcId="{94E308B2-5B04-4FBB-8615-26F359198466}" destId="{68DB247F-D4D2-4B9B-8583-BB96B2C2E151}" srcOrd="4" destOrd="0" presId="urn:microsoft.com/office/officeart/2018/2/layout/IconVerticalSolidList"/>
    <dgm:cxn modelId="{DC2D8782-11CD-4F14-9603-0858B7E79C3F}" type="presParOf" srcId="{68DB247F-D4D2-4B9B-8583-BB96B2C2E151}" destId="{FA4DAEEA-0190-45B9-B140-95B7E8EE000E}" srcOrd="0" destOrd="0" presId="urn:microsoft.com/office/officeart/2018/2/layout/IconVerticalSolidList"/>
    <dgm:cxn modelId="{39FEBFC2-CE06-4B35-86BD-33038703D14F}" type="presParOf" srcId="{68DB247F-D4D2-4B9B-8583-BB96B2C2E151}" destId="{5FF7860D-B2A7-4FAB-90A2-A1AA05B565DB}" srcOrd="1" destOrd="0" presId="urn:microsoft.com/office/officeart/2018/2/layout/IconVerticalSolidList"/>
    <dgm:cxn modelId="{F8CB3050-34A6-4D3A-AB24-8D620F1A8BE4}" type="presParOf" srcId="{68DB247F-D4D2-4B9B-8583-BB96B2C2E151}" destId="{AB4CE2C6-65E3-4FF4-AD4B-F50198EBA446}" srcOrd="2" destOrd="0" presId="urn:microsoft.com/office/officeart/2018/2/layout/IconVerticalSolidList"/>
    <dgm:cxn modelId="{495F69FD-AB57-4170-B9EB-527AC727C09B}" type="presParOf" srcId="{68DB247F-D4D2-4B9B-8583-BB96B2C2E151}" destId="{A63C7713-93FB-4ADA-9B8C-74AFE7AB71EA}" srcOrd="3" destOrd="0" presId="urn:microsoft.com/office/officeart/2018/2/layout/IconVerticalSolidList"/>
    <dgm:cxn modelId="{7D7826AB-322E-4813-A1F7-43530266C75D}" type="presParOf" srcId="{94E308B2-5B04-4FBB-8615-26F359198466}" destId="{FA51C318-9489-47FA-8125-B8755F64D063}" srcOrd="5" destOrd="0" presId="urn:microsoft.com/office/officeart/2018/2/layout/IconVerticalSolidList"/>
    <dgm:cxn modelId="{3FF7A7F0-BE6E-49AC-92E4-A0C727B10046}" type="presParOf" srcId="{94E308B2-5B04-4FBB-8615-26F359198466}" destId="{A1AA6E25-5F2B-4043-90CB-03A786BA9818}" srcOrd="6" destOrd="0" presId="urn:microsoft.com/office/officeart/2018/2/layout/IconVerticalSolidList"/>
    <dgm:cxn modelId="{E287C529-C5D5-4110-841D-62B1FC1FDA5C}" type="presParOf" srcId="{A1AA6E25-5F2B-4043-90CB-03A786BA9818}" destId="{E32CB480-7A79-45EF-81C6-BBBDF82419A4}" srcOrd="0" destOrd="0" presId="urn:microsoft.com/office/officeart/2018/2/layout/IconVerticalSolidList"/>
    <dgm:cxn modelId="{47B86FC9-EA9B-4AE9-8E54-03B35443F5F8}" type="presParOf" srcId="{A1AA6E25-5F2B-4043-90CB-03A786BA9818}" destId="{7367050D-2A03-4978-828F-A01D57DCAF2D}" srcOrd="1" destOrd="0" presId="urn:microsoft.com/office/officeart/2018/2/layout/IconVerticalSolidList"/>
    <dgm:cxn modelId="{407B2D47-708C-4A84-985D-A5EC58E33B67}" type="presParOf" srcId="{A1AA6E25-5F2B-4043-90CB-03A786BA9818}" destId="{2D6ED1DD-0D5A-4B68-88AF-8C4BBD5A662D}" srcOrd="2" destOrd="0" presId="urn:microsoft.com/office/officeart/2018/2/layout/IconVerticalSolidList"/>
    <dgm:cxn modelId="{49732FB8-1899-44EB-9E14-E942FF163A7B}" type="presParOf" srcId="{A1AA6E25-5F2B-4043-90CB-03A786BA9818}" destId="{C0B0E0AD-5A17-4443-A999-BD7BC580D4F4}" srcOrd="3" destOrd="0" presId="urn:microsoft.com/office/officeart/2018/2/layout/IconVerticalSolidList"/>
    <dgm:cxn modelId="{BE8A966D-E259-4C9A-98DC-ECACAC775350}" type="presParOf" srcId="{94E308B2-5B04-4FBB-8615-26F359198466}" destId="{BC9E11A1-5812-41FE-996A-3210995B37F1}" srcOrd="7" destOrd="0" presId="urn:microsoft.com/office/officeart/2018/2/layout/IconVerticalSolidList"/>
    <dgm:cxn modelId="{85BE24A2-EF9B-4624-A215-A74A9493AE0D}" type="presParOf" srcId="{94E308B2-5B04-4FBB-8615-26F359198466}" destId="{F94CCEE6-63AE-4D35-A8AA-8F14BC261B43}" srcOrd="8" destOrd="0" presId="urn:microsoft.com/office/officeart/2018/2/layout/IconVerticalSolidList"/>
    <dgm:cxn modelId="{91F99B4A-1558-46D0-A6A6-C45E18C5F239}" type="presParOf" srcId="{F94CCEE6-63AE-4D35-A8AA-8F14BC261B43}" destId="{2EEC93C5-B7A8-4A85-BC98-7746E80981E6}" srcOrd="0" destOrd="0" presId="urn:microsoft.com/office/officeart/2018/2/layout/IconVerticalSolidList"/>
    <dgm:cxn modelId="{F68A3C31-0A4D-4880-8833-F35143F57E49}" type="presParOf" srcId="{F94CCEE6-63AE-4D35-A8AA-8F14BC261B43}" destId="{3C221660-04C6-4ACE-B270-D1B8976F6E4C}" srcOrd="1" destOrd="0" presId="urn:microsoft.com/office/officeart/2018/2/layout/IconVerticalSolidList"/>
    <dgm:cxn modelId="{CFAABF2E-DA6D-4D6E-B7D0-F119668AF571}" type="presParOf" srcId="{F94CCEE6-63AE-4D35-A8AA-8F14BC261B43}" destId="{A5E3FFC1-CBE4-4E9F-9634-6C2C6DEB402B}" srcOrd="2" destOrd="0" presId="urn:microsoft.com/office/officeart/2018/2/layout/IconVerticalSolidList"/>
    <dgm:cxn modelId="{37DDA10C-239F-4A8A-AA6E-AC542F7F182F}" type="presParOf" srcId="{F94CCEE6-63AE-4D35-A8AA-8F14BC261B43}" destId="{BC1449DB-2985-4778-94BD-69F815BED5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9A3E1F-4983-4CB1-8A87-32C8319A164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E8C43C-B77C-4E43-AE1F-2854AAD83C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the most important priority in your life?</a:t>
          </a:r>
        </a:p>
      </dgm:t>
    </dgm:pt>
    <dgm:pt modelId="{AAF10D3C-4222-4925-9CFC-133190043942}" type="parTrans" cxnId="{1B53B1A9-D497-4F36-AD6F-84AF8643740A}">
      <dgm:prSet/>
      <dgm:spPr/>
      <dgm:t>
        <a:bodyPr/>
        <a:lstStyle/>
        <a:p>
          <a:endParaRPr lang="en-US"/>
        </a:p>
      </dgm:t>
    </dgm:pt>
    <dgm:pt modelId="{E08A81AA-A566-435D-9060-FB2B6ADE7AF7}" type="sibTrans" cxnId="{1B53B1A9-D497-4F36-AD6F-84AF8643740A}">
      <dgm:prSet/>
      <dgm:spPr/>
      <dgm:t>
        <a:bodyPr/>
        <a:lstStyle/>
        <a:p>
          <a:endParaRPr lang="en-US"/>
        </a:p>
      </dgm:t>
    </dgm:pt>
    <dgm:pt modelId="{47677E78-D808-4A90-A385-82B70A734B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Priorities often shift across a lifetime.  It is very important to set time aside to check in with yourself about where you are in the journey.</a:t>
          </a:r>
        </a:p>
      </dgm:t>
    </dgm:pt>
    <dgm:pt modelId="{5AA5A604-4BD1-4D96-B42D-E3B806B6FAB4}" type="parTrans" cxnId="{38F532F3-DDCA-4A56-B003-C9193CF07A1A}">
      <dgm:prSet/>
      <dgm:spPr/>
      <dgm:t>
        <a:bodyPr/>
        <a:lstStyle/>
        <a:p>
          <a:endParaRPr lang="en-US"/>
        </a:p>
      </dgm:t>
    </dgm:pt>
    <dgm:pt modelId="{095B33D3-451F-43B8-9EFF-029D780BA177}" type="sibTrans" cxnId="{38F532F3-DDCA-4A56-B003-C9193CF07A1A}">
      <dgm:prSet/>
      <dgm:spPr/>
      <dgm:t>
        <a:bodyPr/>
        <a:lstStyle/>
        <a:p>
          <a:endParaRPr lang="en-US"/>
        </a:p>
      </dgm:t>
    </dgm:pt>
    <dgm:pt modelId="{64D63CB6-F010-4B99-BE54-90422D2CE0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do you align your work with your highest priority?</a:t>
          </a:r>
        </a:p>
      </dgm:t>
    </dgm:pt>
    <dgm:pt modelId="{442D82AD-48F8-497B-AFAD-9B7437E3E4BB}" type="parTrans" cxnId="{5B4BD4ED-CFA8-4708-B456-F615CB94E392}">
      <dgm:prSet/>
      <dgm:spPr/>
      <dgm:t>
        <a:bodyPr/>
        <a:lstStyle/>
        <a:p>
          <a:endParaRPr lang="en-US"/>
        </a:p>
      </dgm:t>
    </dgm:pt>
    <dgm:pt modelId="{6DAF7BEB-76F3-47C2-9CA3-03414BD417EA}" type="sibTrans" cxnId="{5B4BD4ED-CFA8-4708-B456-F615CB94E392}">
      <dgm:prSet/>
      <dgm:spPr/>
      <dgm:t>
        <a:bodyPr/>
        <a:lstStyle/>
        <a:p>
          <a:endParaRPr lang="en-US"/>
        </a:p>
      </dgm:t>
    </dgm:pt>
    <dgm:pt modelId="{2388EE05-A6BF-4520-B674-FED46F65F75B}" type="pres">
      <dgm:prSet presAssocID="{7B9A3E1F-4983-4CB1-8A87-32C8319A1641}" presName="root" presStyleCnt="0">
        <dgm:presLayoutVars>
          <dgm:dir/>
          <dgm:resizeHandles val="exact"/>
        </dgm:presLayoutVars>
      </dgm:prSet>
      <dgm:spPr/>
    </dgm:pt>
    <dgm:pt modelId="{AEAD7C71-0E05-4AF3-AB63-C0EEC24B442D}" type="pres">
      <dgm:prSet presAssocID="{9BE8C43C-B77C-4E43-AE1F-2854AAD83C99}" presName="compNode" presStyleCnt="0"/>
      <dgm:spPr/>
    </dgm:pt>
    <dgm:pt modelId="{56A63580-7A74-4CA5-9E5E-3CAAD91E38E5}" type="pres">
      <dgm:prSet presAssocID="{9BE8C43C-B77C-4E43-AE1F-2854AAD83C9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8C2D2504-ADAA-4B7B-9D7F-043BC75A1873}" type="pres">
      <dgm:prSet presAssocID="{9BE8C43C-B77C-4E43-AE1F-2854AAD83C99}" presName="spaceRect" presStyleCnt="0"/>
      <dgm:spPr/>
    </dgm:pt>
    <dgm:pt modelId="{8745AF79-6863-4573-9092-B7AEC83F8772}" type="pres">
      <dgm:prSet presAssocID="{9BE8C43C-B77C-4E43-AE1F-2854AAD83C99}" presName="textRect" presStyleLbl="revTx" presStyleIdx="0" presStyleCnt="3">
        <dgm:presLayoutVars>
          <dgm:chMax val="1"/>
          <dgm:chPref val="1"/>
        </dgm:presLayoutVars>
      </dgm:prSet>
      <dgm:spPr/>
    </dgm:pt>
    <dgm:pt modelId="{50C0B869-9DB8-4010-8DB7-2F8F970E22C8}" type="pres">
      <dgm:prSet presAssocID="{E08A81AA-A566-435D-9060-FB2B6ADE7AF7}" presName="sibTrans" presStyleCnt="0"/>
      <dgm:spPr/>
    </dgm:pt>
    <dgm:pt modelId="{579D02F4-9942-4B60-A845-1D6B63C628EB}" type="pres">
      <dgm:prSet presAssocID="{47677E78-D808-4A90-A385-82B70A734BF1}" presName="compNode" presStyleCnt="0"/>
      <dgm:spPr/>
    </dgm:pt>
    <dgm:pt modelId="{5B21CF0A-721B-46B5-A061-0958106F033F}" type="pres">
      <dgm:prSet presAssocID="{47677E78-D808-4A90-A385-82B70A734BF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1FD56939-FF86-41B8-A9A6-84FA438E2932}" type="pres">
      <dgm:prSet presAssocID="{47677E78-D808-4A90-A385-82B70A734BF1}" presName="spaceRect" presStyleCnt="0"/>
      <dgm:spPr/>
    </dgm:pt>
    <dgm:pt modelId="{6F5D9033-0D6D-4C8E-A9FD-A8CC375D0B42}" type="pres">
      <dgm:prSet presAssocID="{47677E78-D808-4A90-A385-82B70A734BF1}" presName="textRect" presStyleLbl="revTx" presStyleIdx="1" presStyleCnt="3">
        <dgm:presLayoutVars>
          <dgm:chMax val="1"/>
          <dgm:chPref val="1"/>
        </dgm:presLayoutVars>
      </dgm:prSet>
      <dgm:spPr/>
    </dgm:pt>
    <dgm:pt modelId="{9302F54F-FFAB-47BF-970B-27F14891DE2C}" type="pres">
      <dgm:prSet presAssocID="{095B33D3-451F-43B8-9EFF-029D780BA177}" presName="sibTrans" presStyleCnt="0"/>
      <dgm:spPr/>
    </dgm:pt>
    <dgm:pt modelId="{FAF48204-E6A6-4646-9C05-C56648BC5B31}" type="pres">
      <dgm:prSet presAssocID="{64D63CB6-F010-4B99-BE54-90422D2CE09D}" presName="compNode" presStyleCnt="0"/>
      <dgm:spPr/>
    </dgm:pt>
    <dgm:pt modelId="{197F2A85-1AAF-4F41-98BA-533068FF8EF4}" type="pres">
      <dgm:prSet presAssocID="{64D63CB6-F010-4B99-BE54-90422D2CE09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AC1DF588-90E6-481E-8F41-18884A20CA8B}" type="pres">
      <dgm:prSet presAssocID="{64D63CB6-F010-4B99-BE54-90422D2CE09D}" presName="spaceRect" presStyleCnt="0"/>
      <dgm:spPr/>
    </dgm:pt>
    <dgm:pt modelId="{1E2268BB-9159-4221-860F-0077E429F538}" type="pres">
      <dgm:prSet presAssocID="{64D63CB6-F010-4B99-BE54-90422D2CE09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709E23B-3B7F-4EDC-AA7A-A1D737D0B61C}" type="presOf" srcId="{47677E78-D808-4A90-A385-82B70A734BF1}" destId="{6F5D9033-0D6D-4C8E-A9FD-A8CC375D0B42}" srcOrd="0" destOrd="0" presId="urn:microsoft.com/office/officeart/2018/2/layout/IconLabelList"/>
    <dgm:cxn modelId="{9A01597C-EAB0-4BFC-9621-69840760A52A}" type="presOf" srcId="{7B9A3E1F-4983-4CB1-8A87-32C8319A1641}" destId="{2388EE05-A6BF-4520-B674-FED46F65F75B}" srcOrd="0" destOrd="0" presId="urn:microsoft.com/office/officeart/2018/2/layout/IconLabelList"/>
    <dgm:cxn modelId="{1B53B1A9-D497-4F36-AD6F-84AF8643740A}" srcId="{7B9A3E1F-4983-4CB1-8A87-32C8319A1641}" destId="{9BE8C43C-B77C-4E43-AE1F-2854AAD83C99}" srcOrd="0" destOrd="0" parTransId="{AAF10D3C-4222-4925-9CFC-133190043942}" sibTransId="{E08A81AA-A566-435D-9060-FB2B6ADE7AF7}"/>
    <dgm:cxn modelId="{3DBD1BC4-546A-48C2-87C7-CF451362F505}" type="presOf" srcId="{64D63CB6-F010-4B99-BE54-90422D2CE09D}" destId="{1E2268BB-9159-4221-860F-0077E429F538}" srcOrd="0" destOrd="0" presId="urn:microsoft.com/office/officeart/2018/2/layout/IconLabelList"/>
    <dgm:cxn modelId="{501E51E6-49C1-4E97-81D3-6CD6383C3773}" type="presOf" srcId="{9BE8C43C-B77C-4E43-AE1F-2854AAD83C99}" destId="{8745AF79-6863-4573-9092-B7AEC83F8772}" srcOrd="0" destOrd="0" presId="urn:microsoft.com/office/officeart/2018/2/layout/IconLabelList"/>
    <dgm:cxn modelId="{5B4BD4ED-CFA8-4708-B456-F615CB94E392}" srcId="{7B9A3E1F-4983-4CB1-8A87-32C8319A1641}" destId="{64D63CB6-F010-4B99-BE54-90422D2CE09D}" srcOrd="2" destOrd="0" parTransId="{442D82AD-48F8-497B-AFAD-9B7437E3E4BB}" sibTransId="{6DAF7BEB-76F3-47C2-9CA3-03414BD417EA}"/>
    <dgm:cxn modelId="{38F532F3-DDCA-4A56-B003-C9193CF07A1A}" srcId="{7B9A3E1F-4983-4CB1-8A87-32C8319A1641}" destId="{47677E78-D808-4A90-A385-82B70A734BF1}" srcOrd="1" destOrd="0" parTransId="{5AA5A604-4BD1-4D96-B42D-E3B806B6FAB4}" sibTransId="{095B33D3-451F-43B8-9EFF-029D780BA177}"/>
    <dgm:cxn modelId="{E97F3A84-C27F-4F2A-B348-00860A6C86B0}" type="presParOf" srcId="{2388EE05-A6BF-4520-B674-FED46F65F75B}" destId="{AEAD7C71-0E05-4AF3-AB63-C0EEC24B442D}" srcOrd="0" destOrd="0" presId="urn:microsoft.com/office/officeart/2018/2/layout/IconLabelList"/>
    <dgm:cxn modelId="{922D801F-0789-4B53-9557-B2E002481456}" type="presParOf" srcId="{AEAD7C71-0E05-4AF3-AB63-C0EEC24B442D}" destId="{56A63580-7A74-4CA5-9E5E-3CAAD91E38E5}" srcOrd="0" destOrd="0" presId="urn:microsoft.com/office/officeart/2018/2/layout/IconLabelList"/>
    <dgm:cxn modelId="{ADA65126-3E55-4CC0-9C3D-793628C6CB88}" type="presParOf" srcId="{AEAD7C71-0E05-4AF3-AB63-C0EEC24B442D}" destId="{8C2D2504-ADAA-4B7B-9D7F-043BC75A1873}" srcOrd="1" destOrd="0" presId="urn:microsoft.com/office/officeart/2018/2/layout/IconLabelList"/>
    <dgm:cxn modelId="{14A3D1B3-F633-4393-BDA6-5E9991363514}" type="presParOf" srcId="{AEAD7C71-0E05-4AF3-AB63-C0EEC24B442D}" destId="{8745AF79-6863-4573-9092-B7AEC83F8772}" srcOrd="2" destOrd="0" presId="urn:microsoft.com/office/officeart/2018/2/layout/IconLabelList"/>
    <dgm:cxn modelId="{C8771327-0BFD-4B48-8CE7-C63F4F92B55F}" type="presParOf" srcId="{2388EE05-A6BF-4520-B674-FED46F65F75B}" destId="{50C0B869-9DB8-4010-8DB7-2F8F970E22C8}" srcOrd="1" destOrd="0" presId="urn:microsoft.com/office/officeart/2018/2/layout/IconLabelList"/>
    <dgm:cxn modelId="{26618E6C-C61F-45DC-9902-DA002C3E8F33}" type="presParOf" srcId="{2388EE05-A6BF-4520-B674-FED46F65F75B}" destId="{579D02F4-9942-4B60-A845-1D6B63C628EB}" srcOrd="2" destOrd="0" presId="urn:microsoft.com/office/officeart/2018/2/layout/IconLabelList"/>
    <dgm:cxn modelId="{A128A176-0571-40E9-8BFF-45E6DB879FA3}" type="presParOf" srcId="{579D02F4-9942-4B60-A845-1D6B63C628EB}" destId="{5B21CF0A-721B-46B5-A061-0958106F033F}" srcOrd="0" destOrd="0" presId="urn:microsoft.com/office/officeart/2018/2/layout/IconLabelList"/>
    <dgm:cxn modelId="{742064E4-97FC-4272-AB75-97DC09D857AE}" type="presParOf" srcId="{579D02F4-9942-4B60-A845-1D6B63C628EB}" destId="{1FD56939-FF86-41B8-A9A6-84FA438E2932}" srcOrd="1" destOrd="0" presId="urn:microsoft.com/office/officeart/2018/2/layout/IconLabelList"/>
    <dgm:cxn modelId="{1732431E-6BDA-48E1-8D65-2EBC8497E6EB}" type="presParOf" srcId="{579D02F4-9942-4B60-A845-1D6B63C628EB}" destId="{6F5D9033-0D6D-4C8E-A9FD-A8CC375D0B42}" srcOrd="2" destOrd="0" presId="urn:microsoft.com/office/officeart/2018/2/layout/IconLabelList"/>
    <dgm:cxn modelId="{19046260-7744-4C47-B84B-C1924EEC06BD}" type="presParOf" srcId="{2388EE05-A6BF-4520-B674-FED46F65F75B}" destId="{9302F54F-FFAB-47BF-970B-27F14891DE2C}" srcOrd="3" destOrd="0" presId="urn:microsoft.com/office/officeart/2018/2/layout/IconLabelList"/>
    <dgm:cxn modelId="{69CBFA08-4CD0-4CB2-80B9-6D898EAAF249}" type="presParOf" srcId="{2388EE05-A6BF-4520-B674-FED46F65F75B}" destId="{FAF48204-E6A6-4646-9C05-C56648BC5B31}" srcOrd="4" destOrd="0" presId="urn:microsoft.com/office/officeart/2018/2/layout/IconLabelList"/>
    <dgm:cxn modelId="{15307AD4-0658-4ED8-8FE9-C0A90405D165}" type="presParOf" srcId="{FAF48204-E6A6-4646-9C05-C56648BC5B31}" destId="{197F2A85-1AAF-4F41-98BA-533068FF8EF4}" srcOrd="0" destOrd="0" presId="urn:microsoft.com/office/officeart/2018/2/layout/IconLabelList"/>
    <dgm:cxn modelId="{85A74CC0-D358-40C1-851F-37311CEBC5E6}" type="presParOf" srcId="{FAF48204-E6A6-4646-9C05-C56648BC5B31}" destId="{AC1DF588-90E6-481E-8F41-18884A20CA8B}" srcOrd="1" destOrd="0" presId="urn:microsoft.com/office/officeart/2018/2/layout/IconLabelList"/>
    <dgm:cxn modelId="{0A218D8B-AB5F-44BC-9750-C9EC3DA01640}" type="presParOf" srcId="{FAF48204-E6A6-4646-9C05-C56648BC5B31}" destId="{1E2268BB-9159-4221-860F-0077E429F53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9A3E1F-4983-4CB1-8A87-32C8319A164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E8C43C-B77C-4E43-AE1F-2854AAD83C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SOS Friends</a:t>
          </a:r>
        </a:p>
      </dgm:t>
    </dgm:pt>
    <dgm:pt modelId="{AAF10D3C-4222-4925-9CFC-133190043942}" type="parTrans" cxnId="{1B53B1A9-D497-4F36-AD6F-84AF8643740A}">
      <dgm:prSet/>
      <dgm:spPr/>
      <dgm:t>
        <a:bodyPr/>
        <a:lstStyle/>
        <a:p>
          <a:endParaRPr lang="en-US"/>
        </a:p>
      </dgm:t>
    </dgm:pt>
    <dgm:pt modelId="{E08A81AA-A566-435D-9060-FB2B6ADE7AF7}" type="sibTrans" cxnId="{1B53B1A9-D497-4F36-AD6F-84AF8643740A}">
      <dgm:prSet/>
      <dgm:spPr/>
      <dgm:t>
        <a:bodyPr/>
        <a:lstStyle/>
        <a:p>
          <a:endParaRPr lang="en-US"/>
        </a:p>
      </dgm:t>
    </dgm:pt>
    <dgm:pt modelId="{47677E78-D808-4A90-A385-82B70A734B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flow of information!</a:t>
          </a:r>
        </a:p>
      </dgm:t>
    </dgm:pt>
    <dgm:pt modelId="{5AA5A604-4BD1-4D96-B42D-E3B806B6FAB4}" type="parTrans" cxnId="{38F532F3-DDCA-4A56-B003-C9193CF07A1A}">
      <dgm:prSet/>
      <dgm:spPr/>
      <dgm:t>
        <a:bodyPr/>
        <a:lstStyle/>
        <a:p>
          <a:endParaRPr lang="en-US"/>
        </a:p>
      </dgm:t>
    </dgm:pt>
    <dgm:pt modelId="{095B33D3-451F-43B8-9EFF-029D780BA177}" type="sibTrans" cxnId="{38F532F3-DDCA-4A56-B003-C9193CF07A1A}">
      <dgm:prSet/>
      <dgm:spPr/>
      <dgm:t>
        <a:bodyPr/>
        <a:lstStyle/>
        <a:p>
          <a:endParaRPr lang="en-US"/>
        </a:p>
      </dgm:t>
    </dgm:pt>
    <dgm:pt modelId="{64D63CB6-F010-4B99-BE54-90422D2CE0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Helping yourself/helping others</a:t>
          </a:r>
        </a:p>
      </dgm:t>
    </dgm:pt>
    <dgm:pt modelId="{442D82AD-48F8-497B-AFAD-9B7437E3E4BB}" type="parTrans" cxnId="{5B4BD4ED-CFA8-4708-B456-F615CB94E392}">
      <dgm:prSet/>
      <dgm:spPr/>
      <dgm:t>
        <a:bodyPr/>
        <a:lstStyle/>
        <a:p>
          <a:endParaRPr lang="en-US"/>
        </a:p>
      </dgm:t>
    </dgm:pt>
    <dgm:pt modelId="{6DAF7BEB-76F3-47C2-9CA3-03414BD417EA}" type="sibTrans" cxnId="{5B4BD4ED-CFA8-4708-B456-F615CB94E392}">
      <dgm:prSet/>
      <dgm:spPr/>
      <dgm:t>
        <a:bodyPr/>
        <a:lstStyle/>
        <a:p>
          <a:endParaRPr lang="en-US"/>
        </a:p>
      </dgm:t>
    </dgm:pt>
    <dgm:pt modelId="{2388EE05-A6BF-4520-B674-FED46F65F75B}" type="pres">
      <dgm:prSet presAssocID="{7B9A3E1F-4983-4CB1-8A87-32C8319A1641}" presName="root" presStyleCnt="0">
        <dgm:presLayoutVars>
          <dgm:dir/>
          <dgm:resizeHandles val="exact"/>
        </dgm:presLayoutVars>
      </dgm:prSet>
      <dgm:spPr/>
    </dgm:pt>
    <dgm:pt modelId="{AEAD7C71-0E05-4AF3-AB63-C0EEC24B442D}" type="pres">
      <dgm:prSet presAssocID="{9BE8C43C-B77C-4E43-AE1F-2854AAD83C99}" presName="compNode" presStyleCnt="0"/>
      <dgm:spPr/>
    </dgm:pt>
    <dgm:pt modelId="{56A63580-7A74-4CA5-9E5E-3CAAD91E38E5}" type="pres">
      <dgm:prSet presAssocID="{9BE8C43C-B77C-4E43-AE1F-2854AAD83C9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8C2D2504-ADAA-4B7B-9D7F-043BC75A1873}" type="pres">
      <dgm:prSet presAssocID="{9BE8C43C-B77C-4E43-AE1F-2854AAD83C99}" presName="spaceRect" presStyleCnt="0"/>
      <dgm:spPr/>
    </dgm:pt>
    <dgm:pt modelId="{8745AF79-6863-4573-9092-B7AEC83F8772}" type="pres">
      <dgm:prSet presAssocID="{9BE8C43C-B77C-4E43-AE1F-2854AAD83C99}" presName="textRect" presStyleLbl="revTx" presStyleIdx="0" presStyleCnt="3">
        <dgm:presLayoutVars>
          <dgm:chMax val="1"/>
          <dgm:chPref val="1"/>
        </dgm:presLayoutVars>
      </dgm:prSet>
      <dgm:spPr/>
    </dgm:pt>
    <dgm:pt modelId="{50C0B869-9DB8-4010-8DB7-2F8F970E22C8}" type="pres">
      <dgm:prSet presAssocID="{E08A81AA-A566-435D-9060-FB2B6ADE7AF7}" presName="sibTrans" presStyleCnt="0"/>
      <dgm:spPr/>
    </dgm:pt>
    <dgm:pt modelId="{579D02F4-9942-4B60-A845-1D6B63C628EB}" type="pres">
      <dgm:prSet presAssocID="{47677E78-D808-4A90-A385-82B70A734BF1}" presName="compNode" presStyleCnt="0"/>
      <dgm:spPr/>
    </dgm:pt>
    <dgm:pt modelId="{5B21CF0A-721B-46B5-A061-0958106F033F}" type="pres">
      <dgm:prSet presAssocID="{47677E78-D808-4A90-A385-82B70A734BF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1FD56939-FF86-41B8-A9A6-84FA438E2932}" type="pres">
      <dgm:prSet presAssocID="{47677E78-D808-4A90-A385-82B70A734BF1}" presName="spaceRect" presStyleCnt="0"/>
      <dgm:spPr/>
    </dgm:pt>
    <dgm:pt modelId="{6F5D9033-0D6D-4C8E-A9FD-A8CC375D0B42}" type="pres">
      <dgm:prSet presAssocID="{47677E78-D808-4A90-A385-82B70A734BF1}" presName="textRect" presStyleLbl="revTx" presStyleIdx="1" presStyleCnt="3">
        <dgm:presLayoutVars>
          <dgm:chMax val="1"/>
          <dgm:chPref val="1"/>
        </dgm:presLayoutVars>
      </dgm:prSet>
      <dgm:spPr/>
    </dgm:pt>
    <dgm:pt modelId="{9302F54F-FFAB-47BF-970B-27F14891DE2C}" type="pres">
      <dgm:prSet presAssocID="{095B33D3-451F-43B8-9EFF-029D780BA177}" presName="sibTrans" presStyleCnt="0"/>
      <dgm:spPr/>
    </dgm:pt>
    <dgm:pt modelId="{FAF48204-E6A6-4646-9C05-C56648BC5B31}" type="pres">
      <dgm:prSet presAssocID="{64D63CB6-F010-4B99-BE54-90422D2CE09D}" presName="compNode" presStyleCnt="0"/>
      <dgm:spPr/>
    </dgm:pt>
    <dgm:pt modelId="{197F2A85-1AAF-4F41-98BA-533068FF8EF4}" type="pres">
      <dgm:prSet presAssocID="{64D63CB6-F010-4B99-BE54-90422D2CE09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AC1DF588-90E6-481E-8F41-18884A20CA8B}" type="pres">
      <dgm:prSet presAssocID="{64D63CB6-F010-4B99-BE54-90422D2CE09D}" presName="spaceRect" presStyleCnt="0"/>
      <dgm:spPr/>
    </dgm:pt>
    <dgm:pt modelId="{1E2268BB-9159-4221-860F-0077E429F538}" type="pres">
      <dgm:prSet presAssocID="{64D63CB6-F010-4B99-BE54-90422D2CE09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709E23B-3B7F-4EDC-AA7A-A1D737D0B61C}" type="presOf" srcId="{47677E78-D808-4A90-A385-82B70A734BF1}" destId="{6F5D9033-0D6D-4C8E-A9FD-A8CC375D0B42}" srcOrd="0" destOrd="0" presId="urn:microsoft.com/office/officeart/2018/2/layout/IconLabelList"/>
    <dgm:cxn modelId="{9A01597C-EAB0-4BFC-9621-69840760A52A}" type="presOf" srcId="{7B9A3E1F-4983-4CB1-8A87-32C8319A1641}" destId="{2388EE05-A6BF-4520-B674-FED46F65F75B}" srcOrd="0" destOrd="0" presId="urn:microsoft.com/office/officeart/2018/2/layout/IconLabelList"/>
    <dgm:cxn modelId="{1B53B1A9-D497-4F36-AD6F-84AF8643740A}" srcId="{7B9A3E1F-4983-4CB1-8A87-32C8319A1641}" destId="{9BE8C43C-B77C-4E43-AE1F-2854AAD83C99}" srcOrd="0" destOrd="0" parTransId="{AAF10D3C-4222-4925-9CFC-133190043942}" sibTransId="{E08A81AA-A566-435D-9060-FB2B6ADE7AF7}"/>
    <dgm:cxn modelId="{3DBD1BC4-546A-48C2-87C7-CF451362F505}" type="presOf" srcId="{64D63CB6-F010-4B99-BE54-90422D2CE09D}" destId="{1E2268BB-9159-4221-860F-0077E429F538}" srcOrd="0" destOrd="0" presId="urn:microsoft.com/office/officeart/2018/2/layout/IconLabelList"/>
    <dgm:cxn modelId="{501E51E6-49C1-4E97-81D3-6CD6383C3773}" type="presOf" srcId="{9BE8C43C-B77C-4E43-AE1F-2854AAD83C99}" destId="{8745AF79-6863-4573-9092-B7AEC83F8772}" srcOrd="0" destOrd="0" presId="urn:microsoft.com/office/officeart/2018/2/layout/IconLabelList"/>
    <dgm:cxn modelId="{5B4BD4ED-CFA8-4708-B456-F615CB94E392}" srcId="{7B9A3E1F-4983-4CB1-8A87-32C8319A1641}" destId="{64D63CB6-F010-4B99-BE54-90422D2CE09D}" srcOrd="2" destOrd="0" parTransId="{442D82AD-48F8-497B-AFAD-9B7437E3E4BB}" sibTransId="{6DAF7BEB-76F3-47C2-9CA3-03414BD417EA}"/>
    <dgm:cxn modelId="{38F532F3-DDCA-4A56-B003-C9193CF07A1A}" srcId="{7B9A3E1F-4983-4CB1-8A87-32C8319A1641}" destId="{47677E78-D808-4A90-A385-82B70A734BF1}" srcOrd="1" destOrd="0" parTransId="{5AA5A604-4BD1-4D96-B42D-E3B806B6FAB4}" sibTransId="{095B33D3-451F-43B8-9EFF-029D780BA177}"/>
    <dgm:cxn modelId="{E97F3A84-C27F-4F2A-B348-00860A6C86B0}" type="presParOf" srcId="{2388EE05-A6BF-4520-B674-FED46F65F75B}" destId="{AEAD7C71-0E05-4AF3-AB63-C0EEC24B442D}" srcOrd="0" destOrd="0" presId="urn:microsoft.com/office/officeart/2018/2/layout/IconLabelList"/>
    <dgm:cxn modelId="{922D801F-0789-4B53-9557-B2E002481456}" type="presParOf" srcId="{AEAD7C71-0E05-4AF3-AB63-C0EEC24B442D}" destId="{56A63580-7A74-4CA5-9E5E-3CAAD91E38E5}" srcOrd="0" destOrd="0" presId="urn:microsoft.com/office/officeart/2018/2/layout/IconLabelList"/>
    <dgm:cxn modelId="{ADA65126-3E55-4CC0-9C3D-793628C6CB88}" type="presParOf" srcId="{AEAD7C71-0E05-4AF3-AB63-C0EEC24B442D}" destId="{8C2D2504-ADAA-4B7B-9D7F-043BC75A1873}" srcOrd="1" destOrd="0" presId="urn:microsoft.com/office/officeart/2018/2/layout/IconLabelList"/>
    <dgm:cxn modelId="{14A3D1B3-F633-4393-BDA6-5E9991363514}" type="presParOf" srcId="{AEAD7C71-0E05-4AF3-AB63-C0EEC24B442D}" destId="{8745AF79-6863-4573-9092-B7AEC83F8772}" srcOrd="2" destOrd="0" presId="urn:microsoft.com/office/officeart/2018/2/layout/IconLabelList"/>
    <dgm:cxn modelId="{C8771327-0BFD-4B48-8CE7-C63F4F92B55F}" type="presParOf" srcId="{2388EE05-A6BF-4520-B674-FED46F65F75B}" destId="{50C0B869-9DB8-4010-8DB7-2F8F970E22C8}" srcOrd="1" destOrd="0" presId="urn:microsoft.com/office/officeart/2018/2/layout/IconLabelList"/>
    <dgm:cxn modelId="{26618E6C-C61F-45DC-9902-DA002C3E8F33}" type="presParOf" srcId="{2388EE05-A6BF-4520-B674-FED46F65F75B}" destId="{579D02F4-9942-4B60-A845-1D6B63C628EB}" srcOrd="2" destOrd="0" presId="urn:microsoft.com/office/officeart/2018/2/layout/IconLabelList"/>
    <dgm:cxn modelId="{A128A176-0571-40E9-8BFF-45E6DB879FA3}" type="presParOf" srcId="{579D02F4-9942-4B60-A845-1D6B63C628EB}" destId="{5B21CF0A-721B-46B5-A061-0958106F033F}" srcOrd="0" destOrd="0" presId="urn:microsoft.com/office/officeart/2018/2/layout/IconLabelList"/>
    <dgm:cxn modelId="{742064E4-97FC-4272-AB75-97DC09D857AE}" type="presParOf" srcId="{579D02F4-9942-4B60-A845-1D6B63C628EB}" destId="{1FD56939-FF86-41B8-A9A6-84FA438E2932}" srcOrd="1" destOrd="0" presId="urn:microsoft.com/office/officeart/2018/2/layout/IconLabelList"/>
    <dgm:cxn modelId="{1732431E-6BDA-48E1-8D65-2EBC8497E6EB}" type="presParOf" srcId="{579D02F4-9942-4B60-A845-1D6B63C628EB}" destId="{6F5D9033-0D6D-4C8E-A9FD-A8CC375D0B42}" srcOrd="2" destOrd="0" presId="urn:microsoft.com/office/officeart/2018/2/layout/IconLabelList"/>
    <dgm:cxn modelId="{19046260-7744-4C47-B84B-C1924EEC06BD}" type="presParOf" srcId="{2388EE05-A6BF-4520-B674-FED46F65F75B}" destId="{9302F54F-FFAB-47BF-970B-27F14891DE2C}" srcOrd="3" destOrd="0" presId="urn:microsoft.com/office/officeart/2018/2/layout/IconLabelList"/>
    <dgm:cxn modelId="{69CBFA08-4CD0-4CB2-80B9-6D898EAAF249}" type="presParOf" srcId="{2388EE05-A6BF-4520-B674-FED46F65F75B}" destId="{FAF48204-E6A6-4646-9C05-C56648BC5B31}" srcOrd="4" destOrd="0" presId="urn:microsoft.com/office/officeart/2018/2/layout/IconLabelList"/>
    <dgm:cxn modelId="{15307AD4-0658-4ED8-8FE9-C0A90405D165}" type="presParOf" srcId="{FAF48204-E6A6-4646-9C05-C56648BC5B31}" destId="{197F2A85-1AAF-4F41-98BA-533068FF8EF4}" srcOrd="0" destOrd="0" presId="urn:microsoft.com/office/officeart/2018/2/layout/IconLabelList"/>
    <dgm:cxn modelId="{85A74CC0-D358-40C1-851F-37311CEBC5E6}" type="presParOf" srcId="{FAF48204-E6A6-4646-9C05-C56648BC5B31}" destId="{AC1DF588-90E6-481E-8F41-18884A20CA8B}" srcOrd="1" destOrd="0" presId="urn:microsoft.com/office/officeart/2018/2/layout/IconLabelList"/>
    <dgm:cxn modelId="{0A218D8B-AB5F-44BC-9750-C9EC3DA01640}" type="presParOf" srcId="{FAF48204-E6A6-4646-9C05-C56648BC5B31}" destId="{1E2268BB-9159-4221-860F-0077E429F53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4C1396-43B4-4598-A636-A44D446E96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5B3ACE0-8842-497B-84C6-5B7ADCBD1F6F}">
      <dgm:prSet/>
      <dgm:spPr/>
      <dgm:t>
        <a:bodyPr/>
        <a:lstStyle/>
        <a:p>
          <a:r>
            <a:rPr lang="en-US"/>
            <a:t>Honesty</a:t>
          </a:r>
        </a:p>
      </dgm:t>
    </dgm:pt>
    <dgm:pt modelId="{037A9B2D-A1CF-4CAC-93A8-389F3DAB636E}" type="parTrans" cxnId="{49B7BF1B-E666-4D56-8909-87F51BEE7E02}">
      <dgm:prSet/>
      <dgm:spPr/>
      <dgm:t>
        <a:bodyPr/>
        <a:lstStyle/>
        <a:p>
          <a:endParaRPr lang="en-US"/>
        </a:p>
      </dgm:t>
    </dgm:pt>
    <dgm:pt modelId="{5EA8C652-E66D-4D65-B3F0-3621D234AD66}" type="sibTrans" cxnId="{49B7BF1B-E666-4D56-8909-87F51BEE7E02}">
      <dgm:prSet/>
      <dgm:spPr/>
      <dgm:t>
        <a:bodyPr/>
        <a:lstStyle/>
        <a:p>
          <a:endParaRPr lang="en-US"/>
        </a:p>
      </dgm:t>
    </dgm:pt>
    <dgm:pt modelId="{EF6CEB50-F2B6-4F06-AEE4-9DD74BD0B486}">
      <dgm:prSet/>
      <dgm:spPr/>
      <dgm:t>
        <a:bodyPr/>
        <a:lstStyle/>
        <a:p>
          <a:r>
            <a:rPr lang="en-US"/>
            <a:t>Freedom</a:t>
          </a:r>
        </a:p>
      </dgm:t>
    </dgm:pt>
    <dgm:pt modelId="{F54FCED4-D3D5-4C44-A3EA-0CCB033342C7}" type="parTrans" cxnId="{7E7727D0-3DF2-4B62-96C6-3B65CA8A670A}">
      <dgm:prSet/>
      <dgm:spPr/>
      <dgm:t>
        <a:bodyPr/>
        <a:lstStyle/>
        <a:p>
          <a:endParaRPr lang="en-US"/>
        </a:p>
      </dgm:t>
    </dgm:pt>
    <dgm:pt modelId="{490C71EC-9754-42D5-8D8E-69A316A3F15F}" type="sibTrans" cxnId="{7E7727D0-3DF2-4B62-96C6-3B65CA8A670A}">
      <dgm:prSet/>
      <dgm:spPr/>
      <dgm:t>
        <a:bodyPr/>
        <a:lstStyle/>
        <a:p>
          <a:endParaRPr lang="en-US"/>
        </a:p>
      </dgm:t>
    </dgm:pt>
    <dgm:pt modelId="{8CFB106D-C1DB-464F-A2AE-95157518AE63}">
      <dgm:prSet/>
      <dgm:spPr/>
      <dgm:t>
        <a:bodyPr/>
        <a:lstStyle/>
        <a:p>
          <a:r>
            <a:rPr lang="en-US"/>
            <a:t>Cooperation</a:t>
          </a:r>
        </a:p>
      </dgm:t>
    </dgm:pt>
    <dgm:pt modelId="{282C4E13-D385-4BC2-9A6B-D02FF1477A8D}" type="parTrans" cxnId="{7ED094D8-3B19-43E8-BD1D-E1ABEA88AE31}">
      <dgm:prSet/>
      <dgm:spPr/>
      <dgm:t>
        <a:bodyPr/>
        <a:lstStyle/>
        <a:p>
          <a:endParaRPr lang="en-US"/>
        </a:p>
      </dgm:t>
    </dgm:pt>
    <dgm:pt modelId="{F3E8226E-CC70-4701-9D98-B6A6AC184BD5}" type="sibTrans" cxnId="{7ED094D8-3B19-43E8-BD1D-E1ABEA88AE31}">
      <dgm:prSet/>
      <dgm:spPr/>
      <dgm:t>
        <a:bodyPr/>
        <a:lstStyle/>
        <a:p>
          <a:endParaRPr lang="en-US"/>
        </a:p>
      </dgm:t>
    </dgm:pt>
    <dgm:pt modelId="{0AF49D73-8126-4779-B71B-ECB349C1B100}">
      <dgm:prSet/>
      <dgm:spPr/>
      <dgm:t>
        <a:bodyPr/>
        <a:lstStyle/>
        <a:p>
          <a:r>
            <a:rPr lang="en-US"/>
            <a:t>Adventure</a:t>
          </a:r>
        </a:p>
      </dgm:t>
    </dgm:pt>
    <dgm:pt modelId="{27642512-642D-4E0C-8F2E-51CB2F3B910B}" type="parTrans" cxnId="{33711EEE-BED9-4088-84B5-4151861133AB}">
      <dgm:prSet/>
      <dgm:spPr/>
      <dgm:t>
        <a:bodyPr/>
        <a:lstStyle/>
        <a:p>
          <a:endParaRPr lang="en-US"/>
        </a:p>
      </dgm:t>
    </dgm:pt>
    <dgm:pt modelId="{3A6BB865-E510-4F15-8BED-F8F54C75E2B1}" type="sibTrans" cxnId="{33711EEE-BED9-4088-84B5-4151861133AB}">
      <dgm:prSet/>
      <dgm:spPr/>
      <dgm:t>
        <a:bodyPr/>
        <a:lstStyle/>
        <a:p>
          <a:endParaRPr lang="en-US"/>
        </a:p>
      </dgm:t>
    </dgm:pt>
    <dgm:pt modelId="{23775798-7D73-4CC1-AE58-B507DE71602B}">
      <dgm:prSet/>
      <dgm:spPr/>
      <dgm:t>
        <a:bodyPr/>
        <a:lstStyle/>
        <a:p>
          <a:r>
            <a:rPr lang="en-US"/>
            <a:t>Economic Security</a:t>
          </a:r>
        </a:p>
      </dgm:t>
    </dgm:pt>
    <dgm:pt modelId="{B0EC6121-FBBD-405F-B958-85BA9E24C7DF}" type="parTrans" cxnId="{8F89F72B-0335-487B-A3A4-744D01A51E99}">
      <dgm:prSet/>
      <dgm:spPr/>
      <dgm:t>
        <a:bodyPr/>
        <a:lstStyle/>
        <a:p>
          <a:endParaRPr lang="en-US"/>
        </a:p>
      </dgm:t>
    </dgm:pt>
    <dgm:pt modelId="{D498CF33-DBD1-4589-9A04-0F31C81F5648}" type="sibTrans" cxnId="{8F89F72B-0335-487B-A3A4-744D01A51E99}">
      <dgm:prSet/>
      <dgm:spPr/>
      <dgm:t>
        <a:bodyPr/>
        <a:lstStyle/>
        <a:p>
          <a:endParaRPr lang="en-US"/>
        </a:p>
      </dgm:t>
    </dgm:pt>
    <dgm:pt modelId="{51A27624-40A1-4CF1-9B40-61B28707C1F5}">
      <dgm:prSet/>
      <dgm:spPr/>
      <dgm:t>
        <a:bodyPr/>
        <a:lstStyle/>
        <a:p>
          <a:r>
            <a:rPr lang="en-US"/>
            <a:t>Order</a:t>
          </a:r>
        </a:p>
      </dgm:t>
    </dgm:pt>
    <dgm:pt modelId="{28C2CB9F-5412-4F71-BC68-DF5C693286EA}" type="parTrans" cxnId="{C6D688C7-0B12-4765-84F0-00A5594147F8}">
      <dgm:prSet/>
      <dgm:spPr/>
      <dgm:t>
        <a:bodyPr/>
        <a:lstStyle/>
        <a:p>
          <a:endParaRPr lang="en-US"/>
        </a:p>
      </dgm:t>
    </dgm:pt>
    <dgm:pt modelId="{266FD7B4-1700-4842-8AD0-066A351B4176}" type="sibTrans" cxnId="{C6D688C7-0B12-4765-84F0-00A5594147F8}">
      <dgm:prSet/>
      <dgm:spPr/>
      <dgm:t>
        <a:bodyPr/>
        <a:lstStyle/>
        <a:p>
          <a:endParaRPr lang="en-US"/>
        </a:p>
      </dgm:t>
    </dgm:pt>
    <dgm:pt modelId="{7BFAA520-09CD-4320-9BC7-645E8556053D}">
      <dgm:prSet/>
      <dgm:spPr/>
      <dgm:t>
        <a:bodyPr/>
        <a:lstStyle/>
        <a:p>
          <a:r>
            <a:rPr lang="en-US"/>
            <a:t>Recognition</a:t>
          </a:r>
        </a:p>
      </dgm:t>
    </dgm:pt>
    <dgm:pt modelId="{8D775F59-F7AC-47A8-8A0B-2F73D3FC7789}" type="parTrans" cxnId="{27C4AE41-1257-4C45-B863-0345ED0CD53A}">
      <dgm:prSet/>
      <dgm:spPr/>
      <dgm:t>
        <a:bodyPr/>
        <a:lstStyle/>
        <a:p>
          <a:endParaRPr lang="en-US"/>
        </a:p>
      </dgm:t>
    </dgm:pt>
    <dgm:pt modelId="{2D410EE5-0753-4385-87D7-B737BFDA6EEA}" type="sibTrans" cxnId="{27C4AE41-1257-4C45-B863-0345ED0CD53A}">
      <dgm:prSet/>
      <dgm:spPr/>
      <dgm:t>
        <a:bodyPr/>
        <a:lstStyle/>
        <a:p>
          <a:endParaRPr lang="en-US"/>
        </a:p>
      </dgm:t>
    </dgm:pt>
    <dgm:pt modelId="{A7E6E698-A5D1-4064-8F8A-DF055EC21CFF}">
      <dgm:prSet/>
      <dgm:spPr/>
      <dgm:t>
        <a:bodyPr/>
        <a:lstStyle/>
        <a:p>
          <a:r>
            <a:rPr lang="en-US"/>
            <a:t>Spirituality </a:t>
          </a:r>
        </a:p>
      </dgm:t>
    </dgm:pt>
    <dgm:pt modelId="{E43985E5-6992-4B38-AE62-2D8CAE9D17D3}" type="parTrans" cxnId="{B380DF61-393A-4756-BCBC-17E4D3295140}">
      <dgm:prSet/>
      <dgm:spPr/>
      <dgm:t>
        <a:bodyPr/>
        <a:lstStyle/>
        <a:p>
          <a:endParaRPr lang="en-US"/>
        </a:p>
      </dgm:t>
    </dgm:pt>
    <dgm:pt modelId="{D79F36D5-B3FA-4FF6-90EA-0D6CA83D20A0}" type="sibTrans" cxnId="{B380DF61-393A-4756-BCBC-17E4D3295140}">
      <dgm:prSet/>
      <dgm:spPr/>
      <dgm:t>
        <a:bodyPr/>
        <a:lstStyle/>
        <a:p>
          <a:endParaRPr lang="en-US"/>
        </a:p>
      </dgm:t>
    </dgm:pt>
    <dgm:pt modelId="{6A7F076B-D858-4924-99EC-0CF696D7AAE6}" type="pres">
      <dgm:prSet presAssocID="{BF4C1396-43B4-4598-A636-A44D446E9651}" presName="linear" presStyleCnt="0">
        <dgm:presLayoutVars>
          <dgm:animLvl val="lvl"/>
          <dgm:resizeHandles val="exact"/>
        </dgm:presLayoutVars>
      </dgm:prSet>
      <dgm:spPr/>
    </dgm:pt>
    <dgm:pt modelId="{40889E92-C9B9-4253-B129-52D3F853559C}" type="pres">
      <dgm:prSet presAssocID="{45B3ACE0-8842-497B-84C6-5B7ADCBD1F6F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131427AB-0DBF-4F96-AE2C-83EDC0102292}" type="pres">
      <dgm:prSet presAssocID="{5EA8C652-E66D-4D65-B3F0-3621D234AD66}" presName="spacer" presStyleCnt="0"/>
      <dgm:spPr/>
    </dgm:pt>
    <dgm:pt modelId="{4627D5D5-5F4B-4EC1-BD5B-E79E82D7C4E4}" type="pres">
      <dgm:prSet presAssocID="{EF6CEB50-F2B6-4F06-AEE4-9DD74BD0B48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C5D9B34-F223-471D-ACB9-A4F0932B6AC9}" type="pres">
      <dgm:prSet presAssocID="{490C71EC-9754-42D5-8D8E-69A316A3F15F}" presName="spacer" presStyleCnt="0"/>
      <dgm:spPr/>
    </dgm:pt>
    <dgm:pt modelId="{3F2A2176-8263-4C06-A098-E42F8515A5CB}" type="pres">
      <dgm:prSet presAssocID="{8CFB106D-C1DB-464F-A2AE-95157518AE63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FADFCABD-DBB3-47FC-887F-3EEC3C72665B}" type="pres">
      <dgm:prSet presAssocID="{F3E8226E-CC70-4701-9D98-B6A6AC184BD5}" presName="spacer" presStyleCnt="0"/>
      <dgm:spPr/>
    </dgm:pt>
    <dgm:pt modelId="{077C67FA-5788-4A7C-8931-26002FE25CB5}" type="pres">
      <dgm:prSet presAssocID="{0AF49D73-8126-4779-B71B-ECB349C1B10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A7CF847E-DB47-430E-8B35-863D7387A05A}" type="pres">
      <dgm:prSet presAssocID="{3A6BB865-E510-4F15-8BED-F8F54C75E2B1}" presName="spacer" presStyleCnt="0"/>
      <dgm:spPr/>
    </dgm:pt>
    <dgm:pt modelId="{B1F1BE66-B9B1-4C6C-BFBB-39F46A3DE03B}" type="pres">
      <dgm:prSet presAssocID="{23775798-7D73-4CC1-AE58-B507DE71602B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F4AA78B2-3705-4761-8CFD-E51DA68247C9}" type="pres">
      <dgm:prSet presAssocID="{D498CF33-DBD1-4589-9A04-0F31C81F5648}" presName="spacer" presStyleCnt="0"/>
      <dgm:spPr/>
    </dgm:pt>
    <dgm:pt modelId="{3262E773-6558-4966-A9B0-C1D1B5A152C2}" type="pres">
      <dgm:prSet presAssocID="{51A27624-40A1-4CF1-9B40-61B28707C1F5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CD626ECD-6F55-4822-8219-F06A93DE1947}" type="pres">
      <dgm:prSet presAssocID="{266FD7B4-1700-4842-8AD0-066A351B4176}" presName="spacer" presStyleCnt="0"/>
      <dgm:spPr/>
    </dgm:pt>
    <dgm:pt modelId="{A7493C13-EA5D-499A-922A-C0F67E76785B}" type="pres">
      <dgm:prSet presAssocID="{7BFAA520-09CD-4320-9BC7-645E8556053D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DC276EE-6F20-4C74-819F-02C651B8A99B}" type="pres">
      <dgm:prSet presAssocID="{2D410EE5-0753-4385-87D7-B737BFDA6EEA}" presName="spacer" presStyleCnt="0"/>
      <dgm:spPr/>
    </dgm:pt>
    <dgm:pt modelId="{BD0A4EEA-B4C5-4639-91F5-765518A735A2}" type="pres">
      <dgm:prSet presAssocID="{A7E6E698-A5D1-4064-8F8A-DF055EC21CF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49B7BF1B-E666-4D56-8909-87F51BEE7E02}" srcId="{BF4C1396-43B4-4598-A636-A44D446E9651}" destId="{45B3ACE0-8842-497B-84C6-5B7ADCBD1F6F}" srcOrd="0" destOrd="0" parTransId="{037A9B2D-A1CF-4CAC-93A8-389F3DAB636E}" sibTransId="{5EA8C652-E66D-4D65-B3F0-3621D234AD66}"/>
    <dgm:cxn modelId="{C3F4DE22-A0F4-4A07-9A80-407321E4F11E}" type="presOf" srcId="{45B3ACE0-8842-497B-84C6-5B7ADCBD1F6F}" destId="{40889E92-C9B9-4253-B129-52D3F853559C}" srcOrd="0" destOrd="0" presId="urn:microsoft.com/office/officeart/2005/8/layout/vList2"/>
    <dgm:cxn modelId="{8F89F72B-0335-487B-A3A4-744D01A51E99}" srcId="{BF4C1396-43B4-4598-A636-A44D446E9651}" destId="{23775798-7D73-4CC1-AE58-B507DE71602B}" srcOrd="4" destOrd="0" parTransId="{B0EC6121-FBBD-405F-B958-85BA9E24C7DF}" sibTransId="{D498CF33-DBD1-4589-9A04-0F31C81F5648}"/>
    <dgm:cxn modelId="{27C4AE41-1257-4C45-B863-0345ED0CD53A}" srcId="{BF4C1396-43B4-4598-A636-A44D446E9651}" destId="{7BFAA520-09CD-4320-9BC7-645E8556053D}" srcOrd="6" destOrd="0" parTransId="{8D775F59-F7AC-47A8-8A0B-2F73D3FC7789}" sibTransId="{2D410EE5-0753-4385-87D7-B737BFDA6EEA}"/>
    <dgm:cxn modelId="{B380DF61-393A-4756-BCBC-17E4D3295140}" srcId="{BF4C1396-43B4-4598-A636-A44D446E9651}" destId="{A7E6E698-A5D1-4064-8F8A-DF055EC21CFF}" srcOrd="7" destOrd="0" parTransId="{E43985E5-6992-4B38-AE62-2D8CAE9D17D3}" sibTransId="{D79F36D5-B3FA-4FF6-90EA-0D6CA83D20A0}"/>
    <dgm:cxn modelId="{82606947-9DA8-48D4-8636-8B91E82F609B}" type="presOf" srcId="{A7E6E698-A5D1-4064-8F8A-DF055EC21CFF}" destId="{BD0A4EEA-B4C5-4639-91F5-765518A735A2}" srcOrd="0" destOrd="0" presId="urn:microsoft.com/office/officeart/2005/8/layout/vList2"/>
    <dgm:cxn modelId="{51D7936B-9233-4D09-B647-0E301EF3DB4D}" type="presOf" srcId="{8CFB106D-C1DB-464F-A2AE-95157518AE63}" destId="{3F2A2176-8263-4C06-A098-E42F8515A5CB}" srcOrd="0" destOrd="0" presId="urn:microsoft.com/office/officeart/2005/8/layout/vList2"/>
    <dgm:cxn modelId="{4E52946E-C46B-40FE-B7E3-514410B8B7E3}" type="presOf" srcId="{51A27624-40A1-4CF1-9B40-61B28707C1F5}" destId="{3262E773-6558-4966-A9B0-C1D1B5A152C2}" srcOrd="0" destOrd="0" presId="urn:microsoft.com/office/officeart/2005/8/layout/vList2"/>
    <dgm:cxn modelId="{673C37A8-278C-465C-A282-F54D07D647E1}" type="presOf" srcId="{EF6CEB50-F2B6-4F06-AEE4-9DD74BD0B486}" destId="{4627D5D5-5F4B-4EC1-BD5B-E79E82D7C4E4}" srcOrd="0" destOrd="0" presId="urn:microsoft.com/office/officeart/2005/8/layout/vList2"/>
    <dgm:cxn modelId="{F673A7B6-157C-4D13-8757-580355BCA227}" type="presOf" srcId="{7BFAA520-09CD-4320-9BC7-645E8556053D}" destId="{A7493C13-EA5D-499A-922A-C0F67E76785B}" srcOrd="0" destOrd="0" presId="urn:microsoft.com/office/officeart/2005/8/layout/vList2"/>
    <dgm:cxn modelId="{8B1E22C4-16B9-4C81-9773-6D5484632773}" type="presOf" srcId="{0AF49D73-8126-4779-B71B-ECB349C1B100}" destId="{077C67FA-5788-4A7C-8931-26002FE25CB5}" srcOrd="0" destOrd="0" presId="urn:microsoft.com/office/officeart/2005/8/layout/vList2"/>
    <dgm:cxn modelId="{C6D688C7-0B12-4765-84F0-00A5594147F8}" srcId="{BF4C1396-43B4-4598-A636-A44D446E9651}" destId="{51A27624-40A1-4CF1-9B40-61B28707C1F5}" srcOrd="5" destOrd="0" parTransId="{28C2CB9F-5412-4F71-BC68-DF5C693286EA}" sibTransId="{266FD7B4-1700-4842-8AD0-066A351B4176}"/>
    <dgm:cxn modelId="{7E7727D0-3DF2-4B62-96C6-3B65CA8A670A}" srcId="{BF4C1396-43B4-4598-A636-A44D446E9651}" destId="{EF6CEB50-F2B6-4F06-AEE4-9DD74BD0B486}" srcOrd="1" destOrd="0" parTransId="{F54FCED4-D3D5-4C44-A3EA-0CCB033342C7}" sibTransId="{490C71EC-9754-42D5-8D8E-69A316A3F15F}"/>
    <dgm:cxn modelId="{7ED094D8-3B19-43E8-BD1D-E1ABEA88AE31}" srcId="{BF4C1396-43B4-4598-A636-A44D446E9651}" destId="{8CFB106D-C1DB-464F-A2AE-95157518AE63}" srcOrd="2" destOrd="0" parTransId="{282C4E13-D385-4BC2-9A6B-D02FF1477A8D}" sibTransId="{F3E8226E-CC70-4701-9D98-B6A6AC184BD5}"/>
    <dgm:cxn modelId="{C0075CDF-D0FE-4260-963E-2F8A31C1BF70}" type="presOf" srcId="{BF4C1396-43B4-4598-A636-A44D446E9651}" destId="{6A7F076B-D858-4924-99EC-0CF696D7AAE6}" srcOrd="0" destOrd="0" presId="urn:microsoft.com/office/officeart/2005/8/layout/vList2"/>
    <dgm:cxn modelId="{33711EEE-BED9-4088-84B5-4151861133AB}" srcId="{BF4C1396-43B4-4598-A636-A44D446E9651}" destId="{0AF49D73-8126-4779-B71B-ECB349C1B100}" srcOrd="3" destOrd="0" parTransId="{27642512-642D-4E0C-8F2E-51CB2F3B910B}" sibTransId="{3A6BB865-E510-4F15-8BED-F8F54C75E2B1}"/>
    <dgm:cxn modelId="{52F9B7F3-6848-464C-AA3C-F4CB54C2FA7F}" type="presOf" srcId="{23775798-7D73-4CC1-AE58-B507DE71602B}" destId="{B1F1BE66-B9B1-4C6C-BFBB-39F46A3DE03B}" srcOrd="0" destOrd="0" presId="urn:microsoft.com/office/officeart/2005/8/layout/vList2"/>
    <dgm:cxn modelId="{6DB63989-A098-49DC-A576-9949B5C48ED1}" type="presParOf" srcId="{6A7F076B-D858-4924-99EC-0CF696D7AAE6}" destId="{40889E92-C9B9-4253-B129-52D3F853559C}" srcOrd="0" destOrd="0" presId="urn:microsoft.com/office/officeart/2005/8/layout/vList2"/>
    <dgm:cxn modelId="{1A743CA5-D376-4BA9-8A5E-1F6604510D8B}" type="presParOf" srcId="{6A7F076B-D858-4924-99EC-0CF696D7AAE6}" destId="{131427AB-0DBF-4F96-AE2C-83EDC0102292}" srcOrd="1" destOrd="0" presId="urn:microsoft.com/office/officeart/2005/8/layout/vList2"/>
    <dgm:cxn modelId="{00C4684D-5493-4B22-9662-75543E836164}" type="presParOf" srcId="{6A7F076B-D858-4924-99EC-0CF696D7AAE6}" destId="{4627D5D5-5F4B-4EC1-BD5B-E79E82D7C4E4}" srcOrd="2" destOrd="0" presId="urn:microsoft.com/office/officeart/2005/8/layout/vList2"/>
    <dgm:cxn modelId="{804DE924-C5F5-4306-83BF-DB4F0F96495B}" type="presParOf" srcId="{6A7F076B-D858-4924-99EC-0CF696D7AAE6}" destId="{AC5D9B34-F223-471D-ACB9-A4F0932B6AC9}" srcOrd="3" destOrd="0" presId="urn:microsoft.com/office/officeart/2005/8/layout/vList2"/>
    <dgm:cxn modelId="{0791D804-D82B-4310-B7A3-6FDE449A683A}" type="presParOf" srcId="{6A7F076B-D858-4924-99EC-0CF696D7AAE6}" destId="{3F2A2176-8263-4C06-A098-E42F8515A5CB}" srcOrd="4" destOrd="0" presId="urn:microsoft.com/office/officeart/2005/8/layout/vList2"/>
    <dgm:cxn modelId="{18D34090-2906-459D-8A7D-6298721A0934}" type="presParOf" srcId="{6A7F076B-D858-4924-99EC-0CF696D7AAE6}" destId="{FADFCABD-DBB3-47FC-887F-3EEC3C72665B}" srcOrd="5" destOrd="0" presId="urn:microsoft.com/office/officeart/2005/8/layout/vList2"/>
    <dgm:cxn modelId="{9A0CB3BE-AE12-46DF-9344-27880F3CF0DB}" type="presParOf" srcId="{6A7F076B-D858-4924-99EC-0CF696D7AAE6}" destId="{077C67FA-5788-4A7C-8931-26002FE25CB5}" srcOrd="6" destOrd="0" presId="urn:microsoft.com/office/officeart/2005/8/layout/vList2"/>
    <dgm:cxn modelId="{6622CE5D-691B-4851-8D4B-CD96EA179A9D}" type="presParOf" srcId="{6A7F076B-D858-4924-99EC-0CF696D7AAE6}" destId="{A7CF847E-DB47-430E-8B35-863D7387A05A}" srcOrd="7" destOrd="0" presId="urn:microsoft.com/office/officeart/2005/8/layout/vList2"/>
    <dgm:cxn modelId="{344D5046-6484-4C7D-8244-EB610810A220}" type="presParOf" srcId="{6A7F076B-D858-4924-99EC-0CF696D7AAE6}" destId="{B1F1BE66-B9B1-4C6C-BFBB-39F46A3DE03B}" srcOrd="8" destOrd="0" presId="urn:microsoft.com/office/officeart/2005/8/layout/vList2"/>
    <dgm:cxn modelId="{CAD26F2F-D178-491A-94F6-D30F2A598435}" type="presParOf" srcId="{6A7F076B-D858-4924-99EC-0CF696D7AAE6}" destId="{F4AA78B2-3705-4761-8CFD-E51DA68247C9}" srcOrd="9" destOrd="0" presId="urn:microsoft.com/office/officeart/2005/8/layout/vList2"/>
    <dgm:cxn modelId="{3F780FD1-6277-42BA-A872-1BA3C6A32D0E}" type="presParOf" srcId="{6A7F076B-D858-4924-99EC-0CF696D7AAE6}" destId="{3262E773-6558-4966-A9B0-C1D1B5A152C2}" srcOrd="10" destOrd="0" presId="urn:microsoft.com/office/officeart/2005/8/layout/vList2"/>
    <dgm:cxn modelId="{0A55C18A-B89C-490D-B8D9-789AA35C040F}" type="presParOf" srcId="{6A7F076B-D858-4924-99EC-0CF696D7AAE6}" destId="{CD626ECD-6F55-4822-8219-F06A93DE1947}" srcOrd="11" destOrd="0" presId="urn:microsoft.com/office/officeart/2005/8/layout/vList2"/>
    <dgm:cxn modelId="{DE36A36E-CB13-428F-BCEF-049C5CC95952}" type="presParOf" srcId="{6A7F076B-D858-4924-99EC-0CF696D7AAE6}" destId="{A7493C13-EA5D-499A-922A-C0F67E76785B}" srcOrd="12" destOrd="0" presId="urn:microsoft.com/office/officeart/2005/8/layout/vList2"/>
    <dgm:cxn modelId="{25B1A375-5780-413E-B51A-369F624E4178}" type="presParOf" srcId="{6A7F076B-D858-4924-99EC-0CF696D7AAE6}" destId="{7DC276EE-6F20-4C74-819F-02C651B8A99B}" srcOrd="13" destOrd="0" presId="urn:microsoft.com/office/officeart/2005/8/layout/vList2"/>
    <dgm:cxn modelId="{A476AD49-1A35-4EA9-B773-CA32C6A3DA07}" type="presParOf" srcId="{6A7F076B-D858-4924-99EC-0CF696D7AAE6}" destId="{BD0A4EEA-B4C5-4639-91F5-765518A735A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4AFB0B-30F6-4B8F-8319-71A5EF91AF7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D7ECAD4-404B-4B7D-98E1-6D7F4934B797}">
      <dgm:prSet/>
      <dgm:spPr/>
      <dgm:t>
        <a:bodyPr/>
        <a:lstStyle/>
        <a:p>
          <a:r>
            <a:rPr lang="en-US"/>
            <a:t>Dr. Kimberly A. Luse</a:t>
          </a:r>
        </a:p>
      </dgm:t>
    </dgm:pt>
    <dgm:pt modelId="{8215AEAB-6D43-459A-8DD2-B0EFE1A12393}" type="parTrans" cxnId="{EF5F76B8-05E6-455F-8E4C-69D6825CF866}">
      <dgm:prSet/>
      <dgm:spPr/>
      <dgm:t>
        <a:bodyPr/>
        <a:lstStyle/>
        <a:p>
          <a:endParaRPr lang="en-US"/>
        </a:p>
      </dgm:t>
    </dgm:pt>
    <dgm:pt modelId="{EF688D6B-671F-437A-B0BA-0DC430858C91}" type="sibTrans" cxnId="{EF5F76B8-05E6-455F-8E4C-69D6825CF866}">
      <dgm:prSet/>
      <dgm:spPr/>
      <dgm:t>
        <a:bodyPr/>
        <a:lstStyle/>
        <a:p>
          <a:endParaRPr lang="en-US"/>
        </a:p>
      </dgm:t>
    </dgm:pt>
    <dgm:pt modelId="{0DED1F4F-4BE7-436C-BD20-A4C3090599CC}">
      <dgm:prSet/>
      <dgm:spPr/>
      <dgm:t>
        <a:bodyPr/>
        <a:lstStyle/>
        <a:p>
          <a:r>
            <a:rPr lang="en-US"/>
            <a:t>513-544-9408</a:t>
          </a:r>
        </a:p>
      </dgm:t>
    </dgm:pt>
    <dgm:pt modelId="{20BE6BB4-CC92-43C6-A50B-257A0CA50AF5}" type="parTrans" cxnId="{6973510D-20F9-4271-83A5-5BFEC542A641}">
      <dgm:prSet/>
      <dgm:spPr/>
      <dgm:t>
        <a:bodyPr/>
        <a:lstStyle/>
        <a:p>
          <a:endParaRPr lang="en-US"/>
        </a:p>
      </dgm:t>
    </dgm:pt>
    <dgm:pt modelId="{884E5CB3-FA26-447F-8DCD-CBFB8273A848}" type="sibTrans" cxnId="{6973510D-20F9-4271-83A5-5BFEC542A641}">
      <dgm:prSet/>
      <dgm:spPr/>
      <dgm:t>
        <a:bodyPr/>
        <a:lstStyle/>
        <a:p>
          <a:endParaRPr lang="en-US"/>
        </a:p>
      </dgm:t>
    </dgm:pt>
    <dgm:pt modelId="{6D8B6F9C-D13F-4215-8462-821EAF5C69AB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Kimberly@strategicethicalsolutions.com</a:t>
          </a:r>
          <a:endParaRPr lang="en-US"/>
        </a:p>
      </dgm:t>
    </dgm:pt>
    <dgm:pt modelId="{C5ECE176-5966-4494-94E2-5DC98C11278A}" type="parTrans" cxnId="{4E7298BB-73C4-49CA-9C36-4832ED78BB03}">
      <dgm:prSet/>
      <dgm:spPr/>
      <dgm:t>
        <a:bodyPr/>
        <a:lstStyle/>
        <a:p>
          <a:endParaRPr lang="en-US"/>
        </a:p>
      </dgm:t>
    </dgm:pt>
    <dgm:pt modelId="{B0570FDE-4EF6-4DF3-9E70-DAABA1187A89}" type="sibTrans" cxnId="{4E7298BB-73C4-49CA-9C36-4832ED78BB03}">
      <dgm:prSet/>
      <dgm:spPr/>
      <dgm:t>
        <a:bodyPr/>
        <a:lstStyle/>
        <a:p>
          <a:endParaRPr lang="en-US"/>
        </a:p>
      </dgm:t>
    </dgm:pt>
    <dgm:pt modelId="{07EE797C-A689-4117-95ED-788CC07EE873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www.strategicethicalsolutions.org</a:t>
          </a:r>
          <a:endParaRPr lang="en-US"/>
        </a:p>
      </dgm:t>
    </dgm:pt>
    <dgm:pt modelId="{97EBBB76-A77E-4F51-973B-AC67B639E191}" type="parTrans" cxnId="{1FCD6880-8CC6-464A-86FD-2E03088BF897}">
      <dgm:prSet/>
      <dgm:spPr/>
      <dgm:t>
        <a:bodyPr/>
        <a:lstStyle/>
        <a:p>
          <a:endParaRPr lang="en-US"/>
        </a:p>
      </dgm:t>
    </dgm:pt>
    <dgm:pt modelId="{67ECCCAB-60E7-43F7-834F-A8806E52235F}" type="sibTrans" cxnId="{1FCD6880-8CC6-464A-86FD-2E03088BF897}">
      <dgm:prSet/>
      <dgm:spPr/>
      <dgm:t>
        <a:bodyPr/>
        <a:lstStyle/>
        <a:p>
          <a:endParaRPr lang="en-US"/>
        </a:p>
      </dgm:t>
    </dgm:pt>
    <dgm:pt modelId="{B2B90B7F-639D-42D2-AEB5-19721B789314}" type="pres">
      <dgm:prSet presAssocID="{984AFB0B-30F6-4B8F-8319-71A5EF91AF75}" presName="root" presStyleCnt="0">
        <dgm:presLayoutVars>
          <dgm:dir/>
          <dgm:resizeHandles val="exact"/>
        </dgm:presLayoutVars>
      </dgm:prSet>
      <dgm:spPr/>
    </dgm:pt>
    <dgm:pt modelId="{B573C2A4-A451-4F8F-A9C7-6E52179E6783}" type="pres">
      <dgm:prSet presAssocID="{4D7ECAD4-404B-4B7D-98E1-6D7F4934B797}" presName="compNode" presStyleCnt="0"/>
      <dgm:spPr/>
    </dgm:pt>
    <dgm:pt modelId="{602BF999-689E-4298-8ADF-4CFDBE2F9314}" type="pres">
      <dgm:prSet presAssocID="{4D7ECAD4-404B-4B7D-98E1-6D7F4934B797}" presName="bgRect" presStyleLbl="bgShp" presStyleIdx="0" presStyleCnt="4"/>
      <dgm:spPr/>
    </dgm:pt>
    <dgm:pt modelId="{64A18F82-B494-477B-A2CD-8F425DF1CDB7}" type="pres">
      <dgm:prSet presAssocID="{4D7ECAD4-404B-4B7D-98E1-6D7F4934B797}" presName="iconRect" presStyleLbl="node1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9BAA0C7-04A0-4A08-832F-F7FDAEED62D1}" type="pres">
      <dgm:prSet presAssocID="{4D7ECAD4-404B-4B7D-98E1-6D7F4934B797}" presName="spaceRect" presStyleCnt="0"/>
      <dgm:spPr/>
    </dgm:pt>
    <dgm:pt modelId="{7B23D5A8-7D3A-4FE9-BA76-6EE5C0D379BE}" type="pres">
      <dgm:prSet presAssocID="{4D7ECAD4-404B-4B7D-98E1-6D7F4934B797}" presName="parTx" presStyleLbl="revTx" presStyleIdx="0" presStyleCnt="4">
        <dgm:presLayoutVars>
          <dgm:chMax val="0"/>
          <dgm:chPref val="0"/>
        </dgm:presLayoutVars>
      </dgm:prSet>
      <dgm:spPr/>
    </dgm:pt>
    <dgm:pt modelId="{73858D78-962C-4537-9B8A-B6891EF9163E}" type="pres">
      <dgm:prSet presAssocID="{EF688D6B-671F-437A-B0BA-0DC430858C91}" presName="sibTrans" presStyleCnt="0"/>
      <dgm:spPr/>
    </dgm:pt>
    <dgm:pt modelId="{14800821-54B6-480C-AA34-E4D5EE76728E}" type="pres">
      <dgm:prSet presAssocID="{0DED1F4F-4BE7-436C-BD20-A4C3090599CC}" presName="compNode" presStyleCnt="0"/>
      <dgm:spPr/>
    </dgm:pt>
    <dgm:pt modelId="{51B848FC-805E-4279-B0C7-8C12063C7E57}" type="pres">
      <dgm:prSet presAssocID="{0DED1F4F-4BE7-436C-BD20-A4C3090599CC}" presName="bgRect" presStyleLbl="bgShp" presStyleIdx="1" presStyleCnt="4"/>
      <dgm:spPr/>
    </dgm:pt>
    <dgm:pt modelId="{C688C57A-E840-4DD4-AEAF-6A6EC5185CFE}" type="pres">
      <dgm:prSet presAssocID="{0DED1F4F-4BE7-436C-BD20-A4C3090599CC}" presName="iconRect" presStyleLbl="nod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J"/>
        </a:ext>
      </dgm:extLst>
    </dgm:pt>
    <dgm:pt modelId="{A54F4826-5CC0-4F27-A35A-C1B8EF3B78FF}" type="pres">
      <dgm:prSet presAssocID="{0DED1F4F-4BE7-436C-BD20-A4C3090599CC}" presName="spaceRect" presStyleCnt="0"/>
      <dgm:spPr/>
    </dgm:pt>
    <dgm:pt modelId="{77C8FD86-106F-4B60-B843-95FBF8A87B32}" type="pres">
      <dgm:prSet presAssocID="{0DED1F4F-4BE7-436C-BD20-A4C3090599CC}" presName="parTx" presStyleLbl="revTx" presStyleIdx="1" presStyleCnt="4">
        <dgm:presLayoutVars>
          <dgm:chMax val="0"/>
          <dgm:chPref val="0"/>
        </dgm:presLayoutVars>
      </dgm:prSet>
      <dgm:spPr/>
    </dgm:pt>
    <dgm:pt modelId="{D8E95F47-4D2F-40CD-A03A-C1FF5DCFF8C3}" type="pres">
      <dgm:prSet presAssocID="{884E5CB3-FA26-447F-8DCD-CBFB8273A848}" presName="sibTrans" presStyleCnt="0"/>
      <dgm:spPr/>
    </dgm:pt>
    <dgm:pt modelId="{77011345-0E7C-4069-ABC6-3F0EFD19B7C2}" type="pres">
      <dgm:prSet presAssocID="{6D8B6F9C-D13F-4215-8462-821EAF5C69AB}" presName="compNode" presStyleCnt="0"/>
      <dgm:spPr/>
    </dgm:pt>
    <dgm:pt modelId="{B4BE0A84-2DB4-499E-937E-35D3C00AF179}" type="pres">
      <dgm:prSet presAssocID="{6D8B6F9C-D13F-4215-8462-821EAF5C69AB}" presName="bgRect" presStyleLbl="bgShp" presStyleIdx="2" presStyleCnt="4"/>
      <dgm:spPr/>
    </dgm:pt>
    <dgm:pt modelId="{FD6CCC74-55AF-4EDF-A529-92AD5E515115}" type="pres">
      <dgm:prSet presAssocID="{6D8B6F9C-D13F-4215-8462-821EAF5C69AB}" presName="iconRect" presStyleLbl="nod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4629E8B9-BC0D-4677-BBC2-FD60F0701767}" type="pres">
      <dgm:prSet presAssocID="{6D8B6F9C-D13F-4215-8462-821EAF5C69AB}" presName="spaceRect" presStyleCnt="0"/>
      <dgm:spPr/>
    </dgm:pt>
    <dgm:pt modelId="{F5D52FEE-3518-472A-B3D7-031404781300}" type="pres">
      <dgm:prSet presAssocID="{6D8B6F9C-D13F-4215-8462-821EAF5C69AB}" presName="parTx" presStyleLbl="revTx" presStyleIdx="2" presStyleCnt="4">
        <dgm:presLayoutVars>
          <dgm:chMax val="0"/>
          <dgm:chPref val="0"/>
        </dgm:presLayoutVars>
      </dgm:prSet>
      <dgm:spPr/>
    </dgm:pt>
    <dgm:pt modelId="{AB16A25C-8CFE-4193-90D5-BBAB8B47169C}" type="pres">
      <dgm:prSet presAssocID="{B0570FDE-4EF6-4DF3-9E70-DAABA1187A89}" presName="sibTrans" presStyleCnt="0"/>
      <dgm:spPr/>
    </dgm:pt>
    <dgm:pt modelId="{C767A23A-F9BA-429B-991F-4E53F2BEA9C1}" type="pres">
      <dgm:prSet presAssocID="{07EE797C-A689-4117-95ED-788CC07EE873}" presName="compNode" presStyleCnt="0"/>
      <dgm:spPr/>
    </dgm:pt>
    <dgm:pt modelId="{8AFB5D17-DCDA-4009-A469-67A4A544D5E5}" type="pres">
      <dgm:prSet presAssocID="{07EE797C-A689-4117-95ED-788CC07EE873}" presName="bgRect" presStyleLbl="bgShp" presStyleIdx="3" presStyleCnt="4"/>
      <dgm:spPr/>
    </dgm:pt>
    <dgm:pt modelId="{1DA7522F-D45E-49B0-914C-19C3769049C1}" type="pres">
      <dgm:prSet presAssocID="{07EE797C-A689-4117-95ED-788CC07EE873}" presName="iconRect" presStyleLbl="node1" presStyleIdx="3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DE27253F-F479-49F8-993B-29C283C937BC}" type="pres">
      <dgm:prSet presAssocID="{07EE797C-A689-4117-95ED-788CC07EE873}" presName="spaceRect" presStyleCnt="0"/>
      <dgm:spPr/>
    </dgm:pt>
    <dgm:pt modelId="{C6CB0B2F-D8AC-4EE8-BA9C-925B8CA833C9}" type="pres">
      <dgm:prSet presAssocID="{07EE797C-A689-4117-95ED-788CC07EE87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973510D-20F9-4271-83A5-5BFEC542A641}" srcId="{984AFB0B-30F6-4B8F-8319-71A5EF91AF75}" destId="{0DED1F4F-4BE7-436C-BD20-A4C3090599CC}" srcOrd="1" destOrd="0" parTransId="{20BE6BB4-CC92-43C6-A50B-257A0CA50AF5}" sibTransId="{884E5CB3-FA26-447F-8DCD-CBFB8273A848}"/>
    <dgm:cxn modelId="{AEAAA428-BAE8-406B-8C98-485ED45954DA}" type="presOf" srcId="{6D8B6F9C-D13F-4215-8462-821EAF5C69AB}" destId="{F5D52FEE-3518-472A-B3D7-031404781300}" srcOrd="0" destOrd="0" presId="urn:microsoft.com/office/officeart/2018/2/layout/IconVerticalSolidList"/>
    <dgm:cxn modelId="{CE389E32-9AC4-4710-B485-7B502D3A8CFE}" type="presOf" srcId="{4D7ECAD4-404B-4B7D-98E1-6D7F4934B797}" destId="{7B23D5A8-7D3A-4FE9-BA76-6EE5C0D379BE}" srcOrd="0" destOrd="0" presId="urn:microsoft.com/office/officeart/2018/2/layout/IconVerticalSolidList"/>
    <dgm:cxn modelId="{03114277-61AE-489C-90AA-B140D746B029}" type="presOf" srcId="{984AFB0B-30F6-4B8F-8319-71A5EF91AF75}" destId="{B2B90B7F-639D-42D2-AEB5-19721B789314}" srcOrd="0" destOrd="0" presId="urn:microsoft.com/office/officeart/2018/2/layout/IconVerticalSolidList"/>
    <dgm:cxn modelId="{1FCD6880-8CC6-464A-86FD-2E03088BF897}" srcId="{984AFB0B-30F6-4B8F-8319-71A5EF91AF75}" destId="{07EE797C-A689-4117-95ED-788CC07EE873}" srcOrd="3" destOrd="0" parTransId="{97EBBB76-A77E-4F51-973B-AC67B639E191}" sibTransId="{67ECCCAB-60E7-43F7-834F-A8806E52235F}"/>
    <dgm:cxn modelId="{25B52CA3-7AE2-4EC8-AD8E-A7878564EC51}" type="presOf" srcId="{0DED1F4F-4BE7-436C-BD20-A4C3090599CC}" destId="{77C8FD86-106F-4B60-B843-95FBF8A87B32}" srcOrd="0" destOrd="0" presId="urn:microsoft.com/office/officeart/2018/2/layout/IconVerticalSolidList"/>
    <dgm:cxn modelId="{EF5F76B8-05E6-455F-8E4C-69D6825CF866}" srcId="{984AFB0B-30F6-4B8F-8319-71A5EF91AF75}" destId="{4D7ECAD4-404B-4B7D-98E1-6D7F4934B797}" srcOrd="0" destOrd="0" parTransId="{8215AEAB-6D43-459A-8DD2-B0EFE1A12393}" sibTransId="{EF688D6B-671F-437A-B0BA-0DC430858C91}"/>
    <dgm:cxn modelId="{4E7298BB-73C4-49CA-9C36-4832ED78BB03}" srcId="{984AFB0B-30F6-4B8F-8319-71A5EF91AF75}" destId="{6D8B6F9C-D13F-4215-8462-821EAF5C69AB}" srcOrd="2" destOrd="0" parTransId="{C5ECE176-5966-4494-94E2-5DC98C11278A}" sibTransId="{B0570FDE-4EF6-4DF3-9E70-DAABA1187A89}"/>
    <dgm:cxn modelId="{053611FF-5370-42C4-A4E6-9661520793CB}" type="presOf" srcId="{07EE797C-A689-4117-95ED-788CC07EE873}" destId="{C6CB0B2F-D8AC-4EE8-BA9C-925B8CA833C9}" srcOrd="0" destOrd="0" presId="urn:microsoft.com/office/officeart/2018/2/layout/IconVerticalSolidList"/>
    <dgm:cxn modelId="{14E3332B-9342-473F-A9E8-87D7886BE0A3}" type="presParOf" srcId="{B2B90B7F-639D-42D2-AEB5-19721B789314}" destId="{B573C2A4-A451-4F8F-A9C7-6E52179E6783}" srcOrd="0" destOrd="0" presId="urn:microsoft.com/office/officeart/2018/2/layout/IconVerticalSolidList"/>
    <dgm:cxn modelId="{5147BF8E-1814-4C07-8438-2F49AC46EE97}" type="presParOf" srcId="{B573C2A4-A451-4F8F-A9C7-6E52179E6783}" destId="{602BF999-689E-4298-8ADF-4CFDBE2F9314}" srcOrd="0" destOrd="0" presId="urn:microsoft.com/office/officeart/2018/2/layout/IconVerticalSolidList"/>
    <dgm:cxn modelId="{181C05AA-F088-4645-B3BF-6532ABDEBEB6}" type="presParOf" srcId="{B573C2A4-A451-4F8F-A9C7-6E52179E6783}" destId="{64A18F82-B494-477B-A2CD-8F425DF1CDB7}" srcOrd="1" destOrd="0" presId="urn:microsoft.com/office/officeart/2018/2/layout/IconVerticalSolidList"/>
    <dgm:cxn modelId="{D292DACE-881F-416B-A77D-706FC3A44DBA}" type="presParOf" srcId="{B573C2A4-A451-4F8F-A9C7-6E52179E6783}" destId="{39BAA0C7-04A0-4A08-832F-F7FDAEED62D1}" srcOrd="2" destOrd="0" presId="urn:microsoft.com/office/officeart/2018/2/layout/IconVerticalSolidList"/>
    <dgm:cxn modelId="{5A05700A-3F61-41FB-985C-DF2D1C6604DD}" type="presParOf" srcId="{B573C2A4-A451-4F8F-A9C7-6E52179E6783}" destId="{7B23D5A8-7D3A-4FE9-BA76-6EE5C0D379BE}" srcOrd="3" destOrd="0" presId="urn:microsoft.com/office/officeart/2018/2/layout/IconVerticalSolidList"/>
    <dgm:cxn modelId="{CD9D99D7-F40E-4EC0-BD63-4479230D870B}" type="presParOf" srcId="{B2B90B7F-639D-42D2-AEB5-19721B789314}" destId="{73858D78-962C-4537-9B8A-B6891EF9163E}" srcOrd="1" destOrd="0" presId="urn:microsoft.com/office/officeart/2018/2/layout/IconVerticalSolidList"/>
    <dgm:cxn modelId="{D2BAAE0C-777F-47DA-8AD3-914BD896DF15}" type="presParOf" srcId="{B2B90B7F-639D-42D2-AEB5-19721B789314}" destId="{14800821-54B6-480C-AA34-E4D5EE76728E}" srcOrd="2" destOrd="0" presId="urn:microsoft.com/office/officeart/2018/2/layout/IconVerticalSolidList"/>
    <dgm:cxn modelId="{FD89B726-6366-45E3-9F0B-B80E529087AE}" type="presParOf" srcId="{14800821-54B6-480C-AA34-E4D5EE76728E}" destId="{51B848FC-805E-4279-B0C7-8C12063C7E57}" srcOrd="0" destOrd="0" presId="urn:microsoft.com/office/officeart/2018/2/layout/IconVerticalSolidList"/>
    <dgm:cxn modelId="{F248B4DF-34C7-494C-BF97-856F83BE3DDF}" type="presParOf" srcId="{14800821-54B6-480C-AA34-E4D5EE76728E}" destId="{C688C57A-E840-4DD4-AEAF-6A6EC5185CFE}" srcOrd="1" destOrd="0" presId="urn:microsoft.com/office/officeart/2018/2/layout/IconVerticalSolidList"/>
    <dgm:cxn modelId="{86450E49-EAAF-49DF-ADEA-68E187B56DD1}" type="presParOf" srcId="{14800821-54B6-480C-AA34-E4D5EE76728E}" destId="{A54F4826-5CC0-4F27-A35A-C1B8EF3B78FF}" srcOrd="2" destOrd="0" presId="urn:microsoft.com/office/officeart/2018/2/layout/IconVerticalSolidList"/>
    <dgm:cxn modelId="{DDEE4D92-3FA6-4A37-9E30-FD49398BF797}" type="presParOf" srcId="{14800821-54B6-480C-AA34-E4D5EE76728E}" destId="{77C8FD86-106F-4B60-B843-95FBF8A87B32}" srcOrd="3" destOrd="0" presId="urn:microsoft.com/office/officeart/2018/2/layout/IconVerticalSolidList"/>
    <dgm:cxn modelId="{6BB7191A-88AB-49F6-B498-7B982920FBC3}" type="presParOf" srcId="{B2B90B7F-639D-42D2-AEB5-19721B789314}" destId="{D8E95F47-4D2F-40CD-A03A-C1FF5DCFF8C3}" srcOrd="3" destOrd="0" presId="urn:microsoft.com/office/officeart/2018/2/layout/IconVerticalSolidList"/>
    <dgm:cxn modelId="{B0F1E1B6-9F9D-4123-A1B6-1583A273B0EF}" type="presParOf" srcId="{B2B90B7F-639D-42D2-AEB5-19721B789314}" destId="{77011345-0E7C-4069-ABC6-3F0EFD19B7C2}" srcOrd="4" destOrd="0" presId="urn:microsoft.com/office/officeart/2018/2/layout/IconVerticalSolidList"/>
    <dgm:cxn modelId="{4A7173B3-AE8E-472F-939D-D4F6022AEDDC}" type="presParOf" srcId="{77011345-0E7C-4069-ABC6-3F0EFD19B7C2}" destId="{B4BE0A84-2DB4-499E-937E-35D3C00AF179}" srcOrd="0" destOrd="0" presId="urn:microsoft.com/office/officeart/2018/2/layout/IconVerticalSolidList"/>
    <dgm:cxn modelId="{7B85F1BA-5BCF-4EFF-B9E2-C98EBB1C2A0B}" type="presParOf" srcId="{77011345-0E7C-4069-ABC6-3F0EFD19B7C2}" destId="{FD6CCC74-55AF-4EDF-A529-92AD5E515115}" srcOrd="1" destOrd="0" presId="urn:microsoft.com/office/officeart/2018/2/layout/IconVerticalSolidList"/>
    <dgm:cxn modelId="{EFB21B43-B585-4AF3-9FB3-421D8DCB46D0}" type="presParOf" srcId="{77011345-0E7C-4069-ABC6-3F0EFD19B7C2}" destId="{4629E8B9-BC0D-4677-BBC2-FD60F0701767}" srcOrd="2" destOrd="0" presId="urn:microsoft.com/office/officeart/2018/2/layout/IconVerticalSolidList"/>
    <dgm:cxn modelId="{1A45C961-9209-4606-A065-AB633257145C}" type="presParOf" srcId="{77011345-0E7C-4069-ABC6-3F0EFD19B7C2}" destId="{F5D52FEE-3518-472A-B3D7-031404781300}" srcOrd="3" destOrd="0" presId="urn:microsoft.com/office/officeart/2018/2/layout/IconVerticalSolidList"/>
    <dgm:cxn modelId="{1753B9A8-D099-42C3-991B-91F19BD576A5}" type="presParOf" srcId="{B2B90B7F-639D-42D2-AEB5-19721B789314}" destId="{AB16A25C-8CFE-4193-90D5-BBAB8B47169C}" srcOrd="5" destOrd="0" presId="urn:microsoft.com/office/officeart/2018/2/layout/IconVerticalSolidList"/>
    <dgm:cxn modelId="{6F2462BE-B2E0-44F4-AF7E-B6B0468C5391}" type="presParOf" srcId="{B2B90B7F-639D-42D2-AEB5-19721B789314}" destId="{C767A23A-F9BA-429B-991F-4E53F2BEA9C1}" srcOrd="6" destOrd="0" presId="urn:microsoft.com/office/officeart/2018/2/layout/IconVerticalSolidList"/>
    <dgm:cxn modelId="{9646A6B1-0109-406F-B570-834A7579AA72}" type="presParOf" srcId="{C767A23A-F9BA-429B-991F-4E53F2BEA9C1}" destId="{8AFB5D17-DCDA-4009-A469-67A4A544D5E5}" srcOrd="0" destOrd="0" presId="urn:microsoft.com/office/officeart/2018/2/layout/IconVerticalSolidList"/>
    <dgm:cxn modelId="{D7CBB7AC-ADEC-4423-BD49-B73C876536C7}" type="presParOf" srcId="{C767A23A-F9BA-429B-991F-4E53F2BEA9C1}" destId="{1DA7522F-D45E-49B0-914C-19C3769049C1}" srcOrd="1" destOrd="0" presId="urn:microsoft.com/office/officeart/2018/2/layout/IconVerticalSolidList"/>
    <dgm:cxn modelId="{BDBA1C9B-77B6-4954-9400-0B068835C450}" type="presParOf" srcId="{C767A23A-F9BA-429B-991F-4E53F2BEA9C1}" destId="{DE27253F-F479-49F8-993B-29C283C937BC}" srcOrd="2" destOrd="0" presId="urn:microsoft.com/office/officeart/2018/2/layout/IconVerticalSolidList"/>
    <dgm:cxn modelId="{059D8D02-A319-4CE4-BF42-5A57A9E9735B}" type="presParOf" srcId="{C767A23A-F9BA-429B-991F-4E53F2BEA9C1}" destId="{C6CB0B2F-D8AC-4EE8-BA9C-925B8CA833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02E5B-DB2D-470B-AEDF-D578EC76B9C0}">
      <dsp:nvSpPr>
        <dsp:cNvPr id="0" name=""/>
        <dsp:cNvSpPr/>
      </dsp:nvSpPr>
      <dsp:spPr>
        <a:xfrm>
          <a:off x="0" y="4296"/>
          <a:ext cx="6171948" cy="9150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53A76-C46A-4532-8895-262B0B80E4C4}">
      <dsp:nvSpPr>
        <dsp:cNvPr id="0" name=""/>
        <dsp:cNvSpPr/>
      </dsp:nvSpPr>
      <dsp:spPr>
        <a:xfrm>
          <a:off x="276813" y="210190"/>
          <a:ext cx="503296" cy="5032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8C714-5F35-4614-AB2A-07C9D295AF38}">
      <dsp:nvSpPr>
        <dsp:cNvPr id="0" name=""/>
        <dsp:cNvSpPr/>
      </dsp:nvSpPr>
      <dsp:spPr>
        <a:xfrm>
          <a:off x="1056922" y="4296"/>
          <a:ext cx="5115025" cy="91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46" tIns="96846" rIns="96846" bIns="96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Physiological:  Food and clothing</a:t>
          </a:r>
          <a:endParaRPr lang="en-US" sz="1900" kern="1200"/>
        </a:p>
      </dsp:txBody>
      <dsp:txXfrm>
        <a:off x="1056922" y="4296"/>
        <a:ext cx="5115025" cy="915084"/>
      </dsp:txXfrm>
    </dsp:sp>
    <dsp:sp modelId="{4D55DE70-1D65-48A6-B1BF-618FF41E372F}">
      <dsp:nvSpPr>
        <dsp:cNvPr id="0" name=""/>
        <dsp:cNvSpPr/>
      </dsp:nvSpPr>
      <dsp:spPr>
        <a:xfrm>
          <a:off x="0" y="1148151"/>
          <a:ext cx="6171948" cy="9150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1659C-70DE-44D4-9C4A-B5B44D2381FE}">
      <dsp:nvSpPr>
        <dsp:cNvPr id="0" name=""/>
        <dsp:cNvSpPr/>
      </dsp:nvSpPr>
      <dsp:spPr>
        <a:xfrm>
          <a:off x="276813" y="1354045"/>
          <a:ext cx="503296" cy="5032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4FEF6-0EF0-4324-A389-E3EB8CFBD406}">
      <dsp:nvSpPr>
        <dsp:cNvPr id="0" name=""/>
        <dsp:cNvSpPr/>
      </dsp:nvSpPr>
      <dsp:spPr>
        <a:xfrm>
          <a:off x="1056922" y="1148151"/>
          <a:ext cx="5115025" cy="91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46" tIns="96846" rIns="96846" bIns="96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Safety:  Physical/emotional, job security</a:t>
          </a:r>
          <a:endParaRPr lang="en-US" sz="1900" kern="1200"/>
        </a:p>
      </dsp:txBody>
      <dsp:txXfrm>
        <a:off x="1056922" y="1148151"/>
        <a:ext cx="5115025" cy="915084"/>
      </dsp:txXfrm>
    </dsp:sp>
    <dsp:sp modelId="{FA4DAEEA-0190-45B9-B140-95B7E8EE000E}">
      <dsp:nvSpPr>
        <dsp:cNvPr id="0" name=""/>
        <dsp:cNvSpPr/>
      </dsp:nvSpPr>
      <dsp:spPr>
        <a:xfrm>
          <a:off x="0" y="2292007"/>
          <a:ext cx="6171948" cy="9150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7860D-B2A7-4FAB-90A2-A1AA05B565DB}">
      <dsp:nvSpPr>
        <dsp:cNvPr id="0" name=""/>
        <dsp:cNvSpPr/>
      </dsp:nvSpPr>
      <dsp:spPr>
        <a:xfrm>
          <a:off x="276813" y="2497901"/>
          <a:ext cx="503296" cy="5032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C7713-93FB-4ADA-9B8C-74AFE7AB71EA}">
      <dsp:nvSpPr>
        <dsp:cNvPr id="0" name=""/>
        <dsp:cNvSpPr/>
      </dsp:nvSpPr>
      <dsp:spPr>
        <a:xfrm>
          <a:off x="1056922" y="2292007"/>
          <a:ext cx="5115025" cy="91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46" tIns="96846" rIns="96846" bIns="96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Love and Belonging:  Friendship</a:t>
          </a:r>
          <a:endParaRPr lang="en-US" sz="1900" kern="1200"/>
        </a:p>
      </dsp:txBody>
      <dsp:txXfrm>
        <a:off x="1056922" y="2292007"/>
        <a:ext cx="5115025" cy="915084"/>
      </dsp:txXfrm>
    </dsp:sp>
    <dsp:sp modelId="{E32CB480-7A79-45EF-81C6-BBBDF82419A4}">
      <dsp:nvSpPr>
        <dsp:cNvPr id="0" name=""/>
        <dsp:cNvSpPr/>
      </dsp:nvSpPr>
      <dsp:spPr>
        <a:xfrm>
          <a:off x="0" y="3435863"/>
          <a:ext cx="6171948" cy="9150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7050D-2A03-4978-828F-A01D57DCAF2D}">
      <dsp:nvSpPr>
        <dsp:cNvPr id="0" name=""/>
        <dsp:cNvSpPr/>
      </dsp:nvSpPr>
      <dsp:spPr>
        <a:xfrm>
          <a:off x="276813" y="3641757"/>
          <a:ext cx="503296" cy="5032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0E0AD-5A17-4443-A999-BD7BC580D4F4}">
      <dsp:nvSpPr>
        <dsp:cNvPr id="0" name=""/>
        <dsp:cNvSpPr/>
      </dsp:nvSpPr>
      <dsp:spPr>
        <a:xfrm>
          <a:off x="1056922" y="3435863"/>
          <a:ext cx="5115025" cy="91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46" tIns="96846" rIns="96846" bIns="96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Esteem:  “How am I feeling about myself?”</a:t>
          </a:r>
          <a:endParaRPr lang="en-US" sz="1900" kern="1200"/>
        </a:p>
      </dsp:txBody>
      <dsp:txXfrm>
        <a:off x="1056922" y="3435863"/>
        <a:ext cx="5115025" cy="915084"/>
      </dsp:txXfrm>
    </dsp:sp>
    <dsp:sp modelId="{2EEC93C5-B7A8-4A85-BC98-7746E80981E6}">
      <dsp:nvSpPr>
        <dsp:cNvPr id="0" name=""/>
        <dsp:cNvSpPr/>
      </dsp:nvSpPr>
      <dsp:spPr>
        <a:xfrm>
          <a:off x="0" y="4579719"/>
          <a:ext cx="6171948" cy="9150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21660-04C6-4ACE-B270-D1B8976F6E4C}">
      <dsp:nvSpPr>
        <dsp:cNvPr id="0" name=""/>
        <dsp:cNvSpPr/>
      </dsp:nvSpPr>
      <dsp:spPr>
        <a:xfrm>
          <a:off x="276813" y="4785613"/>
          <a:ext cx="503296" cy="50329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449DB-2985-4778-94BD-69F815BED517}">
      <dsp:nvSpPr>
        <dsp:cNvPr id="0" name=""/>
        <dsp:cNvSpPr/>
      </dsp:nvSpPr>
      <dsp:spPr>
        <a:xfrm>
          <a:off x="1056922" y="4579719"/>
          <a:ext cx="5115025" cy="91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46" tIns="96846" rIns="96846" bIns="9684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Self-actualization:  “I am the boss of me.  I have all I need to lead the life I choose.”</a:t>
          </a:r>
          <a:endParaRPr lang="en-US" sz="1900" kern="1200"/>
        </a:p>
      </dsp:txBody>
      <dsp:txXfrm>
        <a:off x="1056922" y="4579719"/>
        <a:ext cx="5115025" cy="915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63580-7A74-4CA5-9E5E-3CAAD91E38E5}">
      <dsp:nvSpPr>
        <dsp:cNvPr id="0" name=""/>
        <dsp:cNvSpPr/>
      </dsp:nvSpPr>
      <dsp:spPr>
        <a:xfrm>
          <a:off x="1218585" y="216949"/>
          <a:ext cx="722197" cy="7221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5AF79-6863-4573-9092-B7AEC83F8772}">
      <dsp:nvSpPr>
        <dsp:cNvPr id="0" name=""/>
        <dsp:cNvSpPr/>
      </dsp:nvSpPr>
      <dsp:spPr>
        <a:xfrm>
          <a:off x="777242" y="1194048"/>
          <a:ext cx="1604882" cy="722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What is the most important priority in your life?</a:t>
          </a:r>
        </a:p>
      </dsp:txBody>
      <dsp:txXfrm>
        <a:off x="777242" y="1194048"/>
        <a:ext cx="1604882" cy="722197"/>
      </dsp:txXfrm>
    </dsp:sp>
    <dsp:sp modelId="{5B21CF0A-721B-46B5-A061-0958106F033F}">
      <dsp:nvSpPr>
        <dsp:cNvPr id="0" name=""/>
        <dsp:cNvSpPr/>
      </dsp:nvSpPr>
      <dsp:spPr>
        <a:xfrm>
          <a:off x="3104322" y="216949"/>
          <a:ext cx="722197" cy="7221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D9033-0D6D-4C8E-A9FD-A8CC375D0B42}">
      <dsp:nvSpPr>
        <dsp:cNvPr id="0" name=""/>
        <dsp:cNvSpPr/>
      </dsp:nvSpPr>
      <dsp:spPr>
        <a:xfrm>
          <a:off x="2662979" y="1194048"/>
          <a:ext cx="1604882" cy="722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Priorities often shift across a lifetime.  It is very important to set time aside to check in with yourself about where you are in the journey.</a:t>
          </a:r>
        </a:p>
      </dsp:txBody>
      <dsp:txXfrm>
        <a:off x="2662979" y="1194048"/>
        <a:ext cx="1604882" cy="722197"/>
      </dsp:txXfrm>
    </dsp:sp>
    <dsp:sp modelId="{197F2A85-1AAF-4F41-98BA-533068FF8EF4}">
      <dsp:nvSpPr>
        <dsp:cNvPr id="0" name=""/>
        <dsp:cNvSpPr/>
      </dsp:nvSpPr>
      <dsp:spPr>
        <a:xfrm>
          <a:off x="2161453" y="2317466"/>
          <a:ext cx="722197" cy="7221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268BB-9159-4221-860F-0077E429F538}">
      <dsp:nvSpPr>
        <dsp:cNvPr id="0" name=""/>
        <dsp:cNvSpPr/>
      </dsp:nvSpPr>
      <dsp:spPr>
        <a:xfrm>
          <a:off x="1720111" y="3294566"/>
          <a:ext cx="1604882" cy="722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How do you align your work with your highest priority?</a:t>
          </a:r>
        </a:p>
      </dsp:txBody>
      <dsp:txXfrm>
        <a:off x="1720111" y="3294566"/>
        <a:ext cx="1604882" cy="7221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63580-7A74-4CA5-9E5E-3CAAD91E38E5}">
      <dsp:nvSpPr>
        <dsp:cNvPr id="0" name=""/>
        <dsp:cNvSpPr/>
      </dsp:nvSpPr>
      <dsp:spPr>
        <a:xfrm>
          <a:off x="1167169" y="236373"/>
          <a:ext cx="750673" cy="7506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5AF79-6863-4573-9092-B7AEC83F8772}">
      <dsp:nvSpPr>
        <dsp:cNvPr id="0" name=""/>
        <dsp:cNvSpPr/>
      </dsp:nvSpPr>
      <dsp:spPr>
        <a:xfrm>
          <a:off x="708424" y="1241070"/>
          <a:ext cx="1668164" cy="66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SOS Friends</a:t>
          </a:r>
        </a:p>
      </dsp:txBody>
      <dsp:txXfrm>
        <a:off x="708424" y="1241070"/>
        <a:ext cx="1668164" cy="667265"/>
      </dsp:txXfrm>
    </dsp:sp>
    <dsp:sp modelId="{5B21CF0A-721B-46B5-A061-0958106F033F}">
      <dsp:nvSpPr>
        <dsp:cNvPr id="0" name=""/>
        <dsp:cNvSpPr/>
      </dsp:nvSpPr>
      <dsp:spPr>
        <a:xfrm>
          <a:off x="3127261" y="236373"/>
          <a:ext cx="750673" cy="7506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D9033-0D6D-4C8E-A9FD-A8CC375D0B42}">
      <dsp:nvSpPr>
        <dsp:cNvPr id="0" name=""/>
        <dsp:cNvSpPr/>
      </dsp:nvSpPr>
      <dsp:spPr>
        <a:xfrm>
          <a:off x="2668516" y="1241070"/>
          <a:ext cx="1668164" cy="66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flow of information!</a:t>
          </a:r>
        </a:p>
      </dsp:txBody>
      <dsp:txXfrm>
        <a:off x="2668516" y="1241070"/>
        <a:ext cx="1668164" cy="667265"/>
      </dsp:txXfrm>
    </dsp:sp>
    <dsp:sp modelId="{197F2A85-1AAF-4F41-98BA-533068FF8EF4}">
      <dsp:nvSpPr>
        <dsp:cNvPr id="0" name=""/>
        <dsp:cNvSpPr/>
      </dsp:nvSpPr>
      <dsp:spPr>
        <a:xfrm>
          <a:off x="2147215" y="2325377"/>
          <a:ext cx="750673" cy="7506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268BB-9159-4221-860F-0077E429F538}">
      <dsp:nvSpPr>
        <dsp:cNvPr id="0" name=""/>
        <dsp:cNvSpPr/>
      </dsp:nvSpPr>
      <dsp:spPr>
        <a:xfrm>
          <a:off x="1688470" y="3330073"/>
          <a:ext cx="1668164" cy="66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Helping yourself/helping others</a:t>
          </a:r>
        </a:p>
      </dsp:txBody>
      <dsp:txXfrm>
        <a:off x="1688470" y="3330073"/>
        <a:ext cx="1668164" cy="6672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89E92-C9B9-4253-B129-52D3F853559C}">
      <dsp:nvSpPr>
        <dsp:cNvPr id="0" name=""/>
        <dsp:cNvSpPr/>
      </dsp:nvSpPr>
      <dsp:spPr>
        <a:xfrm>
          <a:off x="0" y="90207"/>
          <a:ext cx="70602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Honesty</a:t>
          </a:r>
        </a:p>
      </dsp:txBody>
      <dsp:txXfrm>
        <a:off x="20561" y="110768"/>
        <a:ext cx="7019078" cy="380078"/>
      </dsp:txXfrm>
    </dsp:sp>
    <dsp:sp modelId="{4627D5D5-5F4B-4EC1-BD5B-E79E82D7C4E4}">
      <dsp:nvSpPr>
        <dsp:cNvPr id="0" name=""/>
        <dsp:cNvSpPr/>
      </dsp:nvSpPr>
      <dsp:spPr>
        <a:xfrm>
          <a:off x="0" y="563247"/>
          <a:ext cx="70602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Freedom</a:t>
          </a:r>
        </a:p>
      </dsp:txBody>
      <dsp:txXfrm>
        <a:off x="20561" y="583808"/>
        <a:ext cx="7019078" cy="380078"/>
      </dsp:txXfrm>
    </dsp:sp>
    <dsp:sp modelId="{3F2A2176-8263-4C06-A098-E42F8515A5CB}">
      <dsp:nvSpPr>
        <dsp:cNvPr id="0" name=""/>
        <dsp:cNvSpPr/>
      </dsp:nvSpPr>
      <dsp:spPr>
        <a:xfrm>
          <a:off x="0" y="1036287"/>
          <a:ext cx="70602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Cooperation</a:t>
          </a:r>
        </a:p>
      </dsp:txBody>
      <dsp:txXfrm>
        <a:off x="20561" y="1056848"/>
        <a:ext cx="7019078" cy="380078"/>
      </dsp:txXfrm>
    </dsp:sp>
    <dsp:sp modelId="{077C67FA-5788-4A7C-8931-26002FE25CB5}">
      <dsp:nvSpPr>
        <dsp:cNvPr id="0" name=""/>
        <dsp:cNvSpPr/>
      </dsp:nvSpPr>
      <dsp:spPr>
        <a:xfrm>
          <a:off x="0" y="1509327"/>
          <a:ext cx="70602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Adventure</a:t>
          </a:r>
        </a:p>
      </dsp:txBody>
      <dsp:txXfrm>
        <a:off x="20561" y="1529888"/>
        <a:ext cx="7019078" cy="380078"/>
      </dsp:txXfrm>
    </dsp:sp>
    <dsp:sp modelId="{B1F1BE66-B9B1-4C6C-BFBB-39F46A3DE03B}">
      <dsp:nvSpPr>
        <dsp:cNvPr id="0" name=""/>
        <dsp:cNvSpPr/>
      </dsp:nvSpPr>
      <dsp:spPr>
        <a:xfrm>
          <a:off x="0" y="1982368"/>
          <a:ext cx="70602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Economic Security</a:t>
          </a:r>
        </a:p>
      </dsp:txBody>
      <dsp:txXfrm>
        <a:off x="20561" y="2002929"/>
        <a:ext cx="7019078" cy="380078"/>
      </dsp:txXfrm>
    </dsp:sp>
    <dsp:sp modelId="{3262E773-6558-4966-A9B0-C1D1B5A152C2}">
      <dsp:nvSpPr>
        <dsp:cNvPr id="0" name=""/>
        <dsp:cNvSpPr/>
      </dsp:nvSpPr>
      <dsp:spPr>
        <a:xfrm>
          <a:off x="0" y="2455407"/>
          <a:ext cx="70602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Order</a:t>
          </a:r>
        </a:p>
      </dsp:txBody>
      <dsp:txXfrm>
        <a:off x="20561" y="2475968"/>
        <a:ext cx="7019078" cy="380078"/>
      </dsp:txXfrm>
    </dsp:sp>
    <dsp:sp modelId="{A7493C13-EA5D-499A-922A-C0F67E76785B}">
      <dsp:nvSpPr>
        <dsp:cNvPr id="0" name=""/>
        <dsp:cNvSpPr/>
      </dsp:nvSpPr>
      <dsp:spPr>
        <a:xfrm>
          <a:off x="0" y="2928448"/>
          <a:ext cx="70602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Recognition</a:t>
          </a:r>
        </a:p>
      </dsp:txBody>
      <dsp:txXfrm>
        <a:off x="20561" y="2949009"/>
        <a:ext cx="7019078" cy="380078"/>
      </dsp:txXfrm>
    </dsp:sp>
    <dsp:sp modelId="{BD0A4EEA-B4C5-4639-91F5-765518A735A2}">
      <dsp:nvSpPr>
        <dsp:cNvPr id="0" name=""/>
        <dsp:cNvSpPr/>
      </dsp:nvSpPr>
      <dsp:spPr>
        <a:xfrm>
          <a:off x="0" y="3401488"/>
          <a:ext cx="706020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Spirituality </a:t>
          </a:r>
        </a:p>
      </dsp:txBody>
      <dsp:txXfrm>
        <a:off x="20561" y="3422049"/>
        <a:ext cx="7019078" cy="380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BF999-689E-4298-8ADF-4CFDBE2F9314}">
      <dsp:nvSpPr>
        <dsp:cNvPr id="0" name=""/>
        <dsp:cNvSpPr/>
      </dsp:nvSpPr>
      <dsp:spPr>
        <a:xfrm>
          <a:off x="0" y="2282"/>
          <a:ext cx="6171948" cy="11567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18F82-B494-477B-A2CD-8F425DF1CDB7}">
      <dsp:nvSpPr>
        <dsp:cNvPr id="0" name=""/>
        <dsp:cNvSpPr/>
      </dsp:nvSpPr>
      <dsp:spPr>
        <a:xfrm>
          <a:off x="349915" y="262549"/>
          <a:ext cx="636209" cy="6362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3D5A8-7D3A-4FE9-BA76-6EE5C0D379BE}">
      <dsp:nvSpPr>
        <dsp:cNvPr id="0" name=""/>
        <dsp:cNvSpPr/>
      </dsp:nvSpPr>
      <dsp:spPr>
        <a:xfrm>
          <a:off x="1336039" y="2282"/>
          <a:ext cx="4835908" cy="115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22" tIns="122422" rIns="122422" bIns="12242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Dr. Kimberly A. Luse</a:t>
          </a:r>
        </a:p>
      </dsp:txBody>
      <dsp:txXfrm>
        <a:off x="1336039" y="2282"/>
        <a:ext cx="4835908" cy="1156744"/>
      </dsp:txXfrm>
    </dsp:sp>
    <dsp:sp modelId="{51B848FC-805E-4279-B0C7-8C12063C7E57}">
      <dsp:nvSpPr>
        <dsp:cNvPr id="0" name=""/>
        <dsp:cNvSpPr/>
      </dsp:nvSpPr>
      <dsp:spPr>
        <a:xfrm>
          <a:off x="0" y="1448212"/>
          <a:ext cx="6171948" cy="11567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8C57A-E840-4DD4-AEAF-6A6EC5185CFE}">
      <dsp:nvSpPr>
        <dsp:cNvPr id="0" name=""/>
        <dsp:cNvSpPr/>
      </dsp:nvSpPr>
      <dsp:spPr>
        <a:xfrm>
          <a:off x="349915" y="1708480"/>
          <a:ext cx="636209" cy="6362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8FD86-106F-4B60-B843-95FBF8A87B32}">
      <dsp:nvSpPr>
        <dsp:cNvPr id="0" name=""/>
        <dsp:cNvSpPr/>
      </dsp:nvSpPr>
      <dsp:spPr>
        <a:xfrm>
          <a:off x="1336039" y="1448212"/>
          <a:ext cx="4835908" cy="115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22" tIns="122422" rIns="122422" bIns="12242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513-544-9408</a:t>
          </a:r>
        </a:p>
      </dsp:txBody>
      <dsp:txXfrm>
        <a:off x="1336039" y="1448212"/>
        <a:ext cx="4835908" cy="1156744"/>
      </dsp:txXfrm>
    </dsp:sp>
    <dsp:sp modelId="{B4BE0A84-2DB4-499E-937E-35D3C00AF179}">
      <dsp:nvSpPr>
        <dsp:cNvPr id="0" name=""/>
        <dsp:cNvSpPr/>
      </dsp:nvSpPr>
      <dsp:spPr>
        <a:xfrm>
          <a:off x="0" y="2894143"/>
          <a:ext cx="6171948" cy="11567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CCC74-55AF-4EDF-A529-92AD5E515115}">
      <dsp:nvSpPr>
        <dsp:cNvPr id="0" name=""/>
        <dsp:cNvSpPr/>
      </dsp:nvSpPr>
      <dsp:spPr>
        <a:xfrm>
          <a:off x="349915" y="3154410"/>
          <a:ext cx="636209" cy="6362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52FEE-3518-472A-B3D7-031404781300}">
      <dsp:nvSpPr>
        <dsp:cNvPr id="0" name=""/>
        <dsp:cNvSpPr/>
      </dsp:nvSpPr>
      <dsp:spPr>
        <a:xfrm>
          <a:off x="1336039" y="2894143"/>
          <a:ext cx="4835908" cy="115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22" tIns="122422" rIns="122422" bIns="12242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hlinkClick xmlns:r="http://schemas.openxmlformats.org/officeDocument/2006/relationships" r:id="rId7"/>
            </a:rPr>
            <a:t>Kimberly@strategicethicalsolutions.com</a:t>
          </a:r>
          <a:endParaRPr lang="en-US" sz="1800" kern="1200"/>
        </a:p>
      </dsp:txBody>
      <dsp:txXfrm>
        <a:off x="1336039" y="2894143"/>
        <a:ext cx="4835908" cy="1156744"/>
      </dsp:txXfrm>
    </dsp:sp>
    <dsp:sp modelId="{8AFB5D17-DCDA-4009-A469-67A4A544D5E5}">
      <dsp:nvSpPr>
        <dsp:cNvPr id="0" name=""/>
        <dsp:cNvSpPr/>
      </dsp:nvSpPr>
      <dsp:spPr>
        <a:xfrm>
          <a:off x="0" y="4340073"/>
          <a:ext cx="6171948" cy="11567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7522F-D45E-49B0-914C-19C3769049C1}">
      <dsp:nvSpPr>
        <dsp:cNvPr id="0" name=""/>
        <dsp:cNvSpPr/>
      </dsp:nvSpPr>
      <dsp:spPr>
        <a:xfrm>
          <a:off x="349915" y="4600340"/>
          <a:ext cx="636209" cy="636209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B0B2F-D8AC-4EE8-BA9C-925B8CA833C9}">
      <dsp:nvSpPr>
        <dsp:cNvPr id="0" name=""/>
        <dsp:cNvSpPr/>
      </dsp:nvSpPr>
      <dsp:spPr>
        <a:xfrm>
          <a:off x="1336039" y="4340073"/>
          <a:ext cx="4835908" cy="1156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22" tIns="122422" rIns="122422" bIns="12242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hlinkClick xmlns:r="http://schemas.openxmlformats.org/officeDocument/2006/relationships" r:id="rId10"/>
            </a:rPr>
            <a:t>www.strategicethicalsolutions.org</a:t>
          </a:r>
          <a:endParaRPr lang="en-US" sz="1800" kern="1200"/>
        </a:p>
      </dsp:txBody>
      <dsp:txXfrm>
        <a:off x="1336039" y="4340073"/>
        <a:ext cx="4835908" cy="1156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C7415F-6970-4DE4-93F1-94FEF07D0F1C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CC6D6D-E986-427F-AD9C-4E9408DDB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86E6E5-5A19-4AE7-8D4E-049C5315C9A0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5A580F-E35D-42E1-AF82-E41CC201E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84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58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35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7801E-AA25-D5AC-FCDB-D69E1A946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E418CC-3C3D-DBD3-DD3E-4A09E18EF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69B42D-CE7F-58A8-7E85-69AB2A63F3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D5146-184D-994C-4D24-792B6E27B7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93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94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52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36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3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21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08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8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514AD-7145-36B7-4600-AB4B03D81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4ACA1B-CA0C-4794-6EF3-B31086D7C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377C5B-E585-320A-CD69-369151176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3EC0E-F0F0-4F84-E1D5-4D8DFBCE4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91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49EE2-C28F-003E-0991-4E0634AAA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CD6352-6243-1AC0-EDEC-89EE09332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FF367F-C097-0DFC-5A45-F98EA1B5B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D29C2-5583-8717-80DC-1B3B94F91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48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7CADE-1AAB-4DEE-E96D-75AE2DDDE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C4E3A4-AA24-D36E-502E-6C0DC9F14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E72967-523F-BB64-AB4D-0622F2CC6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BA909-1D5B-DF8E-780D-49BA7280A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5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41610-FBFA-18CA-16A6-E7CAB5218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C07CD7-B8D9-6F7E-78AF-832CFC0E9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DB2847-5CD8-3BE0-B571-0195A09BC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4206F-67B1-D6BE-D108-A29302AB6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9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900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330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1719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AE8321-5884-9E75-1272-926961F31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908591"/>
            <a:ext cx="4058728" cy="522550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2DF521-FA73-0B43-D1F3-A28543BA84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99125" y="0"/>
            <a:ext cx="5786438" cy="61341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0E6515-DDBF-35F4-5C9E-FF113FD16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274074"/>
            <a:ext cx="672354" cy="5839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32A424-7EFB-F80C-2BDA-94D103A55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8EFEEF-ABDC-22C9-C5DB-0494BEB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99342" y="6136928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000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352414-3211-CEB2-31A1-11097989D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34" y="723900"/>
            <a:ext cx="3503757" cy="531641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A26D20-54E1-2490-0D75-F08BCB7D3B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82232" y="2053087"/>
            <a:ext cx="5903332" cy="3987230"/>
          </a:xfrm>
        </p:spPr>
        <p:txBody>
          <a:bodyPr anchor="t"/>
          <a:lstStyle>
            <a:lvl1pPr marL="0" indent="0"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0E6515-DDBF-35F4-5C9E-FF113FD16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274074"/>
            <a:ext cx="672354" cy="5839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8A376F-AF56-AABE-DFA3-DE5A8C899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95467" y="723900"/>
            <a:ext cx="579059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E9D420-BBEC-E7C6-7E76-FB9791C71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99342" y="6136928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22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2D6AD5-5357-463C-B785-6A488FFC8D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7007" y="817581"/>
            <a:ext cx="5935869" cy="5238159"/>
          </a:xfrm>
        </p:spPr>
        <p:txBody>
          <a:bodyPr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608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520" y="776873"/>
            <a:ext cx="5854182" cy="30705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Subtitle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202" y="4088927"/>
            <a:ext cx="5842218" cy="18805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8768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41CC69-A0B0-C1BE-2165-D8AD1B7D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723899"/>
            <a:ext cx="57867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54A957-6A3F-2C34-A453-905FBAE77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6136928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1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592" y="976997"/>
            <a:ext cx="11000208" cy="12399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736CFB-FEC9-D3FB-01C8-D0AF64ED3A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4592" y="2244725"/>
            <a:ext cx="7814185" cy="4233713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57EDA23-301F-47EE-3683-0B3206D8F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AC3921-F10C-2A33-F8DF-3B42EE1E3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723899"/>
            <a:ext cx="1101022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998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AE8321-5884-9E75-1272-926961F31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439" y="684311"/>
            <a:ext cx="4058728" cy="2749009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EB8AC8C-DEDA-D180-1CD8-B67B47276E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7600" y="3662835"/>
            <a:ext cx="4064567" cy="24683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2DF521-FA73-0B43-D1F3-A28543BA84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07756" y="4"/>
            <a:ext cx="5786438" cy="61341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527B4D-405A-DCD2-6970-1162843E0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4484" y="721031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0E6515-DDBF-35F4-5C9E-FF113FD16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274074"/>
            <a:ext cx="672354" cy="5839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3B79298-0F84-5214-4916-E9C0B4B46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99342" y="6136928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475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591" y="976997"/>
            <a:ext cx="11000209" cy="1188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736CFB-FEC9-D3FB-01C8-D0AF64ED3A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4593" y="2244725"/>
            <a:ext cx="5045105" cy="423371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8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200"/>
            </a:lvl4pPr>
            <a:lvl5pPr>
              <a:spcBef>
                <a:spcPts val="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AC3921-F10C-2A33-F8DF-3B42EE1E3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723899"/>
            <a:ext cx="1101022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4F2998B-5567-1A45-7720-4998CC19EF0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12304" y="2244724"/>
            <a:ext cx="5322496" cy="423371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8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200"/>
            </a:lvl4pPr>
            <a:lvl5pPr>
              <a:spcBef>
                <a:spcPts val="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57EDA23-301F-47EE-3683-0B3206D8F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51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965" y="976999"/>
            <a:ext cx="11034713" cy="119685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736CFB-FEC9-D3FB-01C8-D0AF64ED3A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41826" y="2244725"/>
            <a:ext cx="2958075" cy="390426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>
              <a:spcBef>
                <a:spcPts val="0"/>
              </a:spcBef>
              <a:spcAft>
                <a:spcPts val="1200"/>
              </a:spcAft>
              <a:defRPr sz="1800" b="1"/>
            </a:lvl2pPr>
            <a:lvl3pPr>
              <a:spcBef>
                <a:spcPts val="0"/>
              </a:spcBef>
              <a:spcAft>
                <a:spcPts val="1200"/>
              </a:spcAft>
              <a:defRPr sz="1600" b="1"/>
            </a:lvl3pPr>
            <a:lvl4pPr>
              <a:spcBef>
                <a:spcPts val="0"/>
              </a:spcBef>
              <a:spcAft>
                <a:spcPts val="1200"/>
              </a:spcAft>
              <a:defRPr sz="1400" b="1"/>
            </a:lvl4pPr>
            <a:lvl5pPr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4F2998B-5567-1A45-7720-4998CC19EF0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07226" y="2244725"/>
            <a:ext cx="7353452" cy="391289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57EDA23-301F-47EE-3683-0B3206D8F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AC3921-F10C-2A33-F8DF-3B42EE1E3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723899"/>
            <a:ext cx="1101022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0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7319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860" y="983902"/>
            <a:ext cx="10787370" cy="10519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6DB8F81-B3A9-1D53-A844-F980B4ED20C9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706608" y="2244725"/>
            <a:ext cx="10761492" cy="39036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47C2FA-8BD9-36BF-787A-3B3C4847B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3A6849-B613-7080-903C-A7A211B7C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723899"/>
            <a:ext cx="1076149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725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AE8321-5884-9E75-1272-926961F31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439" y="684311"/>
            <a:ext cx="4058728" cy="2749009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527B4D-405A-DCD2-6970-1162843E0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4484" y="721031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621246-77E4-43F0-CD40-C7DB9555D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3726" y="6134059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EB8AC8C-DEDA-D180-1CD8-B67B47276E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7600" y="3662835"/>
            <a:ext cx="4064567" cy="246839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457200" indent="0">
              <a:spcBef>
                <a:spcPts val="0"/>
              </a:spcBef>
              <a:buNone/>
              <a:defRPr/>
            </a:lvl2pPr>
            <a:lvl3pPr marL="914400" indent="0">
              <a:spcBef>
                <a:spcPts val="0"/>
              </a:spcBef>
              <a:buNone/>
              <a:defRPr/>
            </a:lvl3pPr>
            <a:lvl4pPr marL="1371600" indent="0">
              <a:spcBef>
                <a:spcPts val="0"/>
              </a:spcBef>
              <a:buNone/>
              <a:defRPr/>
            </a:lvl4pPr>
            <a:lvl5pPr marL="182880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7559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8868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962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0471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1540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9909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2419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75472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80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9" r:id="rId20"/>
    <p:sldLayoutId id="2147483730" r:id="rId2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9D8326-B701-CBE8-39AA-6C700DA4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What was I made for?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800" dirty="0"/>
              <a:t>Dr. </a:t>
            </a:r>
            <a:r>
              <a:rPr lang="en-US" sz="2800" dirty="0" err="1"/>
              <a:t>kimberly</a:t>
            </a:r>
            <a:r>
              <a:rPr lang="en-US" sz="2800" dirty="0"/>
              <a:t> luse</a:t>
            </a:r>
            <a:endParaRPr lang="en-US" dirty="0"/>
          </a:p>
        </p:txBody>
      </p:sp>
      <p:pic>
        <p:nvPicPr>
          <p:cNvPr id="8" name="Picture Placeholder 13" descr="A close-up of a pine cone">
            <a:extLst>
              <a:ext uri="{FF2B5EF4-FFF2-40B4-BE49-F238E27FC236}">
                <a16:creationId xmlns:a16="http://schemas.microsoft.com/office/drawing/2014/main" id="{975CC0D6-B1DF-FCDA-F41E-56F7EFA2D4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2885" b="2885"/>
          <a:stretch/>
        </p:blipFill>
        <p:spPr/>
      </p:pic>
    </p:spTree>
    <p:extLst>
      <p:ext uri="{BB962C8B-B14F-4D97-AF65-F5344CB8AC3E}">
        <p14:creationId xmlns:p14="http://schemas.microsoft.com/office/powerpoint/2010/main" val="292228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E82A33-7ED3-A4A3-7E06-B568D6D1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 and belonging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77958E-E73E-C5A9-C0E3-3DD9808453D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noProof="1"/>
              <a:t>You are you.  You are not your job.</a:t>
            </a:r>
          </a:p>
          <a:p>
            <a:r>
              <a:rPr lang="en-US" noProof="1"/>
              <a:t>What you do versus who you are.</a:t>
            </a:r>
          </a:p>
          <a:p>
            <a:r>
              <a:rPr lang="en-US" noProof="1"/>
              <a:t>What is your intrinsic value to the universe?</a:t>
            </a:r>
          </a:p>
        </p:txBody>
      </p:sp>
      <p:pic>
        <p:nvPicPr>
          <p:cNvPr id="14" name="Picture Placeholder 33" descr="A river with boats in it surrounded by trees">
            <a:extLst>
              <a:ext uri="{FF2B5EF4-FFF2-40B4-BE49-F238E27FC236}">
                <a16:creationId xmlns:a16="http://schemas.microsoft.com/office/drawing/2014/main" id="{C87A0E87-E987-D779-B17A-3A89F2E6F3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8580" r="18580"/>
          <a:stretch/>
        </p:blipFill>
        <p:spPr/>
      </p:pic>
    </p:spTree>
    <p:extLst>
      <p:ext uri="{BB962C8B-B14F-4D97-AF65-F5344CB8AC3E}">
        <p14:creationId xmlns:p14="http://schemas.microsoft.com/office/powerpoint/2010/main" val="20986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FE95-42FD-9AB0-913D-DFE3A18AF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91" y="976997"/>
            <a:ext cx="11034713" cy="1188227"/>
          </a:xfrm>
        </p:spPr>
        <p:txBody>
          <a:bodyPr/>
          <a:lstStyle/>
          <a:p>
            <a:r>
              <a:rPr lang="en-US" dirty="0"/>
              <a:t>Aligning your next opportunity with your moral compass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807D79D0-850D-85B1-9551-A7A8E80297EE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734593" y="2244725"/>
          <a:ext cx="5045105" cy="4233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1E0D1-93E4-278F-190D-F92AD186169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noProof="1"/>
              <a:t>What makes you really happy at work?</a:t>
            </a:r>
          </a:p>
          <a:p>
            <a:r>
              <a:rPr lang="en-US" noProof="1"/>
              <a:t>What is your biggest stress at work?</a:t>
            </a:r>
          </a:p>
          <a:p>
            <a:r>
              <a:rPr lang="en-US" noProof="1"/>
              <a:t>What is your biggest stumbling block at work?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BC99EE-15DF-A164-D7A5-05B6D09C8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9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364C1-8A92-8BF7-3CF0-21AB984B5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729FF-969C-FD13-0590-C2F28C2DF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91" y="976997"/>
            <a:ext cx="11034713" cy="1188227"/>
          </a:xfrm>
        </p:spPr>
        <p:txBody>
          <a:bodyPr/>
          <a:lstStyle/>
          <a:p>
            <a:r>
              <a:rPr lang="en-US" dirty="0"/>
              <a:t>Where does your support come from?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FC03CFDB-7745-842C-4D6C-8FA4C131428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15937107"/>
              </p:ext>
            </p:extLst>
          </p:nvPr>
        </p:nvGraphicFramePr>
        <p:xfrm>
          <a:off x="734593" y="2244725"/>
          <a:ext cx="5045105" cy="4233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E859A3-7501-7BF1-D271-EB539028A62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noProof="1"/>
              <a:t>Environmental support/where do you go for support?</a:t>
            </a:r>
          </a:p>
          <a:p>
            <a:r>
              <a:rPr lang="en-US" noProof="1"/>
              <a:t>Extrinsic support/who do you turn to for support?</a:t>
            </a:r>
          </a:p>
          <a:p>
            <a:r>
              <a:rPr lang="en-US" noProof="1"/>
              <a:t>Intrinsic support/what do you do for yourself for support?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ACD513-346A-A8F3-2923-69DF3340D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40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E1DE-D988-960C-DAB5-9F76114B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Clarify your values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4A257E-4735-6F03-8A06-72A76A187F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Accomplishment</a:t>
            </a:r>
          </a:p>
          <a:p>
            <a:r>
              <a:rPr lang="en-US" b="0" dirty="0"/>
              <a:t>Advancement</a:t>
            </a:r>
          </a:p>
          <a:p>
            <a:r>
              <a:rPr lang="en-US" b="0" dirty="0"/>
              <a:t>Integrity</a:t>
            </a:r>
          </a:p>
          <a:p>
            <a:r>
              <a:rPr lang="en-US" b="0" dirty="0"/>
              <a:t>Health</a:t>
            </a:r>
          </a:p>
          <a:p>
            <a:r>
              <a:rPr lang="en-US" b="0" dirty="0"/>
              <a:t>Friendship</a:t>
            </a:r>
          </a:p>
          <a:p>
            <a:r>
              <a:rPr lang="en-US" b="0" dirty="0"/>
              <a:t>Wealth</a:t>
            </a:r>
          </a:p>
          <a:p>
            <a:r>
              <a:rPr lang="en-US" b="0" dirty="0"/>
              <a:t>Family Balance</a:t>
            </a:r>
          </a:p>
          <a:p>
            <a:r>
              <a:rPr lang="en-US" b="0" dirty="0"/>
              <a:t>Contribution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7" name="Content Placeholder 12">
            <a:extLst>
              <a:ext uri="{FF2B5EF4-FFF2-40B4-BE49-F238E27FC236}">
                <a16:creationId xmlns:a16="http://schemas.microsoft.com/office/drawing/2014/main" id="{BCA724F8-E533-1579-ABF5-C5265D2CFAB1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4407226" y="2244725"/>
          <a:ext cx="7060200" cy="391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2643B0-B668-8150-0AAC-AFA1C4310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3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A8DC305B-3618-27A9-A1E7-D682A9570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914776" cy="3977269"/>
          </a:xfrm>
        </p:spPr>
        <p:txBody>
          <a:bodyPr>
            <a:normAutofit/>
          </a:bodyPr>
          <a:lstStyle/>
          <a:p>
            <a:r>
              <a:rPr lang="en-US" dirty="0"/>
              <a:t>There is no straight 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93BCB-F983-2D12-38C4-2A8CA071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3DB2ADC-AF19-4574-8C10-79B5B04FCA2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489C713-E2C8-20DD-E0CE-33EFCF61E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915623"/>
              </p:ext>
            </p:extLst>
          </p:nvPr>
        </p:nvGraphicFramePr>
        <p:xfrm>
          <a:off x="5219952" y="1725955"/>
          <a:ext cx="6171950" cy="383923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42422">
                  <a:extLst>
                    <a:ext uri="{9D8B030D-6E8A-4147-A177-3AD203B41FA5}">
                      <a16:colId xmlns:a16="http://schemas.microsoft.com/office/drawing/2014/main" val="3446012419"/>
                    </a:ext>
                  </a:extLst>
                </a:gridCol>
                <a:gridCol w="1115014">
                  <a:extLst>
                    <a:ext uri="{9D8B030D-6E8A-4147-A177-3AD203B41FA5}">
                      <a16:colId xmlns:a16="http://schemas.microsoft.com/office/drawing/2014/main" val="4052646397"/>
                    </a:ext>
                  </a:extLst>
                </a:gridCol>
                <a:gridCol w="1307257">
                  <a:extLst>
                    <a:ext uri="{9D8B030D-6E8A-4147-A177-3AD203B41FA5}">
                      <a16:colId xmlns:a16="http://schemas.microsoft.com/office/drawing/2014/main" val="1935352797"/>
                    </a:ext>
                  </a:extLst>
                </a:gridCol>
                <a:gridCol w="1307257">
                  <a:extLst>
                    <a:ext uri="{9D8B030D-6E8A-4147-A177-3AD203B41FA5}">
                      <a16:colId xmlns:a16="http://schemas.microsoft.com/office/drawing/2014/main" val="1218263486"/>
                    </a:ext>
                  </a:extLst>
                </a:gridCol>
              </a:tblGrid>
              <a:tr h="432549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72471" marR="86510" marT="43255" marB="43255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510" marR="86510" marT="43255" marB="43255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510" marR="86510" marT="43255" marB="43255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510" marR="86510" marT="43255" marB="43255" anchor="ctr"/>
                </a:tc>
                <a:extLst>
                  <a:ext uri="{0D108BD9-81ED-4DB2-BD59-A6C34878D82A}">
                    <a16:rowId xmlns:a16="http://schemas.microsoft.com/office/drawing/2014/main" val="4140773105"/>
                  </a:ext>
                </a:extLst>
              </a:tr>
              <a:tr h="899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u="none" strike="noStrike">
                          <a:solidFill>
                            <a:schemeClr val="tx1"/>
                          </a:solidFill>
                          <a:effectLst/>
                        </a:rPr>
                        <a:t>Messages you have internalized-are they real?</a:t>
                      </a:r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72471" marR="86510" marT="43255" marB="4325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u="none" strike="noStrike">
                          <a:solidFill>
                            <a:schemeClr val="tx1"/>
                          </a:solidFill>
                          <a:effectLst/>
                        </a:rPr>
                        <a:t>Internal dialogue</a:t>
                      </a:r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510" marR="86510" marT="43255" marB="4325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Rewind the tape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510" marR="86510" marT="43255" marB="4325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 purposeful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510" marR="86510" marT="43255" marB="43255" anchor="ctr"/>
                </a:tc>
                <a:extLst>
                  <a:ext uri="{0D108BD9-81ED-4DB2-BD59-A6C34878D82A}">
                    <a16:rowId xmlns:a16="http://schemas.microsoft.com/office/drawing/2014/main" val="4142911372"/>
                  </a:ext>
                </a:extLst>
              </a:tr>
              <a:tr h="432549">
                <a:tc>
                  <a:txBody>
                    <a:bodyPr/>
                    <a:lstStyle/>
                    <a:p>
                      <a:pPr lvl="1" algn="l" fontAlgn="b"/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72471" marR="86510" marT="43255" marB="43255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510" marR="86510" marT="43255" marB="43255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510" marR="86510" marT="43255" marB="43255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510" marR="86510" marT="43255" marB="43255" anchor="ctr"/>
                </a:tc>
                <a:extLst>
                  <a:ext uri="{0D108BD9-81ED-4DB2-BD59-A6C34878D82A}">
                    <a16:rowId xmlns:a16="http://schemas.microsoft.com/office/drawing/2014/main" val="1543393929"/>
                  </a:ext>
                </a:extLst>
              </a:tr>
              <a:tr h="43254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Losing the way</a:t>
                      </a:r>
                    </a:p>
                  </a:txBody>
                  <a:tcPr marL="272471" marR="86510" marT="43255" marB="4325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Love yourself</a:t>
                      </a:r>
                    </a:p>
                  </a:txBody>
                  <a:tcPr marL="86510" marR="86510" marT="43255" marB="4325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Listen to your heart</a:t>
                      </a:r>
                    </a:p>
                  </a:txBody>
                  <a:tcPr marL="86510" marR="86510" marT="43255" marB="4325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Make time for yourself</a:t>
                      </a:r>
                    </a:p>
                  </a:txBody>
                  <a:tcPr marL="86510" marR="86510" marT="43255" marB="43255" anchor="ctr"/>
                </a:tc>
                <a:extLst>
                  <a:ext uri="{0D108BD9-81ED-4DB2-BD59-A6C34878D82A}">
                    <a16:rowId xmlns:a16="http://schemas.microsoft.com/office/drawing/2014/main" val="255711469"/>
                  </a:ext>
                </a:extLst>
              </a:tr>
              <a:tr h="432549">
                <a:tc>
                  <a:txBody>
                    <a:bodyPr/>
                    <a:lstStyle/>
                    <a:p>
                      <a:pPr lvl="1" algn="l" fontAlgn="b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72471" marR="86510" marT="43255" marB="43255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510" marR="86510" marT="43255" marB="43255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510" marR="86510" marT="43255" marB="43255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510" marR="86510" marT="43255" marB="43255" anchor="ctr"/>
                </a:tc>
                <a:extLst>
                  <a:ext uri="{0D108BD9-81ED-4DB2-BD59-A6C34878D82A}">
                    <a16:rowId xmlns:a16="http://schemas.microsoft.com/office/drawing/2014/main" val="1498944196"/>
                  </a:ext>
                </a:extLst>
              </a:tr>
              <a:tr h="43254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 were you made for?</a:t>
                      </a:r>
                    </a:p>
                  </a:txBody>
                  <a:tcPr marL="272471" marR="86510" marT="43255" marB="4325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Try</a:t>
                      </a:r>
                    </a:p>
                  </a:txBody>
                  <a:tcPr marL="86510" marR="86510" marT="43255" marB="4325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Make mistakes</a:t>
                      </a:r>
                    </a:p>
                  </a:txBody>
                  <a:tcPr marL="86510" marR="86510" marT="43255" marB="4325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Make your own way</a:t>
                      </a:r>
                    </a:p>
                  </a:txBody>
                  <a:tcPr marL="86510" marR="86510" marT="43255" marB="43255" anchor="ctr"/>
                </a:tc>
                <a:extLst>
                  <a:ext uri="{0D108BD9-81ED-4DB2-BD59-A6C34878D82A}">
                    <a16:rowId xmlns:a16="http://schemas.microsoft.com/office/drawing/2014/main" val="2561606819"/>
                  </a:ext>
                </a:extLst>
              </a:tr>
              <a:tr h="432549"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72471" marR="86510" marT="43255" marB="43255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510" marR="86510" marT="43255" marB="43255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510" marR="86510" marT="43255" marB="43255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6510" marR="86510" marT="43255" marB="43255" anchor="ctr"/>
                </a:tc>
                <a:extLst>
                  <a:ext uri="{0D108BD9-81ED-4DB2-BD59-A6C34878D82A}">
                    <a16:rowId xmlns:a16="http://schemas.microsoft.com/office/drawing/2014/main" val="36512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296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Wood human figure">
            <a:extLst>
              <a:ext uri="{FF2B5EF4-FFF2-40B4-BE49-F238E27FC236}">
                <a16:creationId xmlns:a16="http://schemas.microsoft.com/office/drawing/2014/main" id="{338F35C6-5950-76BE-62AC-E0F27DCB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649" b="-1"/>
          <a:stretch/>
        </p:blipFill>
        <p:spPr>
          <a:xfrm>
            <a:off x="20" y="10"/>
            <a:ext cx="568674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701F32-20C3-EA25-75FC-474238D2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749" y="909638"/>
            <a:ext cx="5201121" cy="1318062"/>
          </a:xfrm>
        </p:spPr>
        <p:txBody>
          <a:bodyPr>
            <a:normAutofit/>
          </a:bodyPr>
          <a:lstStyle/>
          <a:p>
            <a:r>
              <a:rPr lang="en-US" dirty="0"/>
              <a:t>Personal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4283A-CB0F-01DF-FA01-0911BA480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838" y="2236843"/>
            <a:ext cx="5201121" cy="3931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/>
              <a:t>What are you enjoying the most right now? (3 examples)</a:t>
            </a:r>
          </a:p>
          <a:p>
            <a:pPr>
              <a:lnSpc>
                <a:spcPct val="100000"/>
              </a:lnSpc>
            </a:pPr>
            <a:r>
              <a:rPr lang="en-US" sz="1700"/>
              <a:t>What are you enjoying the least right now? (3 examples)</a:t>
            </a:r>
          </a:p>
          <a:p>
            <a:pPr>
              <a:lnSpc>
                <a:spcPct val="100000"/>
              </a:lnSpc>
            </a:pPr>
            <a:r>
              <a:rPr lang="en-US" sz="1700"/>
              <a:t>How can you eliminate one of the negatives?</a:t>
            </a:r>
          </a:p>
          <a:p>
            <a:pPr>
              <a:lnSpc>
                <a:spcPct val="100000"/>
              </a:lnSpc>
            </a:pPr>
            <a:r>
              <a:rPr lang="en-US" sz="1700"/>
              <a:t>What is troubling you today?</a:t>
            </a:r>
          </a:p>
          <a:p>
            <a:pPr>
              <a:lnSpc>
                <a:spcPct val="100000"/>
              </a:lnSpc>
            </a:pPr>
            <a:r>
              <a:rPr lang="en-US" sz="1700"/>
              <a:t>What is working perfectly right now?  Why?</a:t>
            </a:r>
          </a:p>
          <a:p>
            <a:pPr>
              <a:lnSpc>
                <a:spcPct val="100000"/>
              </a:lnSpc>
            </a:pPr>
            <a:r>
              <a:rPr lang="en-US" sz="1700"/>
              <a:t>What is the one thing that I really want?  How can you initiate it?</a:t>
            </a:r>
          </a:p>
          <a:p>
            <a:pPr>
              <a:lnSpc>
                <a:spcPct val="100000"/>
              </a:lnSpc>
            </a:pPr>
            <a:r>
              <a:rPr lang="en-US" sz="1700"/>
              <a:t>Describe what succeeding in achieving what you want looks like.</a:t>
            </a:r>
          </a:p>
          <a:p>
            <a:pPr>
              <a:lnSpc>
                <a:spcPct val="100000"/>
              </a:lnSpc>
            </a:pPr>
            <a:endParaRPr lang="en-US" sz="17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17B43-3209-B161-67B3-94DCD1FE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3DB2ADC-AF19-4574-8C10-79B5B04FCA2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2739" y="722376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939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C0796C4E-41C8-0AB3-6886-FBB7C5696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914776" cy="39772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Thank you</a:t>
            </a: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B0A988CF-6B52-09F8-7BE2-036C35D1BB50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07337304"/>
              </p:ext>
            </p:extLst>
          </p:nvPr>
        </p:nvGraphicFramePr>
        <p:xfrm>
          <a:off x="5219952" y="723900"/>
          <a:ext cx="6171948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689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ird's eye view of a person's hand planting">
            <a:extLst>
              <a:ext uri="{FF2B5EF4-FFF2-40B4-BE49-F238E27FC236}">
                <a16:creationId xmlns:a16="http://schemas.microsoft.com/office/drawing/2014/main" id="{1858F6F1-6A4E-7B76-3E4D-AE035201B9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651" r="-1" b="-1"/>
          <a:stretch/>
        </p:blipFill>
        <p:spPr>
          <a:xfrm>
            <a:off x="20" y="10"/>
            <a:ext cx="5686740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BEF5F-00BC-5BA7-C0E2-94A5C1FC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749" y="909638"/>
            <a:ext cx="5201121" cy="1318062"/>
          </a:xfrm>
        </p:spPr>
        <p:txBody>
          <a:bodyPr>
            <a:normAutofit/>
          </a:bodyPr>
          <a:lstStyle/>
          <a:p>
            <a:r>
              <a:rPr lang="en-US" dirty="0"/>
              <a:t>Losing your way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243AA-A570-5533-577C-6CF74FAD0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838" y="2236843"/>
            <a:ext cx="5201121" cy="3931920"/>
          </a:xfrm>
        </p:spPr>
        <p:txBody>
          <a:bodyPr>
            <a:normAutofit/>
          </a:bodyPr>
          <a:lstStyle/>
          <a:p>
            <a:r>
              <a:rPr lang="en-US" dirty="0"/>
              <a:t>“Most of the shadows of this life are caused by our standing in our own </a:t>
            </a:r>
            <a:r>
              <a:rPr lang="en-US" dirty="0" err="1"/>
              <a:t>sunshine”~Ralph</a:t>
            </a:r>
            <a:r>
              <a:rPr lang="en-US" dirty="0"/>
              <a:t> Waldo Emerson</a:t>
            </a:r>
          </a:p>
          <a:p>
            <a:r>
              <a:rPr lang="en-US" dirty="0"/>
              <a:t>Losing your job can cause a crisis that affects you in every area of your life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28192-0728-892D-258C-A8F14C65D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3DB2ADC-AF19-4574-8C10-79B5B04FCA27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2739" y="722376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81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16" descr="Logs Stacked ">
            <a:extLst>
              <a:ext uri="{FF2B5EF4-FFF2-40B4-BE49-F238E27FC236}">
                <a16:creationId xmlns:a16="http://schemas.microsoft.com/office/drawing/2014/main" id="{91CDF817-5DD8-B6A6-422E-3161F6D60C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43" r="1" b="9732"/>
          <a:stretch/>
        </p:blipFill>
        <p:spPr>
          <a:xfrm>
            <a:off x="20" y="10"/>
            <a:ext cx="5686740" cy="685799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0417AF4-08C0-FC51-8823-C041945D6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749" y="909638"/>
            <a:ext cx="5201121" cy="1318062"/>
          </a:xfrm>
        </p:spPr>
        <p:txBody>
          <a:bodyPr>
            <a:normAutofit/>
          </a:bodyPr>
          <a:lstStyle/>
          <a:p>
            <a:r>
              <a:rPr lang="en-US" sz="2400" dirty="0"/>
              <a:t>Maslow’s hierarchy of needs</a:t>
            </a:r>
          </a:p>
        </p:txBody>
      </p:sp>
      <p:pic>
        <p:nvPicPr>
          <p:cNvPr id="3" name="Content Placeholder 2" descr="A diagram of maslow's hierarchy&#10;&#10;AI-generated content may be incorrect.">
            <a:extLst>
              <a:ext uri="{FF2B5EF4-FFF2-40B4-BE49-F238E27FC236}">
                <a16:creationId xmlns:a16="http://schemas.microsoft.com/office/drawing/2014/main" id="{CF8D052E-F7CE-FDCC-1B92-4CD7E14D7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22968" y="2236788"/>
            <a:ext cx="4937239" cy="3932237"/>
          </a:xfr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2739" y="722376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56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BF6C19A-30E3-001C-1A19-8812A6F8D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914776" cy="39772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Step by step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41DE2-1E04-BCDD-5770-8991998B6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3DB2ADC-AF19-4574-8C10-79B5B04FCA27}" type="slidenum">
              <a:rPr 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80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7C02B8E-8E71-EC20-ACC8-4101434F4A4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29362029"/>
              </p:ext>
            </p:extLst>
          </p:nvPr>
        </p:nvGraphicFramePr>
        <p:xfrm>
          <a:off x="5219952" y="723900"/>
          <a:ext cx="6171948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330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12" descr="A dog sitting in the sun rays coming through the trees in a forest ">
            <a:extLst>
              <a:ext uri="{FF2B5EF4-FFF2-40B4-BE49-F238E27FC236}">
                <a16:creationId xmlns:a16="http://schemas.microsoft.com/office/drawing/2014/main" id="{D97472DC-8A80-1368-489B-875AC64FA5D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22428"/>
          <a:stretch/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BF5439E-A994-3EE5-80B8-64D8C5A9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Physiological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D5FF0C52-0A5C-D2E2-6605-0DCC0E0D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00" y="4945712"/>
            <a:ext cx="3380437" cy="850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700" dirty="0"/>
              <a:t>What is the worst that can happen?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560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3DC895-2C97-C41B-4184-86CDC20EB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AD9A52-5257-E341-0FB9-7B6E83EF7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FDA9E7-5128-1D49-7934-5F93DADA5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4C7BFBA-1DDC-B0DA-E37C-AA7E0E8C9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558B2E0-A1C9-EB3F-1823-8FEA8F791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12" descr="A dog sitting in the sun rays coming through the trees in a forest ">
            <a:extLst>
              <a:ext uri="{FF2B5EF4-FFF2-40B4-BE49-F238E27FC236}">
                <a16:creationId xmlns:a16="http://schemas.microsoft.com/office/drawing/2014/main" id="{B27EF240-1725-E082-1D70-2CCBB746C23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22428"/>
          <a:stretch/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709D50B9-7B58-B7F9-C03B-0B4B038F3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Safety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05773767-4745-426F-E34C-B93177EA0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00" y="4945712"/>
            <a:ext cx="3380437" cy="850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700" dirty="0"/>
              <a:t>What factors need to exist to create safety?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609C58D-6682-F785-35CA-C4018BA98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610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CA1FE8-DD6F-05AC-3CBC-97C53710F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835547C-5628-8B80-29EE-F32B729A6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94BE69-8FF6-0C8E-E19A-9289FF14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6204727-7744-AC12-B3CC-941DD0F9F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57D91BD-73F5-4DFE-CD40-A878C8FF2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12" descr="A dog sitting in the sun rays coming through the trees in a forest ">
            <a:extLst>
              <a:ext uri="{FF2B5EF4-FFF2-40B4-BE49-F238E27FC236}">
                <a16:creationId xmlns:a16="http://schemas.microsoft.com/office/drawing/2014/main" id="{5FA7844E-52F2-29F4-3487-DCD06972D97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22428"/>
          <a:stretch/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DAA4D598-D8B7-4503-F49B-5485C712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Love and Belonging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2A368C71-C88F-B77F-D575-C16E2A7ED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00" y="4945712"/>
            <a:ext cx="3380437" cy="850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700" dirty="0"/>
              <a:t>What was I made for?  Who am I anyway?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C390BA-C7B1-C06E-281B-EB14CA82B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051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8BD607-7FED-6103-E082-C478FBBBD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F8BF5B-3EC1-597F-C1CF-C27A07B7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E5B9AD-347A-BF67-709F-A3DDF1523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A6ECD1F-E034-43E1-91EF-BA5FE5287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2AF29A9-3641-24FA-C6CE-2B9090691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12" descr="A dog sitting in the sun rays coming through the trees in a forest ">
            <a:extLst>
              <a:ext uri="{FF2B5EF4-FFF2-40B4-BE49-F238E27FC236}">
                <a16:creationId xmlns:a16="http://schemas.microsoft.com/office/drawing/2014/main" id="{40ED6C95-791D-95B6-13CE-77E43155999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22428"/>
          <a:stretch/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AAF8E351-A761-F6B0-2127-B36E2838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Esteem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9087CEF2-498F-DA38-57AC-F6F7E6B7F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00" y="4945712"/>
            <a:ext cx="3380437" cy="850392"/>
          </a:xfr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indent="0">
              <a:buNone/>
            </a:pPr>
            <a:r>
              <a:rPr lang="en-US" sz="1700" dirty="0"/>
              <a:t>Protecting yourself from trauma and the helplessness that always follows it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CEF2EDD-9254-D3BD-8E29-F0A3C247B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460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C4C60E-E825-52D1-2300-B1380CF09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167628-0387-CA91-2C6A-095A56123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2133FA-3825-6F55-D8AE-E11FAF068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AD36422-EE08-1C33-8CB2-74C8E06C6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2095B01-8F86-C1F2-5282-988E1E788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12" descr="A dog sitting in the sun rays coming through the trees in a forest ">
            <a:extLst>
              <a:ext uri="{FF2B5EF4-FFF2-40B4-BE49-F238E27FC236}">
                <a16:creationId xmlns:a16="http://schemas.microsoft.com/office/drawing/2014/main" id="{B0FF9CE9-7163-4B86-36C1-C2AEA9495BE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22428"/>
          <a:stretch/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DE8B2562-935E-EBC6-943D-D3922F937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0" y="908651"/>
            <a:ext cx="3620882" cy="36403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Self-actualization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9C16A8AE-0CFC-16C4-5143-90113C651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00" y="4945712"/>
            <a:ext cx="3380437" cy="850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700" dirty="0"/>
              <a:t>I am the boss of me!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A900BA-478D-D9B3-7781-FAE3B5E0D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442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build="p"/>
    </p:bld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8B3239-FE1A-45AC-BACA-CC3412D87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C92F81-A6B6-4190-80A1-406B3B4C18B8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sharepoint/v3"/>
    <ds:schemaRef ds:uri="http://schemas.openxmlformats.org/package/2006/metadata/core-properties"/>
    <ds:schemaRef ds:uri="230e9df3-be65-4c73-a93b-d1236ebd677e"/>
    <ds:schemaRef ds:uri="http://purl.org/dc/dcmitype/"/>
    <ds:schemaRef ds:uri="16c05727-aa75-4e4a-9b5f-8a80a1165891"/>
    <ds:schemaRef ds:uri="71af3243-3dd4-4a8d-8c0d-dd76da1f02a5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B916DD8-9028-41F0-AB19-FE384D2009A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{C5B66229-A52E-4B34-9EF1-D9C4A7731F08}tf67498733_win32</Template>
  <TotalTime>77</TotalTime>
  <Words>518</Words>
  <Application>Microsoft Office PowerPoint</Application>
  <PresentationFormat>Widescreen</PresentationFormat>
  <Paragraphs>104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Calisto MT</vt:lpstr>
      <vt:lpstr>Univers Condensed</vt:lpstr>
      <vt:lpstr>ChronicleVTI</vt:lpstr>
      <vt:lpstr> What was I made for?       Dr. kimberly luse</vt:lpstr>
      <vt:lpstr>Losing your way</vt:lpstr>
      <vt:lpstr>Maslow’s hierarchy of needs</vt:lpstr>
      <vt:lpstr>Step by step</vt:lpstr>
      <vt:lpstr>Physiological</vt:lpstr>
      <vt:lpstr>Safety</vt:lpstr>
      <vt:lpstr>Love and Belonging</vt:lpstr>
      <vt:lpstr>Esteem</vt:lpstr>
      <vt:lpstr>Self-actualization</vt:lpstr>
      <vt:lpstr>Love and belonging</vt:lpstr>
      <vt:lpstr>Aligning your next opportunity with your moral compass</vt:lpstr>
      <vt:lpstr>Where does your support come from?</vt:lpstr>
      <vt:lpstr>Clarify your values</vt:lpstr>
      <vt:lpstr>There is no straight line</vt:lpstr>
      <vt:lpstr>Personal inventory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Kimberly A. Luse</dc:creator>
  <cp:lastModifiedBy>Dr. Kimberly A. Luse</cp:lastModifiedBy>
  <cp:revision>1</cp:revision>
  <cp:lastPrinted>2025-02-17T22:59:27Z</cp:lastPrinted>
  <dcterms:created xsi:type="dcterms:W3CDTF">2025-02-17T21:42:53Z</dcterms:created>
  <dcterms:modified xsi:type="dcterms:W3CDTF">2025-02-17T23:00:23Z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