
<file path=[Content_Types].xml><?xml version="1.0" encoding="utf-8"?>
<Types xmlns="http://schemas.openxmlformats.org/package/2006/content-types">
  <Default Extension="emf" ContentType="image/x-em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6" r:id="rId2"/>
    <p:sldId id="267" r:id="rId3"/>
    <p:sldId id="352" r:id="rId4"/>
    <p:sldId id="344" r:id="rId5"/>
    <p:sldId id="346" r:id="rId6"/>
    <p:sldId id="348" r:id="rId7"/>
    <p:sldId id="349" r:id="rId8"/>
    <p:sldId id="345" r:id="rId9"/>
    <p:sldId id="350" r:id="rId10"/>
    <p:sldId id="259" r:id="rId11"/>
    <p:sldId id="288" r:id="rId12"/>
    <p:sldId id="266" r:id="rId13"/>
    <p:sldId id="260" r:id="rId14"/>
    <p:sldId id="258" r:id="rId15"/>
    <p:sldId id="281" r:id="rId16"/>
    <p:sldId id="28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5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ie Taylor" userId="c03850481b72cef0" providerId="LiveId" clId="{A88AF0A4-61F0-456F-BF24-BC2D4EF099C9}"/>
    <pc:docChg chg="custSel delSld modSld">
      <pc:chgData name="Angie Taylor" userId="c03850481b72cef0" providerId="LiveId" clId="{A88AF0A4-61F0-456F-BF24-BC2D4EF099C9}" dt="2025-04-01T12:16:03.415" v="1201" actId="20577"/>
      <pc:docMkLst>
        <pc:docMk/>
      </pc:docMkLst>
      <pc:sldChg chg="del">
        <pc:chgData name="Angie Taylor" userId="c03850481b72cef0" providerId="LiveId" clId="{A88AF0A4-61F0-456F-BF24-BC2D4EF099C9}" dt="2025-03-31T20:27:47.184" v="875" actId="2696"/>
        <pc:sldMkLst>
          <pc:docMk/>
          <pc:sldMk cId="3607898001" sldId="257"/>
        </pc:sldMkLst>
      </pc:sldChg>
      <pc:sldChg chg="modSp mod">
        <pc:chgData name="Angie Taylor" userId="c03850481b72cef0" providerId="LiveId" clId="{A88AF0A4-61F0-456F-BF24-BC2D4EF099C9}" dt="2025-03-31T20:32:46.199" v="1110" actId="113"/>
        <pc:sldMkLst>
          <pc:docMk/>
          <pc:sldMk cId="1815826180" sldId="259"/>
        </pc:sldMkLst>
        <pc:spChg chg="mod">
          <ac:chgData name="Angie Taylor" userId="c03850481b72cef0" providerId="LiveId" clId="{A88AF0A4-61F0-456F-BF24-BC2D4EF099C9}" dt="2025-03-31T20:26:12.563" v="845" actId="20577"/>
          <ac:spMkLst>
            <pc:docMk/>
            <pc:sldMk cId="1815826180" sldId="259"/>
            <ac:spMk id="2" creationId="{E6A99C2E-07D0-497C-A3A0-0A155531C230}"/>
          </ac:spMkLst>
        </pc:spChg>
        <pc:spChg chg="mod">
          <ac:chgData name="Angie Taylor" userId="c03850481b72cef0" providerId="LiveId" clId="{A88AF0A4-61F0-456F-BF24-BC2D4EF099C9}" dt="2025-03-31T20:32:46.199" v="1110" actId="113"/>
          <ac:spMkLst>
            <pc:docMk/>
            <pc:sldMk cId="1815826180" sldId="259"/>
            <ac:spMk id="3" creationId="{66D55EC2-FD06-4CAC-B7BD-5BBE3FC06539}"/>
          </ac:spMkLst>
        </pc:spChg>
      </pc:sldChg>
      <pc:sldChg chg="modSp mod">
        <pc:chgData name="Angie Taylor" userId="c03850481b72cef0" providerId="LiveId" clId="{A88AF0A4-61F0-456F-BF24-BC2D4EF099C9}" dt="2025-03-31T20:31:37.559" v="1104" actId="122"/>
        <pc:sldMkLst>
          <pc:docMk/>
          <pc:sldMk cId="2212215362" sldId="266"/>
        </pc:sldMkLst>
        <pc:spChg chg="mod">
          <ac:chgData name="Angie Taylor" userId="c03850481b72cef0" providerId="LiveId" clId="{A88AF0A4-61F0-456F-BF24-BC2D4EF099C9}" dt="2025-03-31T20:28:37.131" v="904" actId="20577"/>
          <ac:spMkLst>
            <pc:docMk/>
            <pc:sldMk cId="2212215362" sldId="266"/>
            <ac:spMk id="2" creationId="{19E797F7-53FA-4197-8144-9D4B48C9A8DA}"/>
          </ac:spMkLst>
        </pc:spChg>
        <pc:spChg chg="mod">
          <ac:chgData name="Angie Taylor" userId="c03850481b72cef0" providerId="LiveId" clId="{A88AF0A4-61F0-456F-BF24-BC2D4EF099C9}" dt="2025-03-31T20:31:37.559" v="1104" actId="122"/>
          <ac:spMkLst>
            <pc:docMk/>
            <pc:sldMk cId="2212215362" sldId="266"/>
            <ac:spMk id="3" creationId="{746730CF-F520-48B1-8894-8C8AA5649949}"/>
          </ac:spMkLst>
        </pc:spChg>
      </pc:sldChg>
      <pc:sldChg chg="modSp mod">
        <pc:chgData name="Angie Taylor" userId="c03850481b72cef0" providerId="LiveId" clId="{A88AF0A4-61F0-456F-BF24-BC2D4EF099C9}" dt="2025-03-31T20:21:30.787" v="211" actId="20577"/>
        <pc:sldMkLst>
          <pc:docMk/>
          <pc:sldMk cId="3460098287" sldId="267"/>
        </pc:sldMkLst>
        <pc:spChg chg="mod">
          <ac:chgData name="Angie Taylor" userId="c03850481b72cef0" providerId="LiveId" clId="{A88AF0A4-61F0-456F-BF24-BC2D4EF099C9}" dt="2025-03-31T20:21:30.787" v="211" actId="20577"/>
          <ac:spMkLst>
            <pc:docMk/>
            <pc:sldMk cId="3460098287" sldId="267"/>
            <ac:spMk id="2" creationId="{657EFDBE-B067-4E72-A429-7522FA0A353D}"/>
          </ac:spMkLst>
        </pc:spChg>
        <pc:spChg chg="mod">
          <ac:chgData name="Angie Taylor" userId="c03850481b72cef0" providerId="LiveId" clId="{A88AF0A4-61F0-456F-BF24-BC2D4EF099C9}" dt="2025-03-31T20:19:59.453" v="129" actId="20577"/>
          <ac:spMkLst>
            <pc:docMk/>
            <pc:sldMk cId="3460098287" sldId="267"/>
            <ac:spMk id="3" creationId="{C2687BB0-5D37-4EB7-BAE0-4EF2C039FA37}"/>
          </ac:spMkLst>
        </pc:spChg>
      </pc:sldChg>
      <pc:sldChg chg="del">
        <pc:chgData name="Angie Taylor" userId="c03850481b72cef0" providerId="LiveId" clId="{A88AF0A4-61F0-456F-BF24-BC2D4EF099C9}" dt="2025-03-31T20:27:26.550" v="871" actId="2696"/>
        <pc:sldMkLst>
          <pc:docMk/>
          <pc:sldMk cId="3508432736" sldId="269"/>
        </pc:sldMkLst>
      </pc:sldChg>
      <pc:sldChg chg="del">
        <pc:chgData name="Angie Taylor" userId="c03850481b72cef0" providerId="LiveId" clId="{A88AF0A4-61F0-456F-BF24-BC2D4EF099C9}" dt="2025-03-31T20:27:30.083" v="872" actId="2696"/>
        <pc:sldMkLst>
          <pc:docMk/>
          <pc:sldMk cId="2878828062" sldId="270"/>
        </pc:sldMkLst>
      </pc:sldChg>
      <pc:sldChg chg="del">
        <pc:chgData name="Angie Taylor" userId="c03850481b72cef0" providerId="LiveId" clId="{A88AF0A4-61F0-456F-BF24-BC2D4EF099C9}" dt="2025-03-31T20:27:56.547" v="877" actId="2696"/>
        <pc:sldMkLst>
          <pc:docMk/>
          <pc:sldMk cId="2111534898" sldId="273"/>
        </pc:sldMkLst>
      </pc:sldChg>
      <pc:sldChg chg="del">
        <pc:chgData name="Angie Taylor" userId="c03850481b72cef0" providerId="LiveId" clId="{A88AF0A4-61F0-456F-BF24-BC2D4EF099C9}" dt="2025-03-31T20:28:01.779" v="878" actId="2696"/>
        <pc:sldMkLst>
          <pc:docMk/>
          <pc:sldMk cId="3183614711" sldId="274"/>
        </pc:sldMkLst>
      </pc:sldChg>
      <pc:sldChg chg="del">
        <pc:chgData name="Angie Taylor" userId="c03850481b72cef0" providerId="LiveId" clId="{A88AF0A4-61F0-456F-BF24-BC2D4EF099C9}" dt="2025-03-31T20:28:05.642" v="879" actId="2696"/>
        <pc:sldMkLst>
          <pc:docMk/>
          <pc:sldMk cId="4268939448" sldId="275"/>
        </pc:sldMkLst>
      </pc:sldChg>
      <pc:sldChg chg="del">
        <pc:chgData name="Angie Taylor" userId="c03850481b72cef0" providerId="LiveId" clId="{A88AF0A4-61F0-456F-BF24-BC2D4EF099C9}" dt="2025-03-31T20:28:09.236" v="880" actId="2696"/>
        <pc:sldMkLst>
          <pc:docMk/>
          <pc:sldMk cId="1036299065" sldId="276"/>
        </pc:sldMkLst>
      </pc:sldChg>
      <pc:sldChg chg="del">
        <pc:chgData name="Angie Taylor" userId="c03850481b72cef0" providerId="LiveId" clId="{A88AF0A4-61F0-456F-BF24-BC2D4EF099C9}" dt="2025-03-31T20:27:16.851" v="869" actId="2696"/>
        <pc:sldMkLst>
          <pc:docMk/>
          <pc:sldMk cId="956896967" sldId="277"/>
        </pc:sldMkLst>
      </pc:sldChg>
      <pc:sldChg chg="del">
        <pc:chgData name="Angie Taylor" userId="c03850481b72cef0" providerId="LiveId" clId="{A88AF0A4-61F0-456F-BF24-BC2D4EF099C9}" dt="2025-03-31T20:26:59.253" v="865" actId="2696"/>
        <pc:sldMkLst>
          <pc:docMk/>
          <pc:sldMk cId="1681727515" sldId="278"/>
        </pc:sldMkLst>
      </pc:sldChg>
      <pc:sldChg chg="del">
        <pc:chgData name="Angie Taylor" userId="c03850481b72cef0" providerId="LiveId" clId="{A88AF0A4-61F0-456F-BF24-BC2D4EF099C9}" dt="2025-03-31T20:26:54.186" v="864" actId="2696"/>
        <pc:sldMkLst>
          <pc:docMk/>
          <pc:sldMk cId="3376181335" sldId="279"/>
        </pc:sldMkLst>
      </pc:sldChg>
      <pc:sldChg chg="del">
        <pc:chgData name="Angie Taylor" userId="c03850481b72cef0" providerId="LiveId" clId="{A88AF0A4-61F0-456F-BF24-BC2D4EF099C9}" dt="2025-03-31T20:28:51.150" v="905" actId="2696"/>
        <pc:sldMkLst>
          <pc:docMk/>
          <pc:sldMk cId="987120960" sldId="280"/>
        </pc:sldMkLst>
      </pc:sldChg>
      <pc:sldChg chg="del">
        <pc:chgData name="Angie Taylor" userId="c03850481b72cef0" providerId="LiveId" clId="{A88AF0A4-61F0-456F-BF24-BC2D4EF099C9}" dt="2025-03-31T20:27:43.439" v="874" actId="2696"/>
        <pc:sldMkLst>
          <pc:docMk/>
          <pc:sldMk cId="3388089985" sldId="283"/>
        </pc:sldMkLst>
      </pc:sldChg>
      <pc:sldChg chg="del">
        <pc:chgData name="Angie Taylor" userId="c03850481b72cef0" providerId="LiveId" clId="{A88AF0A4-61F0-456F-BF24-BC2D4EF099C9}" dt="2025-03-31T20:27:12.701" v="868" actId="2696"/>
        <pc:sldMkLst>
          <pc:docMk/>
          <pc:sldMk cId="1225805356" sldId="284"/>
        </pc:sldMkLst>
      </pc:sldChg>
      <pc:sldChg chg="del">
        <pc:chgData name="Angie Taylor" userId="c03850481b72cef0" providerId="LiveId" clId="{A88AF0A4-61F0-456F-BF24-BC2D4EF099C9}" dt="2025-03-31T20:27:08.395" v="867" actId="2696"/>
        <pc:sldMkLst>
          <pc:docMk/>
          <pc:sldMk cId="1286849067" sldId="285"/>
        </pc:sldMkLst>
      </pc:sldChg>
      <pc:sldChg chg="del">
        <pc:chgData name="Angie Taylor" userId="c03850481b72cef0" providerId="LiveId" clId="{A88AF0A4-61F0-456F-BF24-BC2D4EF099C9}" dt="2025-03-31T20:26:50.115" v="863" actId="2696"/>
        <pc:sldMkLst>
          <pc:docMk/>
          <pc:sldMk cId="3164806342" sldId="286"/>
        </pc:sldMkLst>
      </pc:sldChg>
      <pc:sldChg chg="del">
        <pc:chgData name="Angie Taylor" userId="c03850481b72cef0" providerId="LiveId" clId="{A88AF0A4-61F0-456F-BF24-BC2D4EF099C9}" dt="2025-03-31T20:27:20.952" v="870" actId="2696"/>
        <pc:sldMkLst>
          <pc:docMk/>
          <pc:sldMk cId="1934633297" sldId="287"/>
        </pc:sldMkLst>
      </pc:sldChg>
      <pc:sldChg chg="modSp mod">
        <pc:chgData name="Angie Taylor" userId="c03850481b72cef0" providerId="LiveId" clId="{A88AF0A4-61F0-456F-BF24-BC2D4EF099C9}" dt="2025-03-31T20:26:26.476" v="860" actId="20577"/>
        <pc:sldMkLst>
          <pc:docMk/>
          <pc:sldMk cId="1436391341" sldId="288"/>
        </pc:sldMkLst>
        <pc:spChg chg="mod">
          <ac:chgData name="Angie Taylor" userId="c03850481b72cef0" providerId="LiveId" clId="{A88AF0A4-61F0-456F-BF24-BC2D4EF099C9}" dt="2025-03-31T20:26:26.476" v="860" actId="20577"/>
          <ac:spMkLst>
            <pc:docMk/>
            <pc:sldMk cId="1436391341" sldId="288"/>
            <ac:spMk id="2" creationId="{E6A99C2E-07D0-497C-A3A0-0A155531C230}"/>
          </ac:spMkLst>
        </pc:spChg>
      </pc:sldChg>
      <pc:sldChg chg="del">
        <pc:chgData name="Angie Taylor" userId="c03850481b72cef0" providerId="LiveId" clId="{A88AF0A4-61F0-456F-BF24-BC2D4EF099C9}" dt="2025-03-31T20:28:54.967" v="906" actId="2696"/>
        <pc:sldMkLst>
          <pc:docMk/>
          <pc:sldMk cId="92521956" sldId="289"/>
        </pc:sldMkLst>
      </pc:sldChg>
      <pc:sldChg chg="modSp mod">
        <pc:chgData name="Angie Taylor" userId="c03850481b72cef0" providerId="LiveId" clId="{A88AF0A4-61F0-456F-BF24-BC2D4EF099C9}" dt="2025-03-31T20:31:59.689" v="1105" actId="113"/>
        <pc:sldMkLst>
          <pc:docMk/>
          <pc:sldMk cId="2331511929" sldId="344"/>
        </pc:sldMkLst>
        <pc:spChg chg="mod">
          <ac:chgData name="Angie Taylor" userId="c03850481b72cef0" providerId="LiveId" clId="{A88AF0A4-61F0-456F-BF24-BC2D4EF099C9}" dt="2025-03-31T20:21:50.728" v="290" actId="20577"/>
          <ac:spMkLst>
            <pc:docMk/>
            <pc:sldMk cId="2331511929" sldId="344"/>
            <ac:spMk id="2" creationId="{657EFDBE-B067-4E72-A429-7522FA0A353D}"/>
          </ac:spMkLst>
        </pc:spChg>
        <pc:spChg chg="mod">
          <ac:chgData name="Angie Taylor" userId="c03850481b72cef0" providerId="LiveId" clId="{A88AF0A4-61F0-456F-BF24-BC2D4EF099C9}" dt="2025-03-31T20:31:59.689" v="1105" actId="113"/>
          <ac:spMkLst>
            <pc:docMk/>
            <pc:sldMk cId="2331511929" sldId="344"/>
            <ac:spMk id="3" creationId="{C2687BB0-5D37-4EB7-BAE0-4EF2C039FA37}"/>
          </ac:spMkLst>
        </pc:spChg>
      </pc:sldChg>
      <pc:sldChg chg="modSp mod">
        <pc:chgData name="Angie Taylor" userId="c03850481b72cef0" providerId="LiveId" clId="{A88AF0A4-61F0-456F-BF24-BC2D4EF099C9}" dt="2025-04-01T12:16:03.415" v="1201" actId="20577"/>
        <pc:sldMkLst>
          <pc:docMk/>
          <pc:sldMk cId="1181381998" sldId="345"/>
        </pc:sldMkLst>
        <pc:spChg chg="mod">
          <ac:chgData name="Angie Taylor" userId="c03850481b72cef0" providerId="LiveId" clId="{A88AF0A4-61F0-456F-BF24-BC2D4EF099C9}" dt="2025-03-31T20:25:01.867" v="618" actId="20577"/>
          <ac:spMkLst>
            <pc:docMk/>
            <pc:sldMk cId="1181381998" sldId="345"/>
            <ac:spMk id="2" creationId="{657EFDBE-B067-4E72-A429-7522FA0A353D}"/>
          </ac:spMkLst>
        </pc:spChg>
        <pc:spChg chg="mod">
          <ac:chgData name="Angie Taylor" userId="c03850481b72cef0" providerId="LiveId" clId="{A88AF0A4-61F0-456F-BF24-BC2D4EF099C9}" dt="2025-04-01T12:16:03.415" v="1201" actId="20577"/>
          <ac:spMkLst>
            <pc:docMk/>
            <pc:sldMk cId="1181381998" sldId="345"/>
            <ac:spMk id="3" creationId="{C2687BB0-5D37-4EB7-BAE0-4EF2C039FA37}"/>
          </ac:spMkLst>
        </pc:spChg>
      </pc:sldChg>
      <pc:sldChg chg="modSp mod">
        <pc:chgData name="Angie Taylor" userId="c03850481b72cef0" providerId="LiveId" clId="{A88AF0A4-61F0-456F-BF24-BC2D4EF099C9}" dt="2025-03-31T20:32:09.520" v="1106" actId="113"/>
        <pc:sldMkLst>
          <pc:docMk/>
          <pc:sldMk cId="2568908807" sldId="346"/>
        </pc:sldMkLst>
        <pc:spChg chg="mod">
          <ac:chgData name="Angie Taylor" userId="c03850481b72cef0" providerId="LiveId" clId="{A88AF0A4-61F0-456F-BF24-BC2D4EF099C9}" dt="2025-03-31T20:21:58.760" v="310" actId="20577"/>
          <ac:spMkLst>
            <pc:docMk/>
            <pc:sldMk cId="2568908807" sldId="346"/>
            <ac:spMk id="2" creationId="{657EFDBE-B067-4E72-A429-7522FA0A353D}"/>
          </ac:spMkLst>
        </pc:spChg>
        <pc:spChg chg="mod">
          <ac:chgData name="Angie Taylor" userId="c03850481b72cef0" providerId="LiveId" clId="{A88AF0A4-61F0-456F-BF24-BC2D4EF099C9}" dt="2025-03-31T20:32:09.520" v="1106" actId="113"/>
          <ac:spMkLst>
            <pc:docMk/>
            <pc:sldMk cId="2568908807" sldId="346"/>
            <ac:spMk id="3" creationId="{C2687BB0-5D37-4EB7-BAE0-4EF2C039FA37}"/>
          </ac:spMkLst>
        </pc:spChg>
      </pc:sldChg>
      <pc:sldChg chg="modSp mod">
        <pc:chgData name="Angie Taylor" userId="c03850481b72cef0" providerId="LiveId" clId="{A88AF0A4-61F0-456F-BF24-BC2D4EF099C9}" dt="2025-03-31T20:32:20.676" v="1108" actId="113"/>
        <pc:sldMkLst>
          <pc:docMk/>
          <pc:sldMk cId="2820068275" sldId="348"/>
        </pc:sldMkLst>
        <pc:spChg chg="mod">
          <ac:chgData name="Angie Taylor" userId="c03850481b72cef0" providerId="LiveId" clId="{A88AF0A4-61F0-456F-BF24-BC2D4EF099C9}" dt="2025-03-31T20:22:06.475" v="349" actId="20577"/>
          <ac:spMkLst>
            <pc:docMk/>
            <pc:sldMk cId="2820068275" sldId="348"/>
            <ac:spMk id="2" creationId="{657EFDBE-B067-4E72-A429-7522FA0A353D}"/>
          </ac:spMkLst>
        </pc:spChg>
        <pc:spChg chg="mod">
          <ac:chgData name="Angie Taylor" userId="c03850481b72cef0" providerId="LiveId" clId="{A88AF0A4-61F0-456F-BF24-BC2D4EF099C9}" dt="2025-03-31T20:32:20.676" v="1108" actId="113"/>
          <ac:spMkLst>
            <pc:docMk/>
            <pc:sldMk cId="2820068275" sldId="348"/>
            <ac:spMk id="3" creationId="{C2687BB0-5D37-4EB7-BAE0-4EF2C039FA37}"/>
          </ac:spMkLst>
        </pc:spChg>
      </pc:sldChg>
      <pc:sldChg chg="modSp mod">
        <pc:chgData name="Angie Taylor" userId="c03850481b72cef0" providerId="LiveId" clId="{A88AF0A4-61F0-456F-BF24-BC2D4EF099C9}" dt="2025-03-31T20:23:38.736" v="464" actId="113"/>
        <pc:sldMkLst>
          <pc:docMk/>
          <pc:sldMk cId="3957300711" sldId="349"/>
        </pc:sldMkLst>
        <pc:spChg chg="mod">
          <ac:chgData name="Angie Taylor" userId="c03850481b72cef0" providerId="LiveId" clId="{A88AF0A4-61F0-456F-BF24-BC2D4EF099C9}" dt="2025-03-31T20:22:31.787" v="408" actId="20577"/>
          <ac:spMkLst>
            <pc:docMk/>
            <pc:sldMk cId="3957300711" sldId="349"/>
            <ac:spMk id="2" creationId="{657EFDBE-B067-4E72-A429-7522FA0A353D}"/>
          </ac:spMkLst>
        </pc:spChg>
        <pc:spChg chg="mod">
          <ac:chgData name="Angie Taylor" userId="c03850481b72cef0" providerId="LiveId" clId="{A88AF0A4-61F0-456F-BF24-BC2D4EF099C9}" dt="2025-03-31T20:23:38.736" v="464" actId="113"/>
          <ac:spMkLst>
            <pc:docMk/>
            <pc:sldMk cId="3957300711" sldId="349"/>
            <ac:spMk id="3" creationId="{C2687BB0-5D37-4EB7-BAE0-4EF2C039FA37}"/>
          </ac:spMkLst>
        </pc:spChg>
      </pc:sldChg>
      <pc:sldChg chg="modSp mod">
        <pc:chgData name="Angie Taylor" userId="c03850481b72cef0" providerId="LiveId" clId="{A88AF0A4-61F0-456F-BF24-BC2D4EF099C9}" dt="2025-03-31T20:25:41.920" v="735" actId="20577"/>
        <pc:sldMkLst>
          <pc:docMk/>
          <pc:sldMk cId="249822846" sldId="350"/>
        </pc:sldMkLst>
        <pc:spChg chg="mod">
          <ac:chgData name="Angie Taylor" userId="c03850481b72cef0" providerId="LiveId" clId="{A88AF0A4-61F0-456F-BF24-BC2D4EF099C9}" dt="2025-03-31T20:25:41.920" v="735" actId="20577"/>
          <ac:spMkLst>
            <pc:docMk/>
            <pc:sldMk cId="249822846" sldId="350"/>
            <ac:spMk id="2" creationId="{657EFDBE-B067-4E72-A429-7522FA0A353D}"/>
          </ac:spMkLst>
        </pc:spChg>
        <pc:spChg chg="mod">
          <ac:chgData name="Angie Taylor" userId="c03850481b72cef0" providerId="LiveId" clId="{A88AF0A4-61F0-456F-BF24-BC2D4EF099C9}" dt="2025-03-31T20:25:33.269" v="720" actId="20577"/>
          <ac:spMkLst>
            <pc:docMk/>
            <pc:sldMk cId="249822846" sldId="350"/>
            <ac:spMk id="3" creationId="{C2687BB0-5D37-4EB7-BAE0-4EF2C039FA37}"/>
          </ac:spMkLst>
        </pc:spChg>
      </pc:sldChg>
      <pc:sldChg chg="del">
        <pc:chgData name="Angie Taylor" userId="c03850481b72cef0" providerId="LiveId" clId="{A88AF0A4-61F0-456F-BF24-BC2D4EF099C9}" dt="2025-03-31T20:27:04.019" v="866" actId="2696"/>
        <pc:sldMkLst>
          <pc:docMk/>
          <pc:sldMk cId="3342596210" sldId="351"/>
        </pc:sldMkLst>
      </pc:sldChg>
      <pc:sldChg chg="modSp mod">
        <pc:chgData name="Angie Taylor" userId="c03850481b72cef0" providerId="LiveId" clId="{A88AF0A4-61F0-456F-BF24-BC2D4EF099C9}" dt="2025-03-31T20:30:03.457" v="975" actId="255"/>
        <pc:sldMkLst>
          <pc:docMk/>
          <pc:sldMk cId="1430511721" sldId="352"/>
        </pc:sldMkLst>
        <pc:spChg chg="mod">
          <ac:chgData name="Angie Taylor" userId="c03850481b72cef0" providerId="LiveId" clId="{A88AF0A4-61F0-456F-BF24-BC2D4EF099C9}" dt="2025-03-31T20:21:39.852" v="249" actId="20577"/>
          <ac:spMkLst>
            <pc:docMk/>
            <pc:sldMk cId="1430511721" sldId="352"/>
            <ac:spMk id="2" creationId="{657EFDBE-B067-4E72-A429-7522FA0A353D}"/>
          </ac:spMkLst>
        </pc:spChg>
        <pc:spChg chg="mod">
          <ac:chgData name="Angie Taylor" userId="c03850481b72cef0" providerId="LiveId" clId="{A88AF0A4-61F0-456F-BF24-BC2D4EF099C9}" dt="2025-03-31T20:30:03.457" v="975" actId="255"/>
          <ac:spMkLst>
            <pc:docMk/>
            <pc:sldMk cId="1430511721" sldId="352"/>
            <ac:spMk id="3" creationId="{C2687BB0-5D37-4EB7-BAE0-4EF2C039FA37}"/>
          </ac:spMkLst>
        </pc:spChg>
      </pc:sldChg>
      <pc:sldChg chg="del">
        <pc:chgData name="Angie Taylor" userId="c03850481b72cef0" providerId="LiveId" clId="{A88AF0A4-61F0-456F-BF24-BC2D4EF099C9}" dt="2025-03-31T20:27:34.133" v="873" actId="2696"/>
        <pc:sldMkLst>
          <pc:docMk/>
          <pc:sldMk cId="3088035536" sldId="353"/>
        </pc:sldMkLst>
      </pc:sldChg>
      <pc:sldChg chg="del">
        <pc:chgData name="Angie Taylor" userId="c03850481b72cef0" providerId="LiveId" clId="{A88AF0A4-61F0-456F-BF24-BC2D4EF099C9}" dt="2025-03-31T20:27:51.458" v="876" actId="2696"/>
        <pc:sldMkLst>
          <pc:docMk/>
          <pc:sldMk cId="2760023412" sldId="35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69552-AF30-4DFD-9667-D0E255835F82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39939-87E9-4051-A51C-486E5DEC0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36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06713bb71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06713bb712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g306713bb712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4737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06713bb712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306713bb712_0_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g306713bb712_0_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3A89-518F-41FB-BDF7-A4E21E0813B8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0FC6-2610-40BE-B456-FD97F59DEAC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4484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3A89-518F-41FB-BDF7-A4E21E0813B8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0FC6-2610-40BE-B456-FD97F59DEA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974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3A89-518F-41FB-BDF7-A4E21E0813B8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0FC6-2610-40BE-B456-FD97F59DEA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879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3A89-518F-41FB-BDF7-A4E21E0813B8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0FC6-2610-40BE-B456-FD97F59DEAC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4697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3A89-518F-41FB-BDF7-A4E21E0813B8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0FC6-2610-40BE-B456-FD97F59DEA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9000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3A89-518F-41FB-BDF7-A4E21E0813B8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0FC6-2610-40BE-B456-FD97F59DEAC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50920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3A89-518F-41FB-BDF7-A4E21E0813B8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0FC6-2610-40BE-B456-FD97F59DEA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336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3A89-518F-41FB-BDF7-A4E21E0813B8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0FC6-2610-40BE-B456-FD97F59DEA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0720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3A89-518F-41FB-BDF7-A4E21E0813B8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0FC6-2610-40BE-B456-FD97F59DEA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725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3A89-518F-41FB-BDF7-A4E21E0813B8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0FC6-2610-40BE-B456-FD97F59DEA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124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3A89-518F-41FB-BDF7-A4E21E0813B8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0FC6-2610-40BE-B456-FD97F59DEA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616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3A89-518F-41FB-BDF7-A4E21E0813B8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0FC6-2610-40BE-B456-FD97F59DEA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350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3A89-518F-41FB-BDF7-A4E21E0813B8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0FC6-2610-40BE-B456-FD97F59DEA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308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3A89-518F-41FB-BDF7-A4E21E0813B8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0FC6-2610-40BE-B456-FD97F59DEA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566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3A89-518F-41FB-BDF7-A4E21E0813B8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0FC6-2610-40BE-B456-FD97F59DEA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60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3A89-518F-41FB-BDF7-A4E21E0813B8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0FC6-2610-40BE-B456-FD97F59DEA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744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3A89-518F-41FB-BDF7-A4E21E0813B8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0FC6-2610-40BE-B456-FD97F59DEA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701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7333A89-518F-41FB-BDF7-A4E21E0813B8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F5E0FC6-2610-40BE-B456-FD97F59DEA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5950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aylorcareerstrategies.com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ylorcareerstrategies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rackell24lumberio.blogspot.com/2014/01/happy-29th.html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aylorcareerstrategies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76472-41BB-4ECE-A53A-BC3BE08108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TRANSFERABLE SKILLS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31C6C4-A99A-4736-A6AC-0D93EFAFD7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1494EB-D5BB-4BF6-BCF9-0823AFFEC8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77795"/>
            <a:ext cx="12192000" cy="7888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733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99C2E-07D0-497C-A3A0-0A155531C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PLAN OF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55EC2-FD06-4CAC-B7BD-5BBE3FC06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 algn="ctr">
              <a:buNone/>
            </a:pPr>
            <a:r>
              <a:rPr lang="en-US" sz="3600" b="1" dirty="0"/>
              <a:t>These are the core skills I bring to the table that I would like to transfer to your company.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4844B4-AFF3-4BBA-AD2D-9DECBE7ED7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557"/>
            <a:ext cx="12192000" cy="116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826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99C2E-07D0-497C-A3A0-0A155531C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Plan of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55EC2-FD06-4CAC-B7BD-5BBE3FC06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This is important to remember: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5400" dirty="0"/>
              <a:t>ANY SKILL IS TRANSFERABLE IF THE EMPLOYER NEEDS IT AND YOU CAN PROVE YOU HAVE IT!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4844B4-AFF3-4BBA-AD2D-9DECBE7ED7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557"/>
            <a:ext cx="12192000" cy="116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391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797F7-53FA-4197-8144-9D4B48C9A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PLAN OF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730CF-F520-48B1-8894-8C8AA5649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Ask for what you need, go the distance – keep your eye on the ball.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FCFEBF-00D4-43C6-9818-75BF3DC004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557"/>
            <a:ext cx="12192000" cy="116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215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g306713bb712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23275" y="152400"/>
            <a:ext cx="6553200" cy="6553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g306713bb712_0_0"/>
          <p:cNvSpPr txBox="1">
            <a:spLocks noGrp="1"/>
          </p:cNvSpPr>
          <p:nvPr>
            <p:ph idx="1"/>
          </p:nvPr>
        </p:nvSpPr>
        <p:spPr>
          <a:xfrm>
            <a:off x="168304" y="317455"/>
            <a:ext cx="5232300" cy="41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D2F9A"/>
              </a:buClr>
              <a:buSzPts val="5600"/>
              <a:buNone/>
            </a:pPr>
            <a:r>
              <a:rPr lang="en-US" sz="5600">
                <a:solidFill>
                  <a:srgbClr val="7D2F9A"/>
                </a:solidFill>
                <a:latin typeface="Bad Script"/>
                <a:ea typeface="Bad Script"/>
                <a:cs typeface="Bad Script"/>
                <a:sym typeface="Bad Script"/>
              </a:rPr>
              <a:t>My latest book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</a:pPr>
            <a:r>
              <a:rPr lang="en-US" sz="5400" i="1">
                <a:latin typeface="Candara"/>
                <a:ea typeface="Candara"/>
                <a:cs typeface="Candara"/>
                <a:sym typeface="Candara"/>
              </a:rPr>
              <a:t>Your Next Job: Strategies for 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</a:pPr>
            <a:r>
              <a:rPr lang="en-US" sz="5400" i="1">
                <a:latin typeface="Candara"/>
                <a:ea typeface="Candara"/>
                <a:cs typeface="Candara"/>
                <a:sym typeface="Candara"/>
              </a:rPr>
              <a:t>Re-Entering the Workforce</a:t>
            </a:r>
            <a:endParaRPr sz="5400" i="1">
              <a:latin typeface="Bad Script"/>
              <a:ea typeface="Bad Script"/>
              <a:cs typeface="Bad Script"/>
              <a:sym typeface="Bad Script"/>
            </a:endParaRPr>
          </a:p>
        </p:txBody>
      </p:sp>
      <p:sp>
        <p:nvSpPr>
          <p:cNvPr id="101" name="Google Shape;101;g306713bb712_0_0"/>
          <p:cNvSpPr txBox="1"/>
          <p:nvPr/>
        </p:nvSpPr>
        <p:spPr>
          <a:xfrm>
            <a:off x="12" y="5020765"/>
            <a:ext cx="5062800" cy="19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Visit </a:t>
            </a:r>
            <a:br>
              <a:rPr lang="en-US" sz="24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</a:br>
            <a:r>
              <a:rPr lang="en-US" sz="2400" b="0" i="0" u="sng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www.taylorcareerstrategies.com</a:t>
            </a:r>
            <a:r>
              <a:rPr lang="en-US" sz="24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 </a:t>
            </a:r>
            <a:br>
              <a:rPr lang="en-US" sz="24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</a:b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 </a:t>
            </a:r>
            <a:endParaRPr sz="3600" b="0" i="0" u="none" strike="noStrike" cap="none">
              <a:solidFill>
                <a:srgbClr val="D01859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3744059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06713bb712_0_21"/>
          <p:cNvSpPr txBox="1">
            <a:spLocks noGrp="1"/>
          </p:cNvSpPr>
          <p:nvPr>
            <p:ph idx="1"/>
          </p:nvPr>
        </p:nvSpPr>
        <p:spPr>
          <a:xfrm>
            <a:off x="168304" y="317455"/>
            <a:ext cx="5232300" cy="41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D2F9A"/>
              </a:buClr>
              <a:buSzPts val="5600"/>
              <a:buNone/>
            </a:pPr>
            <a:r>
              <a:rPr lang="en-US" sz="5600">
                <a:solidFill>
                  <a:srgbClr val="7D2F9A"/>
                </a:solidFill>
                <a:latin typeface="Bad Script"/>
                <a:ea typeface="Bad Script"/>
                <a:cs typeface="Bad Script"/>
                <a:sym typeface="Bad Script"/>
              </a:rPr>
              <a:t>My latest book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</a:pPr>
            <a:r>
              <a:rPr lang="en-US" sz="5400" i="1">
                <a:latin typeface="Candara"/>
                <a:ea typeface="Candara"/>
                <a:cs typeface="Candara"/>
                <a:sym typeface="Candara"/>
              </a:rPr>
              <a:t>Your Next Job: Strategies for 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</a:pPr>
            <a:r>
              <a:rPr lang="en-US" sz="5400" i="1">
                <a:latin typeface="Candara"/>
                <a:ea typeface="Candara"/>
                <a:cs typeface="Candara"/>
                <a:sym typeface="Candara"/>
              </a:rPr>
              <a:t>Re-Entering the Workforce</a:t>
            </a:r>
            <a:endParaRPr sz="5400" i="1">
              <a:latin typeface="Bad Script"/>
              <a:ea typeface="Bad Script"/>
              <a:cs typeface="Bad Script"/>
              <a:sym typeface="Bad Script"/>
            </a:endParaRPr>
          </a:p>
        </p:txBody>
      </p:sp>
      <p:sp>
        <p:nvSpPr>
          <p:cNvPr id="108" name="Google Shape;108;g306713bb712_0_21"/>
          <p:cNvSpPr txBox="1"/>
          <p:nvPr/>
        </p:nvSpPr>
        <p:spPr>
          <a:xfrm>
            <a:off x="12" y="5020765"/>
            <a:ext cx="5062800" cy="19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Visit </a:t>
            </a:r>
            <a:br>
              <a:rPr lang="en-US" sz="24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</a:br>
            <a:r>
              <a:rPr lang="en-US" sz="2400" b="0" i="0" u="sng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www.taylorcareerstrategies.com</a:t>
            </a:r>
            <a:r>
              <a:rPr lang="en-US" sz="24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 </a:t>
            </a:r>
            <a:br>
              <a:rPr lang="en-US" sz="24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</a:b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 </a:t>
            </a:r>
            <a:endParaRPr sz="3600" b="0" i="0" u="none" strike="noStrike" cap="none">
              <a:solidFill>
                <a:srgbClr val="D01859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pic>
        <p:nvPicPr>
          <p:cNvPr id="109" name="Google Shape;109;g306713bb712_0_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dirty="0">
                <a:latin typeface="+mn-lt"/>
              </a:rPr>
              <a:t>THANK YOU FOR ATTENDING </a:t>
            </a:r>
            <a:br>
              <a:rPr lang="en-US" sz="6000" dirty="0">
                <a:latin typeface="+mn-lt"/>
              </a:rPr>
            </a:br>
            <a:r>
              <a:rPr lang="en-US" sz="6000" dirty="0">
                <a:latin typeface="+mn-lt"/>
              </a:rPr>
              <a:t>THIS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363114"/>
            <a:ext cx="10515600" cy="1855087"/>
          </a:xfrm>
        </p:spPr>
        <p:txBody>
          <a:bodyPr>
            <a:normAutofit fontScale="85000" lnSpcReduction="20000"/>
          </a:bodyPr>
          <a:lstStyle/>
          <a:p>
            <a:pPr algn="ctr"/>
            <a:endParaRPr lang="en-US" sz="4800" dirty="0"/>
          </a:p>
          <a:p>
            <a:pPr marL="0" indent="0" algn="ctr">
              <a:buNone/>
            </a:pPr>
            <a:r>
              <a:rPr lang="en-US" sz="4800" dirty="0"/>
              <a:t>Please let me know how I may be of service to you!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A57384-01A6-4ACD-A37A-EE9F743AAE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906152" y="1567342"/>
            <a:ext cx="4920608" cy="3354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000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dirty="0">
                <a:latin typeface="+mn-lt"/>
              </a:rPr>
              <a:t>Taylor Career Strategies, LLC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sz="4800" dirty="0"/>
              <a:t>Angie Taylor, Ed.D.</a:t>
            </a:r>
          </a:p>
          <a:p>
            <a:pPr marL="0" indent="0" algn="ctr">
              <a:buNone/>
            </a:pPr>
            <a:r>
              <a:rPr lang="en-US" sz="4800" dirty="0"/>
              <a:t>(859) 393-0333</a:t>
            </a:r>
          </a:p>
          <a:p>
            <a:pPr marL="0" indent="0" algn="ctr">
              <a:buNone/>
            </a:pPr>
            <a:r>
              <a:rPr lang="en-US" dirty="0"/>
              <a:t>PO BOX 17652 – FT. MITCHELL, KY  41017</a:t>
            </a:r>
          </a:p>
          <a:p>
            <a:pPr marL="0" indent="0" algn="ctr">
              <a:buNone/>
            </a:pPr>
            <a:r>
              <a:rPr lang="en-US" sz="4800" dirty="0">
                <a:hlinkClick r:id="rId2"/>
              </a:rPr>
              <a:t>www.taylorcareerstrategies.com</a:t>
            </a:r>
            <a:endParaRPr lang="en-US" sz="4800" dirty="0"/>
          </a:p>
          <a:p>
            <a:pPr marL="0" indent="0" algn="ctr">
              <a:buNone/>
            </a:pPr>
            <a:r>
              <a:rPr lang="en-US" sz="4200" dirty="0"/>
              <a:t>angie@taylorcareerstrategies.com</a:t>
            </a:r>
          </a:p>
        </p:txBody>
      </p:sp>
    </p:spTree>
    <p:extLst>
      <p:ext uri="{BB962C8B-B14F-4D97-AF65-F5344CB8AC3E}">
        <p14:creationId xmlns:p14="http://schemas.microsoft.com/office/powerpoint/2010/main" val="1774764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EFDBE-B067-4E72-A429-7522FA0A3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Your Plan of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87BB0-5D37-4EB7-BAE0-4EF2C039F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b="1" dirty="0"/>
              <a:t>KENTON COUNTY PUBLIC LIBRARY - NKYAG</a:t>
            </a:r>
          </a:p>
          <a:p>
            <a:pPr algn="ctr"/>
            <a:endParaRPr lang="en-US" sz="3200" b="1" dirty="0"/>
          </a:p>
          <a:p>
            <a:pPr marL="0" indent="0" algn="ctr">
              <a:buNone/>
            </a:pPr>
            <a:r>
              <a:rPr lang="en-US" sz="3200" b="1" dirty="0"/>
              <a:t>DR. ANGIE TAYLOR </a:t>
            </a:r>
          </a:p>
          <a:p>
            <a:pPr marL="0" indent="0" algn="ctr">
              <a:buNone/>
            </a:pPr>
            <a:r>
              <a:rPr lang="en-US" sz="3200" b="1" dirty="0"/>
              <a:t>TAYLOR CAREER STRATEGIES, LLC</a:t>
            </a:r>
          </a:p>
          <a:p>
            <a:pPr marL="0" indent="0" algn="ctr">
              <a:buNone/>
            </a:pPr>
            <a:endParaRPr lang="en-US" sz="3200" b="1" dirty="0"/>
          </a:p>
          <a:p>
            <a:pPr marL="0" indent="0" algn="ctr">
              <a:buNone/>
            </a:pPr>
            <a:r>
              <a:rPr lang="en-US" sz="3200" b="1" dirty="0"/>
              <a:t>April 2, 2025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8F6B7A-A612-4DC5-A516-301F8C3FF0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557"/>
            <a:ext cx="12192000" cy="116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098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EFDBE-B067-4E72-A429-7522FA0A3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YOUR PLAN OF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87BB0-5D37-4EB7-BAE0-4EF2C039F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sz="5400" b="1" dirty="0"/>
              <a:t>KEEPING YOUR FOOT ON THE PEDAL!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8F6B7A-A612-4DC5-A516-301F8C3FF0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557"/>
            <a:ext cx="12192000" cy="116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511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EFDBE-B067-4E72-A429-7522FA0A3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Your Plan of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87BB0-5D37-4EB7-BAE0-4EF2C039F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How is your job search going?</a:t>
            </a:r>
          </a:p>
          <a:p>
            <a:pPr marL="0" indent="0" algn="ctr">
              <a:buNone/>
            </a:pPr>
            <a:r>
              <a:rPr lang="en-US" sz="3600" b="1" dirty="0"/>
              <a:t>Are you experiencing highs and lows?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8F6B7A-A612-4DC5-A516-301F8C3FF0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557"/>
            <a:ext cx="12192000" cy="116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511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EFDBE-B067-4E72-A429-7522FA0A3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Your plan of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87BB0-5D37-4EB7-BAE0-4EF2C039F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b="1" dirty="0"/>
              <a:t>Do you wonder if you have enough energy to keep going?</a:t>
            </a:r>
            <a:r>
              <a:rPr lang="en-US" b="1" dirty="0"/>
              <a:t> 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8F6B7A-A612-4DC5-A516-301F8C3FF0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557"/>
            <a:ext cx="12192000" cy="116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908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EFDBE-B067-4E72-A429-7522FA0A3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Your plan of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87BB0-5D37-4EB7-BAE0-4EF2C039F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>
              <a:buAutoNum type="arabicPeriod" startAt="6"/>
            </a:pPr>
            <a:endParaRPr lang="en-US" dirty="0"/>
          </a:p>
          <a:p>
            <a:pPr marL="0" indent="0" algn="ctr">
              <a:buNone/>
            </a:pPr>
            <a:r>
              <a:rPr lang="en-US" sz="3600" b="1" dirty="0"/>
              <a:t>Do you have a clear and concise plan?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8F6B7A-A612-4DC5-A516-301F8C3FF0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557"/>
            <a:ext cx="12192000" cy="116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068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EFDBE-B067-4E72-A429-7522FA0A3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Your plan of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87BB0-5D37-4EB7-BAE0-4EF2C039F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PLAN YOUR WORK</a:t>
            </a:r>
          </a:p>
          <a:p>
            <a:pPr marL="0" indent="0" algn="ctr">
              <a:buNone/>
            </a:pPr>
            <a:r>
              <a:rPr lang="en-US" sz="3600" b="1" dirty="0"/>
              <a:t>WORK YOUR PLAN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8F6B7A-A612-4DC5-A516-301F8C3FF0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557"/>
            <a:ext cx="12192000" cy="116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300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EFDBE-B067-4E72-A429-7522FA0A3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PLAN OF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87BB0-5D37-4EB7-BAE0-4EF2C039F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/>
              <a:t>Have you done the following?</a:t>
            </a:r>
          </a:p>
          <a:p>
            <a:pPr marL="457200" indent="-457200" algn="ctr">
              <a:buAutoNum type="arabicPeriod"/>
            </a:pPr>
            <a:r>
              <a:rPr lang="en-US" sz="2400" b="1" dirty="0"/>
              <a:t>Created a network map</a:t>
            </a:r>
          </a:p>
          <a:p>
            <a:pPr marL="457200" indent="-457200" algn="ctr">
              <a:buAutoNum type="arabicPeriod"/>
            </a:pPr>
            <a:r>
              <a:rPr lang="en-US" sz="2400" b="1" dirty="0"/>
              <a:t>Completed a core skills chart</a:t>
            </a:r>
          </a:p>
          <a:p>
            <a:pPr marL="457200" indent="-457200" algn="ctr">
              <a:buAutoNum type="arabicPeriod"/>
            </a:pPr>
            <a:r>
              <a:rPr lang="en-US" sz="2400" b="1" dirty="0"/>
              <a:t>Met with one of our coaches</a:t>
            </a:r>
          </a:p>
          <a:p>
            <a:pPr marL="457200" indent="-457200" algn="ctr">
              <a:buAutoNum type="arabicPeriod"/>
            </a:pPr>
            <a:r>
              <a:rPr lang="en-US" sz="2400" b="1" dirty="0"/>
              <a:t>Picked up a volunteer gig</a:t>
            </a:r>
          </a:p>
          <a:p>
            <a:pPr marL="457200" indent="-457200" algn="ctr">
              <a:buAutoNum type="arabicPeriod"/>
            </a:pPr>
            <a:r>
              <a:rPr lang="en-US" sz="2400" b="1" dirty="0"/>
              <a:t>Taken </a:t>
            </a:r>
            <a:r>
              <a:rPr lang="en-US" sz="2400" b="1"/>
              <a:t>a walk</a:t>
            </a:r>
            <a:endParaRPr lang="en-US" sz="24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8F6B7A-A612-4DC5-A516-301F8C3FF0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557"/>
            <a:ext cx="12192000" cy="116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381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EFDBE-B067-4E72-A429-7522FA0A3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Plan of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87BB0-5D37-4EB7-BAE0-4EF2C039F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b="1" dirty="0"/>
              <a:t>HAVE YOU MEMORIZED THE FOLLOWING STATEMENT?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8F6B7A-A612-4DC5-A516-301F8C3FF0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557"/>
            <a:ext cx="12192000" cy="116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22846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16410</TotalTime>
  <Words>305</Words>
  <Application>Microsoft Office PowerPoint</Application>
  <PresentationFormat>Widescreen</PresentationFormat>
  <Paragraphs>63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Bad Script</vt:lpstr>
      <vt:lpstr>Calibri</vt:lpstr>
      <vt:lpstr>Candara</vt:lpstr>
      <vt:lpstr>Century Gothic</vt:lpstr>
      <vt:lpstr>Wingdings 3</vt:lpstr>
      <vt:lpstr>Slice</vt:lpstr>
      <vt:lpstr>TRANSFERABLE SKILLS </vt:lpstr>
      <vt:lpstr>Your Plan of Action</vt:lpstr>
      <vt:lpstr>YOUR PLAN OF ACTION</vt:lpstr>
      <vt:lpstr>Your Plan of action</vt:lpstr>
      <vt:lpstr>Your plan of action</vt:lpstr>
      <vt:lpstr>Your plan of action</vt:lpstr>
      <vt:lpstr>Your plan of action</vt:lpstr>
      <vt:lpstr>PLAN OF ACTION</vt:lpstr>
      <vt:lpstr>Plan of action</vt:lpstr>
      <vt:lpstr>PLAN OF ACTION</vt:lpstr>
      <vt:lpstr>Plan of action</vt:lpstr>
      <vt:lpstr>PLAN OF ACTION</vt:lpstr>
      <vt:lpstr>PowerPoint Presentation</vt:lpstr>
      <vt:lpstr>PowerPoint Presentation</vt:lpstr>
      <vt:lpstr>THANK YOU FOR ATTENDING  THIS SESSION</vt:lpstr>
      <vt:lpstr>Taylor Career Strategies, LLC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TRANSFERABLE SKILLS</dc:title>
  <dc:creator>Sharon Craig</dc:creator>
  <cp:lastModifiedBy>Angie Taylor</cp:lastModifiedBy>
  <cp:revision>82</cp:revision>
  <dcterms:created xsi:type="dcterms:W3CDTF">2018-10-20T02:42:10Z</dcterms:created>
  <dcterms:modified xsi:type="dcterms:W3CDTF">2025-04-01T12:16:09Z</dcterms:modified>
</cp:coreProperties>
</file>