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9"/>
    <a:srgbClr val="8EA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52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CD3669-1761-A89C-D9E2-18757FA62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06D7B-2D93-DC90-0234-B2B0A5C388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C4EE7-0BD7-FB8B-5628-E6459DD65E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EDAF9-8227-9D18-34DB-8F3D88C9B92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F244A0F8-3C6A-4955-9837-2654BC0DA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277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9647DA5E-4D14-49FC-99F1-0C74AF21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516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73E9B0-D71A-D488-C0B5-F84A94E083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35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667392-21DF-2714-C2CE-658CE0BFFE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63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81F1695-B1AD-B2CC-D9DE-49EFEA392C5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37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BC1E80-7E73-A073-4B08-B74A4AEB6D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30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3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11194E-76B6-E833-7B4E-122D6E4A738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18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C6A00A-841B-FC17-12D5-A7753F2988B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67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A8F0F1-D31D-9948-EF0F-84C65FFEA60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0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4C49DD5-88D1-741F-9470-86F9E1960B2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99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E5D8D5-29ED-B882-042E-F3134A6413F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1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EAC130-66C3-69DD-F3EE-343E8E5C95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30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DA5E-4D14-49FC-99F1-0C74AF21B222}" type="slidenum">
              <a:rPr lang="en-US" smtClean="0"/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E035FC-EBA5-2556-8807-7027B4127D11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3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6431A-82E2-4550-BD50-A0A592560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62BD52-D1B5-4995-9400-6EA2B2468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F3D56-65D5-4507-A726-003BCA82C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A9D82-621B-454D-AB1A-9E83646CB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458D8-6285-4297-8F5C-1BD9B5F6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10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78AA-3957-4892-897A-7B055D93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1554F-CC77-41B5-A6C8-9B7626B3D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A0D1E-A2A8-4971-89C9-2DD91393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D25A0-83C9-45EB-8CB8-2F27821D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BCEC1-ADD6-4D09-824F-84B701D0E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543E55-986A-40B1-8EA8-B0BE878C8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C69D3-BCDD-46CB-B9BA-F7A503AC0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C990-994B-43F6-94DE-E7849E30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B65D1F-AD70-4338-A78B-513A66FB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1CAFD-2C8F-445C-8AF7-B3405541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3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3D44-EF3D-4FD7-87AA-2AD5087EC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63E71-6CC1-495F-A4FD-54131E742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CCA0-4B10-4F4A-A486-35E4233B2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E0D61-055E-4698-9374-B793FBA6E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F0762-2FB4-4478-9EC7-C3F4FA8A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9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A469-C67D-4FE1-BBDD-09145F919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C695E-1097-458C-9810-44D781F69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834E6-EC65-4C89-9D28-5E3F87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CE938-767C-4E61-94D6-AD4AE85B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7186C-CCE0-4E01-979E-1DE8DB012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2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0380-1502-4231-8B9D-D7DDA3357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319BA-2413-48B8-B71E-4E7ECE8CD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BA6DB-6DAB-4AE6-A2D1-899DF87090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8A79B-EFDE-490C-A0B1-26FFDFF16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92E67-11A2-43B7-AA66-9A2F6439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40A50-1D7B-41B2-87BE-6F1C8F204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117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A9FE5-59D9-4A4C-87E5-A6D482155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C9B7A-54EF-4364-A052-D4C8B88D1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8224A-B5A3-4994-9585-B1BA4D8A0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12DDB3-74B8-448A-8AD9-AC3EAFFC6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3A1442-8759-4835-AE74-B555F92A4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73928-414F-416E-ABF9-1ED626A44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FFC032-F8CD-4CF8-B47D-4938DBC2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7EF58C-8648-48C8-BA3A-730DECAA7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44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FD12-5293-4C49-A64C-54E1D58B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9E356B-F6E3-464E-AB78-159F940A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ECE007-078B-4EAE-9B8A-FB7DB6570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931F9-F7FA-416C-9E69-62FBF9C1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5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79F658-982D-4A8A-9F28-925086EEE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30BCF-82AB-43E7-B7F3-E8E36E3C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4899E6-29EA-4C1A-AAB0-9B55A719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1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28E90-4787-4F6C-A02B-CD17A0A0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DE08-F421-4428-AF4F-F81F2DD1B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766657-CD89-4E9A-93CE-6C5242285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92282-BDBF-48DE-A211-F88CD0C92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E4CBD-FF95-4D38-91EA-8FE984C2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1CE33-3A85-4A59-87C6-4A7A760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0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F3F3D-0828-4CB2-AFB5-805F97CF0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8C7F3-C2BC-4E3B-97BB-271C2774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FE4033-55F8-47E0-B3BE-5D7394BD8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272CE3-ED47-4D13-B8A8-354F8EEA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42E49-9083-4877-A861-CC608148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54094-31BC-40EA-B2D0-7D9695D2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1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E9AE9-8D79-41AB-8E60-B57924289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319E-F339-4431-8DE8-6640ABE66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84B86-3923-4261-AC97-800981E82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D24B1-FF2A-433B-B234-47184DBC97A6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49FBB-F9E0-4190-8577-F7BDE4F5E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F7E62-E3FB-494B-B075-6CF498998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B02A6-595A-4471-BE1F-173EB03DB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1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5A7F7A-BDB6-77FD-AF17-EE9B45296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2E51FF-6382-5DC4-F57E-B70044C17BFC}"/>
              </a:ext>
            </a:extLst>
          </p:cNvPr>
          <p:cNvSpPr txBox="1"/>
          <p:nvPr/>
        </p:nvSpPr>
        <p:spPr>
          <a:xfrm>
            <a:off x="4999383" y="4949687"/>
            <a:ext cx="2464904" cy="805070"/>
          </a:xfrm>
          <a:prstGeom prst="rect">
            <a:avLst/>
          </a:prstGeom>
          <a:solidFill>
            <a:srgbClr val="FFF9F9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1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6FA315B9-680D-F939-998B-BE349CD29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9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D34C704-8C48-55C3-C0F3-1CA6E10F0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20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73AF27CB-F8F7-2D37-16F6-A5CD9A85F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3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09378AA-CC78-29AE-B3EC-BF0698C50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7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1314B48C-D456-97CB-5207-C220FDE8FE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7D67B2F-844B-40AD-B6C1-C09E1ED1A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B0350B9-744D-3DC8-FAD2-F22B7BF8A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5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03B7A15-72AD-F4A6-BAD7-03BBF3CF4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6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7145DE7-BDBC-380B-88EF-2047511A6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6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7EAD2A28-EC44-6D5D-08B6-74E6FFA66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46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1277</TotalTime>
  <Words>11</Words>
  <Application>Microsoft Office PowerPoint</Application>
  <PresentationFormat>Widescreen</PresentationFormat>
  <Paragraphs>11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 Beets</dc:creator>
  <cp:lastModifiedBy>Angel Beets</cp:lastModifiedBy>
  <cp:revision>67</cp:revision>
  <cp:lastPrinted>2023-01-02T22:03:46Z</cp:lastPrinted>
  <dcterms:created xsi:type="dcterms:W3CDTF">2020-11-12T20:34:04Z</dcterms:created>
  <dcterms:modified xsi:type="dcterms:W3CDTF">2023-02-02T19:50:40Z</dcterms:modified>
</cp:coreProperties>
</file>