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Nixie One"/>
      <p:regular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NixieOne-regular.fntdata"/><Relationship Id="rId21" Type="http://schemas.openxmlformats.org/officeDocument/2006/relationships/slide" Target="slides/slide16.xml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91efc24f3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e91efc24f3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e91efc24f3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e91efc24f3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91efc24f3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e91efc24f3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e91efc24f3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e91efc24f3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2d062a0ab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b2d062a0ab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91efc24f3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e91efc24f3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91efc24f3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91efc24f3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2d062a0ab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2d062a0ab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b2d062a0a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b2d062a0a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91efc24f3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91efc24f3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b2d062a0ab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b2d062a0a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91efc24f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91efc24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91efc24f3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91efc24f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91efc24f3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e91efc24f3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91efc24f3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91efc24f3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rling Consulting Layout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b="0"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1125E"/>
              </a:buClr>
              <a:buSzPts val="3200"/>
              <a:buFont typeface="Nixie One"/>
              <a:buNone/>
              <a:defRPr b="1" sz="3200">
                <a:solidFill>
                  <a:srgbClr val="B1125E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b="1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025900"/>
            <a:ext cx="8520600" cy="114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The Big Scary</a:t>
            </a:r>
            <a:endParaRPr sz="39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4055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600">
                <a:solidFill>
                  <a:schemeClr val="dk1"/>
                </a:solidFill>
              </a:rPr>
              <a:t>Declaring (and Achieving) Bold Goals</a:t>
            </a:r>
            <a:endParaRPr b="0" sz="2600">
              <a:solidFill>
                <a:schemeClr val="dk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6825" y="3980075"/>
            <a:ext cx="4130350" cy="10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50" y="328613"/>
            <a:ext cx="8572500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Typical Goals</a:t>
            </a:r>
            <a:endParaRPr/>
          </a:p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278075" y="13542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200"/>
              <a:t>Grow my business.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200"/>
              <a:t>Lose weight.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Get more referrals.</a:t>
            </a:r>
            <a:endParaRPr sz="2200"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Spend more time with my family.</a:t>
            </a:r>
            <a:endParaRPr sz="2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SMART Goals</a:t>
            </a:r>
            <a:endParaRPr/>
          </a:p>
        </p:txBody>
      </p:sp>
      <p:sp>
        <p:nvSpPr>
          <p:cNvPr id="122" name="Google Shape;122;p24"/>
          <p:cNvSpPr txBox="1"/>
          <p:nvPr>
            <p:ph idx="1" type="body"/>
          </p:nvPr>
        </p:nvSpPr>
        <p:spPr>
          <a:xfrm>
            <a:off x="311700" y="13542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200"/>
              <a:t>Increase revenue 10% this fiscal year.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200"/>
              <a:t>Lose 40 pounds by my 41st birthday.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Get five referral customers by May 31st. </a:t>
            </a:r>
            <a:endParaRPr sz="2200"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Eat dinner with my family five nights a week. </a:t>
            </a:r>
            <a:endParaRPr sz="2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8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Tell EVERYONE? Or tell no one?</a:t>
            </a:r>
            <a:endParaRPr/>
          </a:p>
        </p:txBody>
      </p:sp>
      <p:sp>
        <p:nvSpPr>
          <p:cNvPr id="133" name="Google Shape;133;p26"/>
          <p:cNvSpPr txBox="1"/>
          <p:nvPr>
            <p:ph idx="1" type="body"/>
          </p:nvPr>
        </p:nvSpPr>
        <p:spPr>
          <a:xfrm>
            <a:off x="311700" y="13542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200"/>
              <a:t>Two schools of thought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200"/>
              <a:t>What will motivate you?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Try it out on strangers first</a:t>
            </a:r>
            <a:endParaRPr sz="2200"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Don’t let anyone pee in your Wheaties</a:t>
            </a:r>
            <a:endParaRPr sz="2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you make it happen?</a:t>
            </a:r>
            <a:endParaRPr/>
          </a:p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311700" y="13542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200"/>
              <a:t>Break it into chunks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200"/>
              <a:t>Set deadlines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Hold yourself accountable</a:t>
            </a:r>
            <a:endParaRPr sz="2200"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Remind yourself WHY you are doing it</a:t>
            </a:r>
            <a:endParaRPr sz="2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975" y="152400"/>
            <a:ext cx="72580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Agenda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Introduction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What is The Big Scary?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What is YOUR Big Scary?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SMART Goals (or Targets)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Tell everyone or no one?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Pivoting</a:t>
            </a:r>
            <a:endParaRPr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1125E"/>
                </a:solidFill>
              </a:rPr>
              <a:t>Why Should You Listen to Me?</a:t>
            </a:r>
            <a:endParaRPr b="1">
              <a:solidFill>
                <a:srgbClr val="B1125E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" sz="2000">
                <a:solidFill>
                  <a:srgbClr val="000000"/>
                </a:solidFill>
              </a:rPr>
              <a:t>5</a:t>
            </a:r>
            <a:r>
              <a:rPr lang="en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years in </a:t>
            </a:r>
            <a:r>
              <a:rPr lang="en" sz="2000">
                <a:solidFill>
                  <a:srgbClr val="000000"/>
                </a:solidFill>
              </a:rPr>
              <a:t>entrepreneurship</a:t>
            </a:r>
            <a:endParaRPr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 years teaching at UC</a:t>
            </a:r>
            <a:endParaRPr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EY Entrepreneur of the Year</a:t>
            </a:r>
            <a:endParaRPr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Legion Logistics </a:t>
            </a:r>
            <a:endParaRPr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rgbClr val="000000"/>
                </a:solidFill>
              </a:rPr>
              <a:t>LINK nky</a:t>
            </a:r>
            <a:endParaRPr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Also, a personal life </a:t>
            </a:r>
            <a:endParaRPr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478950" y="1437948"/>
            <a:ext cx="3093652" cy="297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That’s nice, but why, really?</a:t>
            </a:r>
            <a:endParaRPr b="1">
              <a:solidFill>
                <a:srgbClr val="B1125E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rgbClr val="000000"/>
                </a:solidFill>
              </a:rPr>
              <a:t>Grew up in a tiny town</a:t>
            </a:r>
            <a:endParaRPr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rgbClr val="000000"/>
                </a:solidFill>
              </a:rPr>
              <a:t>Working class</a:t>
            </a:r>
            <a:endParaRPr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rgbClr val="000000"/>
                </a:solidFill>
              </a:rPr>
              <a:t>First person to graduate college</a:t>
            </a:r>
            <a:endParaRPr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rgbClr val="000000"/>
                </a:solidFill>
              </a:rPr>
              <a:t>Always dreamed big</a:t>
            </a:r>
            <a:endParaRPr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rgbClr val="000000"/>
                </a:solidFill>
              </a:rPr>
              <a:t>Said yes to lots of things (too many)</a:t>
            </a:r>
            <a:endParaRPr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rgbClr val="000000"/>
                </a:solidFill>
              </a:rPr>
              <a:t>Goal-setter my whole life</a:t>
            </a:r>
            <a:endParaRPr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478950" y="1437948"/>
            <a:ext cx="3093652" cy="297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3663" y="131913"/>
            <a:ext cx="6956675" cy="487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Scary Examples</a:t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3542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200"/>
              <a:t>Write a book by the end of 2022.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200"/>
              <a:t>Run 10 marathons in the next 10 years.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Sell my business in 2035 for $2 million. </a:t>
            </a:r>
            <a:endParaRPr sz="2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Pay off my house by the time I’m 50. </a:t>
            </a:r>
            <a:endParaRPr sz="2200"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What is YOUR Big Scary?</a:t>
            </a:r>
            <a:endParaRPr sz="3000"/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12785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200"/>
              <a:t>It has to be YOURS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200"/>
              <a:t>Don’t worry if it’s not big enough for someone else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It has to be exciting (because it is going to be HARD)</a:t>
            </a:r>
            <a:endParaRPr sz="22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Spend real time on this part</a:t>
            </a:r>
            <a:endParaRPr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Questions to Ask</a:t>
            </a:r>
            <a:endParaRPr sz="3000"/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311700" y="12785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200"/>
              <a:t>What brings you joy?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200"/>
              <a:t>What makes the time fly?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What is TRULY important to YOU?</a:t>
            </a:r>
            <a:endParaRPr sz="22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What will give you the life you want now AND later?</a:t>
            </a:r>
            <a:endParaRPr sz="2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Thoughts to Avoid</a:t>
            </a:r>
            <a:endParaRPr sz="3000"/>
          </a:p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311700" y="12785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200"/>
              <a:t>I SHOULD want X thing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200"/>
              <a:t>Shouldn’t my goal be all about MONEY?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Wait, my goal IS all about money…..</a:t>
            </a:r>
            <a:endParaRPr sz="22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If I just sacrifice X for the next 20 years, I can have Y. </a:t>
            </a:r>
            <a:endParaRPr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