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7" r:id="rId1"/>
    <p:sldMasterId id="2147483659" r:id="rId2"/>
    <p:sldMasterId id="2147483671" r:id="rId3"/>
  </p:sldMasterIdLst>
  <p:notesMasterIdLst>
    <p:notesMasterId r:id="rId58"/>
  </p:notesMasterIdLst>
  <p:sldIdLst>
    <p:sldId id="377" r:id="rId4"/>
    <p:sldId id="256" r:id="rId5"/>
    <p:sldId id="376" r:id="rId6"/>
    <p:sldId id="375" r:id="rId7"/>
    <p:sldId id="281" r:id="rId8"/>
    <p:sldId id="382" r:id="rId9"/>
    <p:sldId id="383" r:id="rId10"/>
    <p:sldId id="380" r:id="rId11"/>
    <p:sldId id="282" r:id="rId12"/>
    <p:sldId id="369" r:id="rId13"/>
    <p:sldId id="379" r:id="rId14"/>
    <p:sldId id="263" r:id="rId15"/>
    <p:sldId id="371" r:id="rId16"/>
    <p:sldId id="272" r:id="rId17"/>
    <p:sldId id="269" r:id="rId18"/>
    <p:sldId id="381" r:id="rId19"/>
    <p:sldId id="257" r:id="rId20"/>
    <p:sldId id="333" r:id="rId21"/>
    <p:sldId id="259" r:id="rId22"/>
    <p:sldId id="334" r:id="rId23"/>
    <p:sldId id="260" r:id="rId24"/>
    <p:sldId id="262" r:id="rId25"/>
    <p:sldId id="261" r:id="rId26"/>
    <p:sldId id="384" r:id="rId27"/>
    <p:sldId id="308" r:id="rId28"/>
    <p:sldId id="310" r:id="rId29"/>
    <p:sldId id="335" r:id="rId30"/>
    <p:sldId id="309" r:id="rId31"/>
    <p:sldId id="311" r:id="rId32"/>
    <p:sldId id="314" r:id="rId33"/>
    <p:sldId id="312" r:id="rId34"/>
    <p:sldId id="313" r:id="rId35"/>
    <p:sldId id="315" r:id="rId36"/>
    <p:sldId id="336" r:id="rId37"/>
    <p:sldId id="320" r:id="rId38"/>
    <p:sldId id="328" r:id="rId39"/>
    <p:sldId id="327" r:id="rId40"/>
    <p:sldId id="329" r:id="rId41"/>
    <p:sldId id="326" r:id="rId42"/>
    <p:sldId id="316" r:id="rId43"/>
    <p:sldId id="317" r:id="rId44"/>
    <p:sldId id="318" r:id="rId45"/>
    <p:sldId id="319" r:id="rId46"/>
    <p:sldId id="321" r:id="rId47"/>
    <p:sldId id="322" r:id="rId48"/>
    <p:sldId id="323" r:id="rId49"/>
    <p:sldId id="324" r:id="rId50"/>
    <p:sldId id="331" r:id="rId51"/>
    <p:sldId id="330" r:id="rId52"/>
    <p:sldId id="332" r:id="rId53"/>
    <p:sldId id="337" r:id="rId54"/>
    <p:sldId id="325" r:id="rId55"/>
    <p:sldId id="338" r:id="rId56"/>
    <p:sldId id="385" r:id="rId57"/>
  </p:sldIdLst>
  <p:sldSz cx="18288000" cy="10287000"/>
  <p:notesSz cx="7027863" cy="9239250"/>
  <p:embeddedFontLst>
    <p:embeddedFont>
      <p:font typeface="Bierstadt" panose="020B0004020202020204" pitchFamily="34" charset="0"/>
      <p:regular r:id="rId59"/>
      <p:bold r:id="rId60"/>
      <p:italic r:id="rId61"/>
      <p:boldItalic r:id="rId62"/>
    </p:embeddedFont>
    <p:embeddedFont>
      <p:font typeface="Georgia" panose="02040502050405020303" pitchFamily="18" charset="0"/>
      <p:regular r:id="rId63"/>
      <p:bold r:id="rId64"/>
      <p:italic r:id="rId65"/>
      <p:boldItalic r:id="rId66"/>
    </p:embeddedFont>
    <p:embeddedFont>
      <p:font typeface="ITC Avant Garde Gothic Book" pitchFamily="50" charset="0"/>
      <p:regular r:id="rId67"/>
    </p:embeddedFont>
    <p:embeddedFont>
      <p:font typeface="Libre Franklin" pitchFamily="2" charset="0"/>
      <p:regular r:id="rId68"/>
      <p:bold r:id="rId69"/>
      <p:italic r:id="rId70"/>
      <p:boldItalic r:id="rId71"/>
    </p:embeddedFont>
    <p:embeddedFont>
      <p:font typeface="Rockwell Extra Bold" panose="02060903040505020403" pitchFamily="18" charset="0"/>
      <p:bold r:id="rId72"/>
    </p:embeddedFont>
    <p:embeddedFont>
      <p:font typeface="Trebuchet MS" panose="020B0603020202020204" pitchFamily="34" charset="0"/>
      <p:regular r:id="rId73"/>
      <p:bold r:id="rId74"/>
      <p:italic r:id="rId75"/>
      <p:boldItalic r:id="rId7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Default Section" id="{6F0D3FB4-7B28-4381-90A2-893F803E1590}">
          <p14:sldIdLst>
            <p14:sldId id="377"/>
            <p14:sldId id="256"/>
            <p14:sldId id="376"/>
            <p14:sldId id="375"/>
            <p14:sldId id="281"/>
            <p14:sldId id="382"/>
            <p14:sldId id="383"/>
            <p14:sldId id="380"/>
            <p14:sldId id="282"/>
            <p14:sldId id="369"/>
            <p14:sldId id="379"/>
            <p14:sldId id="263"/>
            <p14:sldId id="371"/>
            <p14:sldId id="272"/>
            <p14:sldId id="269"/>
            <p14:sldId id="381"/>
            <p14:sldId id="257"/>
            <p14:sldId id="333"/>
            <p14:sldId id="259"/>
            <p14:sldId id="334"/>
            <p14:sldId id="260"/>
            <p14:sldId id="262"/>
            <p14:sldId id="261"/>
            <p14:sldId id="384"/>
            <p14:sldId id="308"/>
            <p14:sldId id="310"/>
            <p14:sldId id="335"/>
            <p14:sldId id="309"/>
            <p14:sldId id="311"/>
            <p14:sldId id="314"/>
            <p14:sldId id="312"/>
            <p14:sldId id="313"/>
            <p14:sldId id="315"/>
            <p14:sldId id="336"/>
            <p14:sldId id="320"/>
            <p14:sldId id="328"/>
            <p14:sldId id="327"/>
            <p14:sldId id="329"/>
            <p14:sldId id="326"/>
            <p14:sldId id="316"/>
            <p14:sldId id="317"/>
            <p14:sldId id="318"/>
            <p14:sldId id="319"/>
            <p14:sldId id="321"/>
            <p14:sldId id="322"/>
            <p14:sldId id="323"/>
            <p14:sldId id="324"/>
            <p14:sldId id="331"/>
            <p14:sldId id="330"/>
            <p14:sldId id="332"/>
            <p14:sldId id="337"/>
            <p14:sldId id="325"/>
            <p14:sldId id="338"/>
            <p14:sldId id="385"/>
          </p14:sldIdLst>
        </p14:section>
      </p14:sectionLst>
    </p:ext>
    <p:ext uri="{EFAFB233-063F-42B5-8137-9DF3F51BA10A}">
      <p15:sldGuideLst xmlns:p15="http://schemas.microsoft.com/office/powerpoint/2012/main">
        <p15:guide id="1" orient="horz" pos="2160">
          <p15:clr>
            <a:srgbClr val="000000"/>
          </p15:clr>
        </p15:guide>
        <p15:guide id="2" pos="2880">
          <p15:clr>
            <a:srgbClr val="000000"/>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855E5D9-B8E5-EE99-0106-F6A853745EBC}" name="Megan Leasher" initials="ML" userId="093db01c6403cfcc"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8A90980-A123-4F53-91CA-8C02462A3794}" v="3" dt="2025-08-27T10:04:35.65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8182" autoAdjust="0"/>
    <p:restoredTop sz="90024" autoAdjust="0"/>
  </p:normalViewPr>
  <p:slideViewPr>
    <p:cSldViewPr snapToGrid="0">
      <p:cViewPr varScale="1">
        <p:scale>
          <a:sx n="45" d="100"/>
          <a:sy n="45" d="100"/>
        </p:scale>
        <p:origin x="520" y="40"/>
      </p:cViewPr>
      <p:guideLst>
        <p:guide orient="horz" pos="2160"/>
        <p:guide pos="2880"/>
      </p:guideLst>
    </p:cSldViewPr>
  </p:slideViewPr>
  <p:notesTextViewPr>
    <p:cViewPr>
      <p:scale>
        <a:sx n="1" d="1"/>
        <a:sy n="1" d="1"/>
      </p:scale>
      <p:origin x="0" y="0"/>
    </p:cViewPr>
  </p:notesTextViewPr>
  <p:sorterViewPr>
    <p:cViewPr>
      <p:scale>
        <a:sx n="71" d="100"/>
        <a:sy n="71" d="100"/>
      </p:scale>
      <p:origin x="0" y="-23428"/>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font" Target="fonts/font5.fntdata"/><Relationship Id="rId68" Type="http://schemas.openxmlformats.org/officeDocument/2006/relationships/font" Target="fonts/font10.fntdata"/><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notesMaster" Target="notesMasters/notesMaster1.xml"/><Relationship Id="rId74" Type="http://schemas.openxmlformats.org/officeDocument/2006/relationships/font" Target="fonts/font16.fntdata"/><Relationship Id="rId79" Type="http://schemas.openxmlformats.org/officeDocument/2006/relationships/theme" Target="theme/theme1.xml"/><Relationship Id="rId5" Type="http://schemas.openxmlformats.org/officeDocument/2006/relationships/slide" Target="slides/slide2.xml"/><Relationship Id="rId61" Type="http://schemas.openxmlformats.org/officeDocument/2006/relationships/font" Target="fonts/font3.fntdata"/><Relationship Id="rId82" Type="http://schemas.microsoft.com/office/2015/10/relationships/revisionInfo" Target="revisionInfo.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font" Target="fonts/font6.fntdata"/><Relationship Id="rId69" Type="http://schemas.openxmlformats.org/officeDocument/2006/relationships/font" Target="fonts/font11.fntdata"/><Relationship Id="rId77"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font" Target="fonts/font14.fntdata"/><Relationship Id="rId80"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font" Target="fonts/font1.fntdata"/><Relationship Id="rId67" Type="http://schemas.openxmlformats.org/officeDocument/2006/relationships/font" Target="fonts/font9.fntdata"/><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font" Target="fonts/font4.fntdata"/><Relationship Id="rId70" Type="http://schemas.openxmlformats.org/officeDocument/2006/relationships/font" Target="fonts/font12.fntdata"/><Relationship Id="rId75" Type="http://schemas.openxmlformats.org/officeDocument/2006/relationships/font" Target="fonts/font17.fntdata"/><Relationship Id="rId83"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font" Target="fonts/font2.fntdata"/><Relationship Id="rId65" Type="http://schemas.openxmlformats.org/officeDocument/2006/relationships/font" Target="fonts/font7.fntdata"/><Relationship Id="rId73" Type="http://schemas.openxmlformats.org/officeDocument/2006/relationships/font" Target="fonts/font15.fntdata"/><Relationship Id="rId78" Type="http://schemas.openxmlformats.org/officeDocument/2006/relationships/viewProps" Target="viewProps.xml"/><Relationship Id="rId81" Type="http://schemas.microsoft.com/office/2016/11/relationships/changesInfo" Target="changesInfos/changesInfo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font" Target="fonts/font18.fntdata"/><Relationship Id="rId7" Type="http://schemas.openxmlformats.org/officeDocument/2006/relationships/slide" Target="slides/slide4.xml"/><Relationship Id="rId71" Type="http://schemas.openxmlformats.org/officeDocument/2006/relationships/font" Target="fonts/font13.fntdata"/><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font" Target="fonts/font8.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egan Leasher" userId="093db01c6403cfcc" providerId="LiveId" clId="{E66B001B-6F29-451A-95AC-BAE72094071C}"/>
    <pc:docChg chg="custSel addSld delSld modSld delMainMaster modSection">
      <pc:chgData name="Megan Leasher" userId="093db01c6403cfcc" providerId="LiveId" clId="{E66B001B-6F29-451A-95AC-BAE72094071C}" dt="2025-08-27T10:04:35.644" v="77"/>
      <pc:docMkLst>
        <pc:docMk/>
      </pc:docMkLst>
      <pc:sldChg chg="add">
        <pc:chgData name="Megan Leasher" userId="093db01c6403cfcc" providerId="LiveId" clId="{E66B001B-6F29-451A-95AC-BAE72094071C}" dt="2025-08-27T10:04:35.644" v="77"/>
        <pc:sldMkLst>
          <pc:docMk/>
          <pc:sldMk cId="3140481314" sldId="257"/>
        </pc:sldMkLst>
      </pc:sldChg>
      <pc:sldChg chg="addSp delSp add del setBg delDesignElem">
        <pc:chgData name="Megan Leasher" userId="093db01c6403cfcc" providerId="LiveId" clId="{E66B001B-6F29-451A-95AC-BAE72094071C}" dt="2025-08-27T10:04:32.942" v="76"/>
        <pc:sldMkLst>
          <pc:docMk/>
          <pc:sldMk cId="3187921564" sldId="257"/>
        </pc:sldMkLst>
        <pc:spChg chg="add del">
          <ac:chgData name="Megan Leasher" userId="093db01c6403cfcc" providerId="LiveId" clId="{E66B001B-6F29-451A-95AC-BAE72094071C}" dt="2025-08-27T10:04:32.942" v="76"/>
          <ac:spMkLst>
            <pc:docMk/>
            <pc:sldMk cId="3187921564" sldId="257"/>
            <ac:spMk id="9" creationId="{817D949E-564D-4503-A64E-D22FA3232C29}"/>
          </ac:spMkLst>
        </pc:spChg>
        <pc:spChg chg="add del">
          <ac:chgData name="Megan Leasher" userId="093db01c6403cfcc" providerId="LiveId" clId="{E66B001B-6F29-451A-95AC-BAE72094071C}" dt="2025-08-27T10:04:32.942" v="76"/>
          <ac:spMkLst>
            <pc:docMk/>
            <pc:sldMk cId="3187921564" sldId="257"/>
            <ac:spMk id="11" creationId="{2C8EEB27-9249-8B3A-C8C2-18F9DC480810}"/>
          </ac:spMkLst>
        </pc:spChg>
        <pc:spChg chg="add del">
          <ac:chgData name="Megan Leasher" userId="093db01c6403cfcc" providerId="LiveId" clId="{E66B001B-6F29-451A-95AC-BAE72094071C}" dt="2025-08-27T10:04:32.942" v="76"/>
          <ac:spMkLst>
            <pc:docMk/>
            <pc:sldMk cId="3187921564" sldId="257"/>
            <ac:spMk id="13" creationId="{18482CAC-96FF-EBE5-E97D-0BE2B8A51E3F}"/>
          </ac:spMkLst>
        </pc:spChg>
      </pc:sldChg>
      <pc:sldChg chg="add del">
        <pc:chgData name="Megan Leasher" userId="093db01c6403cfcc" providerId="LiveId" clId="{E66B001B-6F29-451A-95AC-BAE72094071C}" dt="2025-08-27T10:03:51.045" v="56" actId="47"/>
        <pc:sldMkLst>
          <pc:docMk/>
          <pc:sldMk cId="3448448668" sldId="257"/>
        </pc:sldMkLst>
      </pc:sldChg>
      <pc:sldChg chg="addSp delSp add del setBg delDesignElem">
        <pc:chgData name="Megan Leasher" userId="093db01c6403cfcc" providerId="LiveId" clId="{E66B001B-6F29-451A-95AC-BAE72094071C}" dt="2025-08-25T18:04:00.867" v="20"/>
        <pc:sldMkLst>
          <pc:docMk/>
          <pc:sldMk cId="3769497758" sldId="257"/>
        </pc:sldMkLst>
      </pc:sldChg>
      <pc:sldChg chg="addSp delSp add del setBg delDesignElem">
        <pc:chgData name="Megan Leasher" userId="093db01c6403cfcc" providerId="LiveId" clId="{E66B001B-6F29-451A-95AC-BAE72094071C}" dt="2025-08-25T18:04:08.184" v="41"/>
        <pc:sldMkLst>
          <pc:docMk/>
          <pc:sldMk cId="4129280981" sldId="257"/>
        </pc:sldMkLst>
      </pc:sldChg>
      <pc:sldChg chg="modSp add del mod">
        <pc:chgData name="Megan Leasher" userId="093db01c6403cfcc" providerId="LiveId" clId="{E66B001B-6F29-451A-95AC-BAE72094071C}" dt="2025-08-27T10:04:35.644" v="77"/>
        <pc:sldMkLst>
          <pc:docMk/>
          <pc:sldMk cId="0" sldId="259"/>
        </pc:sldMkLst>
      </pc:sldChg>
      <pc:sldChg chg="addSp delSp add del setBg delDesignElem">
        <pc:chgData name="Megan Leasher" userId="093db01c6403cfcc" providerId="LiveId" clId="{E66B001B-6F29-451A-95AC-BAE72094071C}" dt="2025-08-27T10:04:35.644" v="77"/>
        <pc:sldMkLst>
          <pc:docMk/>
          <pc:sldMk cId="1860988599" sldId="260"/>
        </pc:sldMkLst>
        <pc:spChg chg="add del">
          <ac:chgData name="Megan Leasher" userId="093db01c6403cfcc" providerId="LiveId" clId="{E66B001B-6F29-451A-95AC-BAE72094071C}" dt="2025-08-27T10:04:32.942" v="76"/>
          <ac:spMkLst>
            <pc:docMk/>
            <pc:sldMk cId="1860988599" sldId="260"/>
            <ac:spMk id="10" creationId="{9E10BDB4-64F2-477D-A03B-9F8352D5E02E}"/>
          </ac:spMkLst>
        </pc:spChg>
        <pc:spChg chg="add del">
          <ac:chgData name="Megan Leasher" userId="093db01c6403cfcc" providerId="LiveId" clId="{E66B001B-6F29-451A-95AC-BAE72094071C}" dt="2025-08-27T10:04:32.942" v="76"/>
          <ac:spMkLst>
            <pc:docMk/>
            <pc:sldMk cId="1860988599" sldId="260"/>
            <ac:spMk id="12" creationId="{887F59F2-5FBC-40CD-AD35-376AECE49EA6}"/>
          </ac:spMkLst>
        </pc:spChg>
        <pc:spChg chg="add del">
          <ac:chgData name="Megan Leasher" userId="093db01c6403cfcc" providerId="LiveId" clId="{E66B001B-6F29-451A-95AC-BAE72094071C}" dt="2025-08-27T10:04:32.942" v="76"/>
          <ac:spMkLst>
            <pc:docMk/>
            <pc:sldMk cId="1860988599" sldId="260"/>
            <ac:spMk id="14" creationId="{7271C494-8107-3D61-D611-4FBC7C22A2B8}"/>
          </ac:spMkLst>
        </pc:spChg>
      </pc:sldChg>
      <pc:sldChg chg="addSp delSp add del setBg delDesignElem">
        <pc:chgData name="Megan Leasher" userId="093db01c6403cfcc" providerId="LiveId" clId="{E66B001B-6F29-451A-95AC-BAE72094071C}" dt="2025-08-27T10:04:35.644" v="77"/>
        <pc:sldMkLst>
          <pc:docMk/>
          <pc:sldMk cId="1338100789" sldId="261"/>
        </pc:sldMkLst>
        <pc:spChg chg="add del">
          <ac:chgData name="Megan Leasher" userId="093db01c6403cfcc" providerId="LiveId" clId="{E66B001B-6F29-451A-95AC-BAE72094071C}" dt="2025-08-27T10:04:32.942" v="76"/>
          <ac:spMkLst>
            <pc:docMk/>
            <pc:sldMk cId="1338100789" sldId="261"/>
            <ac:spMk id="29" creationId="{774A975B-A886-5202-0489-6965514A0D14}"/>
          </ac:spMkLst>
        </pc:spChg>
        <pc:spChg chg="add del">
          <ac:chgData name="Megan Leasher" userId="093db01c6403cfcc" providerId="LiveId" clId="{E66B001B-6F29-451A-95AC-BAE72094071C}" dt="2025-08-27T10:04:32.942" v="76"/>
          <ac:spMkLst>
            <pc:docMk/>
            <pc:sldMk cId="1338100789" sldId="261"/>
            <ac:spMk id="31" creationId="{EA67E988-5919-57BB-C7DE-D3EAD38A3045}"/>
          </ac:spMkLst>
        </pc:spChg>
        <pc:spChg chg="add del">
          <ac:chgData name="Megan Leasher" userId="093db01c6403cfcc" providerId="LiveId" clId="{E66B001B-6F29-451A-95AC-BAE72094071C}" dt="2025-08-27T10:04:32.942" v="76"/>
          <ac:spMkLst>
            <pc:docMk/>
            <pc:sldMk cId="1338100789" sldId="261"/>
            <ac:spMk id="33" creationId="{FAF3766F-DEF3-4802-BB0D-7A18EDD9704F}"/>
          </ac:spMkLst>
        </pc:spChg>
        <pc:spChg chg="add del">
          <ac:chgData name="Megan Leasher" userId="093db01c6403cfcc" providerId="LiveId" clId="{E66B001B-6F29-451A-95AC-BAE72094071C}" dt="2025-08-27T10:04:32.942" v="76"/>
          <ac:spMkLst>
            <pc:docMk/>
            <pc:sldMk cId="1338100789" sldId="261"/>
            <ac:spMk id="35" creationId="{D91952F0-771E-D2ED-C333-EEED6708B80C}"/>
          </ac:spMkLst>
        </pc:spChg>
        <pc:spChg chg="add del">
          <ac:chgData name="Megan Leasher" userId="093db01c6403cfcc" providerId="LiveId" clId="{E66B001B-6F29-451A-95AC-BAE72094071C}" dt="2025-08-27T10:04:32.942" v="76"/>
          <ac:spMkLst>
            <pc:docMk/>
            <pc:sldMk cId="1338100789" sldId="261"/>
            <ac:spMk id="37" creationId="{3FB6D83C-2377-9CAD-A991-9E0B6AF25067}"/>
          </ac:spMkLst>
        </pc:spChg>
      </pc:sldChg>
      <pc:sldChg chg="add del">
        <pc:chgData name="Megan Leasher" userId="093db01c6403cfcc" providerId="LiveId" clId="{E66B001B-6F29-451A-95AC-BAE72094071C}" dt="2025-08-27T10:04:35.644" v="77"/>
        <pc:sldMkLst>
          <pc:docMk/>
          <pc:sldMk cId="1151761603" sldId="262"/>
        </pc:sldMkLst>
      </pc:sldChg>
      <pc:sldChg chg="add del">
        <pc:chgData name="Megan Leasher" userId="093db01c6403cfcc" providerId="LiveId" clId="{E66B001B-6F29-451A-95AC-BAE72094071C}" dt="2025-08-27T10:04:35.644" v="77"/>
        <pc:sldMkLst>
          <pc:docMk/>
          <pc:sldMk cId="738159143" sldId="308"/>
        </pc:sldMkLst>
      </pc:sldChg>
      <pc:sldChg chg="addSp delSp add del setBg delDesignElem">
        <pc:chgData name="Megan Leasher" userId="093db01c6403cfcc" providerId="LiveId" clId="{E66B001B-6F29-451A-95AC-BAE72094071C}" dt="2025-08-27T10:04:35.644" v="77"/>
        <pc:sldMkLst>
          <pc:docMk/>
          <pc:sldMk cId="2547300049" sldId="309"/>
        </pc:sldMkLst>
        <pc:spChg chg="add del">
          <ac:chgData name="Megan Leasher" userId="093db01c6403cfcc" providerId="LiveId" clId="{E66B001B-6F29-451A-95AC-BAE72094071C}" dt="2025-08-27T10:04:32.942" v="76"/>
          <ac:spMkLst>
            <pc:docMk/>
            <pc:sldMk cId="2547300049" sldId="309"/>
            <ac:spMk id="10" creationId="{F420BC5C-C418-4843-B04B-6918968D0982}"/>
          </ac:spMkLst>
        </pc:spChg>
        <pc:spChg chg="add del">
          <ac:chgData name="Megan Leasher" userId="093db01c6403cfcc" providerId="LiveId" clId="{E66B001B-6F29-451A-95AC-BAE72094071C}" dt="2025-08-27T10:04:32.942" v="76"/>
          <ac:spMkLst>
            <pc:docMk/>
            <pc:sldMk cId="2547300049" sldId="309"/>
            <ac:spMk id="12" creationId="{04E511C3-750B-AA87-AE51-0FA2069EA0B9}"/>
          </ac:spMkLst>
        </pc:spChg>
      </pc:sldChg>
      <pc:sldChg chg="add del">
        <pc:chgData name="Megan Leasher" userId="093db01c6403cfcc" providerId="LiveId" clId="{E66B001B-6F29-451A-95AC-BAE72094071C}" dt="2025-08-27T10:04:35.644" v="77"/>
        <pc:sldMkLst>
          <pc:docMk/>
          <pc:sldMk cId="4255143834" sldId="310"/>
        </pc:sldMkLst>
      </pc:sldChg>
      <pc:sldChg chg="addSp delSp add del setBg delDesignElem">
        <pc:chgData name="Megan Leasher" userId="093db01c6403cfcc" providerId="LiveId" clId="{E66B001B-6F29-451A-95AC-BAE72094071C}" dt="2025-08-27T10:04:35.644" v="77"/>
        <pc:sldMkLst>
          <pc:docMk/>
          <pc:sldMk cId="2281363033" sldId="311"/>
        </pc:sldMkLst>
        <pc:spChg chg="add del">
          <ac:chgData name="Megan Leasher" userId="093db01c6403cfcc" providerId="LiveId" clId="{E66B001B-6F29-451A-95AC-BAE72094071C}" dt="2025-08-27T10:04:32.942" v="76"/>
          <ac:spMkLst>
            <pc:docMk/>
            <pc:sldMk cId="2281363033" sldId="311"/>
            <ac:spMk id="9" creationId="{817D949E-564D-4503-A64E-D22FA3232C29}"/>
          </ac:spMkLst>
        </pc:spChg>
        <pc:spChg chg="add del">
          <ac:chgData name="Megan Leasher" userId="093db01c6403cfcc" providerId="LiveId" clId="{E66B001B-6F29-451A-95AC-BAE72094071C}" dt="2025-08-27T10:04:32.942" v="76"/>
          <ac:spMkLst>
            <pc:docMk/>
            <pc:sldMk cId="2281363033" sldId="311"/>
            <ac:spMk id="11" creationId="{2C8EEB27-9249-8B3A-C8C2-18F9DC480810}"/>
          </ac:spMkLst>
        </pc:spChg>
        <pc:spChg chg="add del">
          <ac:chgData name="Megan Leasher" userId="093db01c6403cfcc" providerId="LiveId" clId="{E66B001B-6F29-451A-95AC-BAE72094071C}" dt="2025-08-27T10:04:32.942" v="76"/>
          <ac:spMkLst>
            <pc:docMk/>
            <pc:sldMk cId="2281363033" sldId="311"/>
            <ac:spMk id="13" creationId="{18482CAC-96FF-EBE5-E97D-0BE2B8A51E3F}"/>
          </ac:spMkLst>
        </pc:spChg>
      </pc:sldChg>
      <pc:sldChg chg="add del">
        <pc:chgData name="Megan Leasher" userId="093db01c6403cfcc" providerId="LiveId" clId="{E66B001B-6F29-451A-95AC-BAE72094071C}" dt="2025-08-27T10:04:35.644" v="77"/>
        <pc:sldMkLst>
          <pc:docMk/>
          <pc:sldMk cId="2227674133" sldId="312"/>
        </pc:sldMkLst>
      </pc:sldChg>
      <pc:sldChg chg="add del">
        <pc:chgData name="Megan Leasher" userId="093db01c6403cfcc" providerId="LiveId" clId="{E66B001B-6F29-451A-95AC-BAE72094071C}" dt="2025-08-27T10:04:35.644" v="77"/>
        <pc:sldMkLst>
          <pc:docMk/>
          <pc:sldMk cId="4039316873" sldId="313"/>
        </pc:sldMkLst>
      </pc:sldChg>
      <pc:sldChg chg="add del">
        <pc:chgData name="Megan Leasher" userId="093db01c6403cfcc" providerId="LiveId" clId="{E66B001B-6F29-451A-95AC-BAE72094071C}" dt="2025-08-27T10:04:35.644" v="77"/>
        <pc:sldMkLst>
          <pc:docMk/>
          <pc:sldMk cId="252810884" sldId="314"/>
        </pc:sldMkLst>
      </pc:sldChg>
      <pc:sldChg chg="add del">
        <pc:chgData name="Megan Leasher" userId="093db01c6403cfcc" providerId="LiveId" clId="{E66B001B-6F29-451A-95AC-BAE72094071C}" dt="2025-08-27T10:04:35.644" v="77"/>
        <pc:sldMkLst>
          <pc:docMk/>
          <pc:sldMk cId="663973355" sldId="315"/>
        </pc:sldMkLst>
      </pc:sldChg>
      <pc:sldChg chg="addSp delSp add del setBg delDesignElem">
        <pc:chgData name="Megan Leasher" userId="093db01c6403cfcc" providerId="LiveId" clId="{E66B001B-6F29-451A-95AC-BAE72094071C}" dt="2025-08-27T10:04:35.644" v="77"/>
        <pc:sldMkLst>
          <pc:docMk/>
          <pc:sldMk cId="1824850402" sldId="316"/>
        </pc:sldMkLst>
        <pc:spChg chg="add del">
          <ac:chgData name="Megan Leasher" userId="093db01c6403cfcc" providerId="LiveId" clId="{E66B001B-6F29-451A-95AC-BAE72094071C}" dt="2025-08-27T10:04:32.942" v="76"/>
          <ac:spMkLst>
            <pc:docMk/>
            <pc:sldMk cId="1824850402" sldId="316"/>
            <ac:spMk id="10" creationId="{9E10BDB4-64F2-477D-A03B-9F8352D5E02E}"/>
          </ac:spMkLst>
        </pc:spChg>
        <pc:spChg chg="add del">
          <ac:chgData name="Megan Leasher" userId="093db01c6403cfcc" providerId="LiveId" clId="{E66B001B-6F29-451A-95AC-BAE72094071C}" dt="2025-08-27T10:04:32.942" v="76"/>
          <ac:spMkLst>
            <pc:docMk/>
            <pc:sldMk cId="1824850402" sldId="316"/>
            <ac:spMk id="12" creationId="{887F59F2-5FBC-40CD-AD35-376AECE49EA6}"/>
          </ac:spMkLst>
        </pc:spChg>
        <pc:spChg chg="add del">
          <ac:chgData name="Megan Leasher" userId="093db01c6403cfcc" providerId="LiveId" clId="{E66B001B-6F29-451A-95AC-BAE72094071C}" dt="2025-08-27T10:04:32.942" v="76"/>
          <ac:spMkLst>
            <pc:docMk/>
            <pc:sldMk cId="1824850402" sldId="316"/>
            <ac:spMk id="14" creationId="{7271C494-8107-3D61-D611-4FBC7C22A2B8}"/>
          </ac:spMkLst>
        </pc:spChg>
      </pc:sldChg>
      <pc:sldChg chg="addSp delSp add del setBg delDesignElem">
        <pc:chgData name="Megan Leasher" userId="093db01c6403cfcc" providerId="LiveId" clId="{E66B001B-6F29-451A-95AC-BAE72094071C}" dt="2025-08-27T10:04:35.644" v="77"/>
        <pc:sldMkLst>
          <pc:docMk/>
          <pc:sldMk cId="935822251" sldId="317"/>
        </pc:sldMkLst>
        <pc:spChg chg="add del">
          <ac:chgData name="Megan Leasher" userId="093db01c6403cfcc" providerId="LiveId" clId="{E66B001B-6F29-451A-95AC-BAE72094071C}" dt="2025-08-27T10:04:32.942" v="76"/>
          <ac:spMkLst>
            <pc:docMk/>
            <pc:sldMk cId="935822251" sldId="317"/>
            <ac:spMk id="11" creationId="{774A975B-A886-5202-0489-6965514A0D14}"/>
          </ac:spMkLst>
        </pc:spChg>
        <pc:spChg chg="add del">
          <ac:chgData name="Megan Leasher" userId="093db01c6403cfcc" providerId="LiveId" clId="{E66B001B-6F29-451A-95AC-BAE72094071C}" dt="2025-08-27T10:04:32.942" v="76"/>
          <ac:spMkLst>
            <pc:docMk/>
            <pc:sldMk cId="935822251" sldId="317"/>
            <ac:spMk id="13" creationId="{EA67E988-5919-57BB-C7DE-D3EAD38A3045}"/>
          </ac:spMkLst>
        </pc:spChg>
        <pc:spChg chg="add del">
          <ac:chgData name="Megan Leasher" userId="093db01c6403cfcc" providerId="LiveId" clId="{E66B001B-6F29-451A-95AC-BAE72094071C}" dt="2025-08-27T10:04:32.942" v="76"/>
          <ac:spMkLst>
            <pc:docMk/>
            <pc:sldMk cId="935822251" sldId="317"/>
            <ac:spMk id="15" creationId="{CD7F9EC8-0E2C-4023-9DD1-73BEF6B80D13}"/>
          </ac:spMkLst>
        </pc:spChg>
        <pc:spChg chg="add del">
          <ac:chgData name="Megan Leasher" userId="093db01c6403cfcc" providerId="LiveId" clId="{E66B001B-6F29-451A-95AC-BAE72094071C}" dt="2025-08-27T10:04:32.942" v="76"/>
          <ac:spMkLst>
            <pc:docMk/>
            <pc:sldMk cId="935822251" sldId="317"/>
            <ac:spMk id="17" creationId="{DD646702-1788-B97D-918B-46834CD1E6B9}"/>
          </ac:spMkLst>
        </pc:spChg>
        <pc:spChg chg="add del">
          <ac:chgData name="Megan Leasher" userId="093db01c6403cfcc" providerId="LiveId" clId="{E66B001B-6F29-451A-95AC-BAE72094071C}" dt="2025-08-27T10:04:32.942" v="76"/>
          <ac:spMkLst>
            <pc:docMk/>
            <pc:sldMk cId="935822251" sldId="317"/>
            <ac:spMk id="19" creationId="{F6B4FCA5-23FA-C759-8E23-68410B3505AA}"/>
          </ac:spMkLst>
        </pc:spChg>
      </pc:sldChg>
      <pc:sldChg chg="add del">
        <pc:chgData name="Megan Leasher" userId="093db01c6403cfcc" providerId="LiveId" clId="{E66B001B-6F29-451A-95AC-BAE72094071C}" dt="2025-08-27T10:04:35.644" v="77"/>
        <pc:sldMkLst>
          <pc:docMk/>
          <pc:sldMk cId="1524228217" sldId="318"/>
        </pc:sldMkLst>
      </pc:sldChg>
      <pc:sldChg chg="add del">
        <pc:chgData name="Megan Leasher" userId="093db01c6403cfcc" providerId="LiveId" clId="{E66B001B-6F29-451A-95AC-BAE72094071C}" dt="2025-08-27T10:04:35.644" v="77"/>
        <pc:sldMkLst>
          <pc:docMk/>
          <pc:sldMk cId="1882570000" sldId="319"/>
        </pc:sldMkLst>
      </pc:sldChg>
      <pc:sldChg chg="addSp delSp add del setBg delDesignElem">
        <pc:chgData name="Megan Leasher" userId="093db01c6403cfcc" providerId="LiveId" clId="{E66B001B-6F29-451A-95AC-BAE72094071C}" dt="2025-08-27T10:04:35.644" v="77"/>
        <pc:sldMkLst>
          <pc:docMk/>
          <pc:sldMk cId="3448152532" sldId="320"/>
        </pc:sldMkLst>
        <pc:spChg chg="add del">
          <ac:chgData name="Megan Leasher" userId="093db01c6403cfcc" providerId="LiveId" clId="{E66B001B-6F29-451A-95AC-BAE72094071C}" dt="2025-08-27T10:04:32.942" v="76"/>
          <ac:spMkLst>
            <pc:docMk/>
            <pc:sldMk cId="3448152532" sldId="320"/>
            <ac:spMk id="9" creationId="{774A975B-A886-5202-0489-6965514A0D14}"/>
          </ac:spMkLst>
        </pc:spChg>
        <pc:spChg chg="add del">
          <ac:chgData name="Megan Leasher" userId="093db01c6403cfcc" providerId="LiveId" clId="{E66B001B-6F29-451A-95AC-BAE72094071C}" dt="2025-08-27T10:04:32.942" v="76"/>
          <ac:spMkLst>
            <pc:docMk/>
            <pc:sldMk cId="3448152532" sldId="320"/>
            <ac:spMk id="11" creationId="{EA67E988-5919-57BB-C7DE-D3EAD38A3045}"/>
          </ac:spMkLst>
        </pc:spChg>
        <pc:spChg chg="add del">
          <ac:chgData name="Megan Leasher" userId="093db01c6403cfcc" providerId="LiveId" clId="{E66B001B-6F29-451A-95AC-BAE72094071C}" dt="2025-08-27T10:04:32.942" v="76"/>
          <ac:spMkLst>
            <pc:docMk/>
            <pc:sldMk cId="3448152532" sldId="320"/>
            <ac:spMk id="13" creationId="{CD7F9EC8-0E2C-4023-9DD1-73BEF6B80D13}"/>
          </ac:spMkLst>
        </pc:spChg>
        <pc:spChg chg="add del">
          <ac:chgData name="Megan Leasher" userId="093db01c6403cfcc" providerId="LiveId" clId="{E66B001B-6F29-451A-95AC-BAE72094071C}" dt="2025-08-27T10:04:32.942" v="76"/>
          <ac:spMkLst>
            <pc:docMk/>
            <pc:sldMk cId="3448152532" sldId="320"/>
            <ac:spMk id="15" creationId="{6270D10B-6EA2-89DB-412E-A83B81393A99}"/>
          </ac:spMkLst>
        </pc:spChg>
        <pc:spChg chg="add del">
          <ac:chgData name="Megan Leasher" userId="093db01c6403cfcc" providerId="LiveId" clId="{E66B001B-6F29-451A-95AC-BAE72094071C}" dt="2025-08-27T10:04:32.942" v="76"/>
          <ac:spMkLst>
            <pc:docMk/>
            <pc:sldMk cId="3448152532" sldId="320"/>
            <ac:spMk id="17" creationId="{C0301BA4-10E6-44CC-9EEC-727EDF3BC4B8}"/>
          </ac:spMkLst>
        </pc:spChg>
      </pc:sldChg>
      <pc:sldChg chg="add del">
        <pc:chgData name="Megan Leasher" userId="093db01c6403cfcc" providerId="LiveId" clId="{E66B001B-6F29-451A-95AC-BAE72094071C}" dt="2025-08-27T10:04:35.644" v="77"/>
        <pc:sldMkLst>
          <pc:docMk/>
          <pc:sldMk cId="475619199" sldId="321"/>
        </pc:sldMkLst>
      </pc:sldChg>
      <pc:sldChg chg="add del">
        <pc:chgData name="Megan Leasher" userId="093db01c6403cfcc" providerId="LiveId" clId="{E66B001B-6F29-451A-95AC-BAE72094071C}" dt="2025-08-27T10:04:35.644" v="77"/>
        <pc:sldMkLst>
          <pc:docMk/>
          <pc:sldMk cId="2533169062" sldId="322"/>
        </pc:sldMkLst>
      </pc:sldChg>
      <pc:sldChg chg="add del">
        <pc:chgData name="Megan Leasher" userId="093db01c6403cfcc" providerId="LiveId" clId="{E66B001B-6F29-451A-95AC-BAE72094071C}" dt="2025-08-27T10:04:35.644" v="77"/>
        <pc:sldMkLst>
          <pc:docMk/>
          <pc:sldMk cId="2311218058" sldId="323"/>
        </pc:sldMkLst>
      </pc:sldChg>
      <pc:sldChg chg="add del">
        <pc:chgData name="Megan Leasher" userId="093db01c6403cfcc" providerId="LiveId" clId="{E66B001B-6F29-451A-95AC-BAE72094071C}" dt="2025-08-27T10:04:35.644" v="77"/>
        <pc:sldMkLst>
          <pc:docMk/>
          <pc:sldMk cId="3606267505" sldId="324"/>
        </pc:sldMkLst>
      </pc:sldChg>
      <pc:sldChg chg="addSp delSp add del setBg delDesignElem">
        <pc:chgData name="Megan Leasher" userId="093db01c6403cfcc" providerId="LiveId" clId="{E66B001B-6F29-451A-95AC-BAE72094071C}" dt="2025-08-27T10:04:35.644" v="77"/>
        <pc:sldMkLst>
          <pc:docMk/>
          <pc:sldMk cId="2788785240" sldId="325"/>
        </pc:sldMkLst>
        <pc:spChg chg="add del">
          <ac:chgData name="Megan Leasher" userId="093db01c6403cfcc" providerId="LiveId" clId="{E66B001B-6F29-451A-95AC-BAE72094071C}" dt="2025-08-27T10:04:32.942" v="76"/>
          <ac:spMkLst>
            <pc:docMk/>
            <pc:sldMk cId="2788785240" sldId="325"/>
            <ac:spMk id="9" creationId="{4E17AA97-89A7-45C1-B813-BFF6C23D79E1}"/>
          </ac:spMkLst>
        </pc:spChg>
        <pc:spChg chg="add del">
          <ac:chgData name="Megan Leasher" userId="093db01c6403cfcc" providerId="LiveId" clId="{E66B001B-6F29-451A-95AC-BAE72094071C}" dt="2025-08-27T10:04:32.942" v="76"/>
          <ac:spMkLst>
            <pc:docMk/>
            <pc:sldMk cId="2788785240" sldId="325"/>
            <ac:spMk id="11" creationId="{33AC4FE1-D370-43A6-96C5-076716BB1E76}"/>
          </ac:spMkLst>
        </pc:spChg>
        <pc:spChg chg="add del">
          <ac:chgData name="Megan Leasher" userId="093db01c6403cfcc" providerId="LiveId" clId="{E66B001B-6F29-451A-95AC-BAE72094071C}" dt="2025-08-27T10:04:32.942" v="76"/>
          <ac:spMkLst>
            <pc:docMk/>
            <pc:sldMk cId="2788785240" sldId="325"/>
            <ac:spMk id="13" creationId="{4A3D569D-D3A6-49CA-A483-291E95DACA14}"/>
          </ac:spMkLst>
        </pc:spChg>
      </pc:sldChg>
      <pc:sldChg chg="addSp delSp add del setBg delDesignElem">
        <pc:chgData name="Megan Leasher" userId="093db01c6403cfcc" providerId="LiveId" clId="{E66B001B-6F29-451A-95AC-BAE72094071C}" dt="2025-08-27T10:04:35.644" v="77"/>
        <pc:sldMkLst>
          <pc:docMk/>
          <pc:sldMk cId="3935660520" sldId="326"/>
        </pc:sldMkLst>
        <pc:spChg chg="add del">
          <ac:chgData name="Megan Leasher" userId="093db01c6403cfcc" providerId="LiveId" clId="{E66B001B-6F29-451A-95AC-BAE72094071C}" dt="2025-08-27T10:04:32.942" v="76"/>
          <ac:spMkLst>
            <pc:docMk/>
            <pc:sldMk cId="3935660520" sldId="326"/>
            <ac:spMk id="9" creationId="{6D117BFB-B836-E36C-35AF-6D5E833AE01A}"/>
          </ac:spMkLst>
        </pc:spChg>
        <pc:spChg chg="add del">
          <ac:chgData name="Megan Leasher" userId="093db01c6403cfcc" providerId="LiveId" clId="{E66B001B-6F29-451A-95AC-BAE72094071C}" dt="2025-08-27T10:04:32.942" v="76"/>
          <ac:spMkLst>
            <pc:docMk/>
            <pc:sldMk cId="3935660520" sldId="326"/>
            <ac:spMk id="11" creationId="{9E1E0A98-7B06-9FE8-FEFB-105F5934F6F8}"/>
          </ac:spMkLst>
        </pc:spChg>
        <pc:spChg chg="add del">
          <ac:chgData name="Megan Leasher" userId="093db01c6403cfcc" providerId="LiveId" clId="{E66B001B-6F29-451A-95AC-BAE72094071C}" dt="2025-08-27T10:04:32.942" v="76"/>
          <ac:spMkLst>
            <pc:docMk/>
            <pc:sldMk cId="3935660520" sldId="326"/>
            <ac:spMk id="13" creationId="{7C397466-2E11-2254-9DDF-1512BBF2AA69}"/>
          </ac:spMkLst>
        </pc:spChg>
        <pc:spChg chg="add del">
          <ac:chgData name="Megan Leasher" userId="093db01c6403cfcc" providerId="LiveId" clId="{E66B001B-6F29-451A-95AC-BAE72094071C}" dt="2025-08-27T10:04:32.942" v="76"/>
          <ac:spMkLst>
            <pc:docMk/>
            <pc:sldMk cId="3935660520" sldId="326"/>
            <ac:spMk id="15" creationId="{9C78A36B-9BF4-D9FD-A528-07F8CBB69649}"/>
          </ac:spMkLst>
        </pc:spChg>
        <pc:spChg chg="add del">
          <ac:chgData name="Megan Leasher" userId="093db01c6403cfcc" providerId="LiveId" clId="{E66B001B-6F29-451A-95AC-BAE72094071C}" dt="2025-08-27T10:04:32.942" v="76"/>
          <ac:spMkLst>
            <pc:docMk/>
            <pc:sldMk cId="3935660520" sldId="326"/>
            <ac:spMk id="17" creationId="{22F996E1-3AC0-BE46-FDE7-E0538FF62072}"/>
          </ac:spMkLst>
        </pc:spChg>
      </pc:sldChg>
      <pc:sldChg chg="addSp delSp modSp add del mod setBg delDesignElem">
        <pc:chgData name="Megan Leasher" userId="093db01c6403cfcc" providerId="LiveId" clId="{E66B001B-6F29-451A-95AC-BAE72094071C}" dt="2025-08-27T10:04:35.644" v="77"/>
        <pc:sldMkLst>
          <pc:docMk/>
          <pc:sldMk cId="3680802323" sldId="327"/>
        </pc:sldMkLst>
        <pc:spChg chg="add del">
          <ac:chgData name="Megan Leasher" userId="093db01c6403cfcc" providerId="LiveId" clId="{E66B001B-6F29-451A-95AC-BAE72094071C}" dt="2025-08-27T10:04:32.942" v="76"/>
          <ac:spMkLst>
            <pc:docMk/>
            <pc:sldMk cId="3680802323" sldId="327"/>
            <ac:spMk id="10" creationId="{A082E5AA-6E5F-4FCC-8C41-11E32F833BFC}"/>
          </ac:spMkLst>
        </pc:spChg>
        <pc:spChg chg="add del">
          <ac:chgData name="Megan Leasher" userId="093db01c6403cfcc" providerId="LiveId" clId="{E66B001B-6F29-451A-95AC-BAE72094071C}" dt="2025-08-27T10:04:32.942" v="76"/>
          <ac:spMkLst>
            <pc:docMk/>
            <pc:sldMk cId="3680802323" sldId="327"/>
            <ac:spMk id="12" creationId="{92BE0106-0C20-465B-A1BE-0BAC2737B1AD}"/>
          </ac:spMkLst>
        </pc:spChg>
        <pc:spChg chg="add del">
          <ac:chgData name="Megan Leasher" userId="093db01c6403cfcc" providerId="LiveId" clId="{E66B001B-6F29-451A-95AC-BAE72094071C}" dt="2025-08-27T10:04:32.942" v="76"/>
          <ac:spMkLst>
            <pc:docMk/>
            <pc:sldMk cId="3680802323" sldId="327"/>
            <ac:spMk id="14" creationId="{4A3D569D-D3A6-49CA-A483-291E95DACA14}"/>
          </ac:spMkLst>
        </pc:spChg>
      </pc:sldChg>
      <pc:sldChg chg="addSp delSp add del setBg delDesignElem">
        <pc:chgData name="Megan Leasher" userId="093db01c6403cfcc" providerId="LiveId" clId="{E66B001B-6F29-451A-95AC-BAE72094071C}" dt="2025-08-27T10:04:35.644" v="77"/>
        <pc:sldMkLst>
          <pc:docMk/>
          <pc:sldMk cId="940278247" sldId="328"/>
        </pc:sldMkLst>
        <pc:spChg chg="add del">
          <ac:chgData name="Megan Leasher" userId="093db01c6403cfcc" providerId="LiveId" clId="{E66B001B-6F29-451A-95AC-BAE72094071C}" dt="2025-08-27T10:04:32.942" v="76"/>
          <ac:spMkLst>
            <pc:docMk/>
            <pc:sldMk cId="940278247" sldId="328"/>
            <ac:spMk id="9" creationId="{E20BB609-EF92-42DB-836C-0699A590B5CF}"/>
          </ac:spMkLst>
        </pc:spChg>
      </pc:sldChg>
      <pc:sldChg chg="addSp delSp add del setBg delDesignElem">
        <pc:chgData name="Megan Leasher" userId="093db01c6403cfcc" providerId="LiveId" clId="{E66B001B-6F29-451A-95AC-BAE72094071C}" dt="2025-08-27T10:04:35.644" v="77"/>
        <pc:sldMkLst>
          <pc:docMk/>
          <pc:sldMk cId="2322819597" sldId="329"/>
        </pc:sldMkLst>
        <pc:spChg chg="add del">
          <ac:chgData name="Megan Leasher" userId="093db01c6403cfcc" providerId="LiveId" clId="{E66B001B-6F29-451A-95AC-BAE72094071C}" dt="2025-08-27T10:04:32.942" v="76"/>
          <ac:spMkLst>
            <pc:docMk/>
            <pc:sldMk cId="2322819597" sldId="329"/>
            <ac:spMk id="9" creationId="{FAA3B297-9683-4E38-89FA-062C53E13F85}"/>
          </ac:spMkLst>
        </pc:spChg>
        <pc:spChg chg="add del">
          <ac:chgData name="Megan Leasher" userId="093db01c6403cfcc" providerId="LiveId" clId="{E66B001B-6F29-451A-95AC-BAE72094071C}" dt="2025-08-27T10:04:32.942" v="76"/>
          <ac:spMkLst>
            <pc:docMk/>
            <pc:sldMk cId="2322819597" sldId="329"/>
            <ac:spMk id="11" creationId="{4BF74692-AE31-4A00-B5F9-994E8D519F90}"/>
          </ac:spMkLst>
        </pc:spChg>
      </pc:sldChg>
      <pc:sldChg chg="addSp delSp modSp add del mod setBg delDesignElem">
        <pc:chgData name="Megan Leasher" userId="093db01c6403cfcc" providerId="LiveId" clId="{E66B001B-6F29-451A-95AC-BAE72094071C}" dt="2025-08-27T10:04:35.644" v="77"/>
        <pc:sldMkLst>
          <pc:docMk/>
          <pc:sldMk cId="4241389540" sldId="330"/>
        </pc:sldMkLst>
        <pc:spChg chg="add del">
          <ac:chgData name="Megan Leasher" userId="093db01c6403cfcc" providerId="LiveId" clId="{E66B001B-6F29-451A-95AC-BAE72094071C}" dt="2025-08-27T10:04:32.942" v="76"/>
          <ac:spMkLst>
            <pc:docMk/>
            <pc:sldMk cId="4241389540" sldId="330"/>
            <ac:spMk id="10" creationId="{9EE42DCE-4A4F-44C4-84E5-261B3BEEF1DA}"/>
          </ac:spMkLst>
        </pc:spChg>
        <pc:spChg chg="add del">
          <ac:chgData name="Megan Leasher" userId="093db01c6403cfcc" providerId="LiveId" clId="{E66B001B-6F29-451A-95AC-BAE72094071C}" dt="2025-08-27T10:04:32.942" v="76"/>
          <ac:spMkLst>
            <pc:docMk/>
            <pc:sldMk cId="4241389540" sldId="330"/>
            <ac:spMk id="12" creationId="{887F59F2-5FBC-40CD-AD35-376AECE49EA6}"/>
          </ac:spMkLst>
        </pc:spChg>
      </pc:sldChg>
      <pc:sldChg chg="addSp delSp add del setBg delDesignElem">
        <pc:chgData name="Megan Leasher" userId="093db01c6403cfcc" providerId="LiveId" clId="{E66B001B-6F29-451A-95AC-BAE72094071C}" dt="2025-08-27T10:04:35.644" v="77"/>
        <pc:sldMkLst>
          <pc:docMk/>
          <pc:sldMk cId="1219824206" sldId="331"/>
        </pc:sldMkLst>
        <pc:spChg chg="add del">
          <ac:chgData name="Megan Leasher" userId="093db01c6403cfcc" providerId="LiveId" clId="{E66B001B-6F29-451A-95AC-BAE72094071C}" dt="2025-08-27T10:04:32.942" v="76"/>
          <ac:spMkLst>
            <pc:docMk/>
            <pc:sldMk cId="1219824206" sldId="331"/>
            <ac:spMk id="9" creationId="{774A975B-A886-5202-0489-6965514A0D14}"/>
          </ac:spMkLst>
        </pc:spChg>
        <pc:spChg chg="add del">
          <ac:chgData name="Megan Leasher" userId="093db01c6403cfcc" providerId="LiveId" clId="{E66B001B-6F29-451A-95AC-BAE72094071C}" dt="2025-08-27T10:04:32.942" v="76"/>
          <ac:spMkLst>
            <pc:docMk/>
            <pc:sldMk cId="1219824206" sldId="331"/>
            <ac:spMk id="11" creationId="{EA67E988-5919-57BB-C7DE-D3EAD38A3045}"/>
          </ac:spMkLst>
        </pc:spChg>
        <pc:spChg chg="add del">
          <ac:chgData name="Megan Leasher" userId="093db01c6403cfcc" providerId="LiveId" clId="{E66B001B-6F29-451A-95AC-BAE72094071C}" dt="2025-08-27T10:04:32.942" v="76"/>
          <ac:spMkLst>
            <pc:docMk/>
            <pc:sldMk cId="1219824206" sldId="331"/>
            <ac:spMk id="13" creationId="{CD7F9EC8-0E2C-4023-9DD1-73BEF6B80D13}"/>
          </ac:spMkLst>
        </pc:spChg>
        <pc:spChg chg="add del">
          <ac:chgData name="Megan Leasher" userId="093db01c6403cfcc" providerId="LiveId" clId="{E66B001B-6F29-451A-95AC-BAE72094071C}" dt="2025-08-27T10:04:32.942" v="76"/>
          <ac:spMkLst>
            <pc:docMk/>
            <pc:sldMk cId="1219824206" sldId="331"/>
            <ac:spMk id="15" creationId="{6270D10B-6EA2-89DB-412E-A83B81393A99}"/>
          </ac:spMkLst>
        </pc:spChg>
        <pc:spChg chg="add del">
          <ac:chgData name="Megan Leasher" userId="093db01c6403cfcc" providerId="LiveId" clId="{E66B001B-6F29-451A-95AC-BAE72094071C}" dt="2025-08-27T10:04:32.942" v="76"/>
          <ac:spMkLst>
            <pc:docMk/>
            <pc:sldMk cId="1219824206" sldId="331"/>
            <ac:spMk id="17" creationId="{C0301BA4-10E6-44CC-9EEC-727EDF3BC4B8}"/>
          </ac:spMkLst>
        </pc:spChg>
      </pc:sldChg>
      <pc:sldChg chg="add del">
        <pc:chgData name="Megan Leasher" userId="093db01c6403cfcc" providerId="LiveId" clId="{E66B001B-6F29-451A-95AC-BAE72094071C}" dt="2025-08-27T10:04:35.644" v="77"/>
        <pc:sldMkLst>
          <pc:docMk/>
          <pc:sldMk cId="1106984801" sldId="332"/>
        </pc:sldMkLst>
      </pc:sldChg>
      <pc:sldChg chg="addSp delSp add del setBg delDesignElem">
        <pc:chgData name="Megan Leasher" userId="093db01c6403cfcc" providerId="LiveId" clId="{E66B001B-6F29-451A-95AC-BAE72094071C}" dt="2025-08-27T10:04:35.644" v="77"/>
        <pc:sldMkLst>
          <pc:docMk/>
          <pc:sldMk cId="2739235796" sldId="333"/>
        </pc:sldMkLst>
        <pc:spChg chg="add del">
          <ac:chgData name="Megan Leasher" userId="093db01c6403cfcc" providerId="LiveId" clId="{E66B001B-6F29-451A-95AC-BAE72094071C}" dt="2025-08-27T10:04:32.942" v="76"/>
          <ac:spMkLst>
            <pc:docMk/>
            <pc:sldMk cId="2739235796" sldId="333"/>
            <ac:spMk id="9" creationId="{BA5D22BD-7CF8-264D-4DCE-7836BF2707D6}"/>
          </ac:spMkLst>
        </pc:spChg>
        <pc:spChg chg="add del">
          <ac:chgData name="Megan Leasher" userId="093db01c6403cfcc" providerId="LiveId" clId="{E66B001B-6F29-451A-95AC-BAE72094071C}" dt="2025-08-27T10:04:32.942" v="76"/>
          <ac:spMkLst>
            <pc:docMk/>
            <pc:sldMk cId="2739235796" sldId="333"/>
            <ac:spMk id="11" creationId="{E2AD1AAD-006D-BA58-B3CD-C80C04E2FB73}"/>
          </ac:spMkLst>
        </pc:spChg>
        <pc:spChg chg="add del">
          <ac:chgData name="Megan Leasher" userId="093db01c6403cfcc" providerId="LiveId" clId="{E66B001B-6F29-451A-95AC-BAE72094071C}" dt="2025-08-27T10:04:32.942" v="76"/>
          <ac:spMkLst>
            <pc:docMk/>
            <pc:sldMk cId="2739235796" sldId="333"/>
            <ac:spMk id="13" creationId="{EB62EC78-7435-9542-19F5-F36C0FC28BE9}"/>
          </ac:spMkLst>
        </pc:spChg>
      </pc:sldChg>
      <pc:sldChg chg="add del">
        <pc:chgData name="Megan Leasher" userId="093db01c6403cfcc" providerId="LiveId" clId="{E66B001B-6F29-451A-95AC-BAE72094071C}" dt="2025-08-27T10:04:35.644" v="77"/>
        <pc:sldMkLst>
          <pc:docMk/>
          <pc:sldMk cId="2696268012" sldId="334"/>
        </pc:sldMkLst>
      </pc:sldChg>
      <pc:sldChg chg="add del">
        <pc:chgData name="Megan Leasher" userId="093db01c6403cfcc" providerId="LiveId" clId="{E66B001B-6F29-451A-95AC-BAE72094071C}" dt="2025-08-27T10:04:35.644" v="77"/>
        <pc:sldMkLst>
          <pc:docMk/>
          <pc:sldMk cId="2868376503" sldId="335"/>
        </pc:sldMkLst>
      </pc:sldChg>
      <pc:sldChg chg="add del">
        <pc:chgData name="Megan Leasher" userId="093db01c6403cfcc" providerId="LiveId" clId="{E66B001B-6F29-451A-95AC-BAE72094071C}" dt="2025-08-27T10:04:35.644" v="77"/>
        <pc:sldMkLst>
          <pc:docMk/>
          <pc:sldMk cId="1510689584" sldId="336"/>
        </pc:sldMkLst>
      </pc:sldChg>
      <pc:sldChg chg="add del">
        <pc:chgData name="Megan Leasher" userId="093db01c6403cfcc" providerId="LiveId" clId="{E66B001B-6F29-451A-95AC-BAE72094071C}" dt="2025-08-27T10:04:35.644" v="77"/>
        <pc:sldMkLst>
          <pc:docMk/>
          <pc:sldMk cId="2881214372" sldId="337"/>
        </pc:sldMkLst>
      </pc:sldChg>
      <pc:sldChg chg="add del">
        <pc:chgData name="Megan Leasher" userId="093db01c6403cfcc" providerId="LiveId" clId="{E66B001B-6F29-451A-95AC-BAE72094071C}" dt="2025-08-27T10:04:35.644" v="77"/>
        <pc:sldMkLst>
          <pc:docMk/>
          <pc:sldMk cId="2072056741" sldId="338"/>
        </pc:sldMkLst>
      </pc:sldChg>
      <pc:sldChg chg="add del">
        <pc:chgData name="Megan Leasher" userId="093db01c6403cfcc" providerId="LiveId" clId="{E66B001B-6F29-451A-95AC-BAE72094071C}" dt="2025-08-25T18:04:13.636" v="43" actId="47"/>
        <pc:sldMkLst>
          <pc:docMk/>
          <pc:sldMk cId="180413140" sldId="384"/>
        </pc:sldMkLst>
      </pc:sldChg>
      <pc:sldChg chg="addSp delSp add del setBg delDesignElem">
        <pc:chgData name="Megan Leasher" userId="093db01c6403cfcc" providerId="LiveId" clId="{E66B001B-6F29-451A-95AC-BAE72094071C}" dt="2025-08-25T18:04:08.184" v="41"/>
        <pc:sldMkLst>
          <pc:docMk/>
          <pc:sldMk cId="272424218" sldId="384"/>
        </pc:sldMkLst>
      </pc:sldChg>
      <pc:sldChg chg="addSp delSp add del setBg delDesignElem">
        <pc:chgData name="Megan Leasher" userId="093db01c6403cfcc" providerId="LiveId" clId="{E66B001B-6F29-451A-95AC-BAE72094071C}" dt="2025-08-25T18:04:00.867" v="20"/>
        <pc:sldMkLst>
          <pc:docMk/>
          <pc:sldMk cId="3287772066" sldId="384"/>
        </pc:sldMkLst>
      </pc:sldChg>
      <pc:sldChg chg="addSp delSp add del setBg delDesignElem">
        <pc:chgData name="Megan Leasher" userId="093db01c6403cfcc" providerId="LiveId" clId="{E66B001B-6F29-451A-95AC-BAE72094071C}" dt="2025-08-27T10:04:35.644" v="77"/>
        <pc:sldMkLst>
          <pc:docMk/>
          <pc:sldMk cId="4178592827" sldId="384"/>
        </pc:sldMkLst>
        <pc:spChg chg="add del">
          <ac:chgData name="Megan Leasher" userId="093db01c6403cfcc" providerId="LiveId" clId="{E66B001B-6F29-451A-95AC-BAE72094071C}" dt="2025-08-27T10:04:32.942" v="76"/>
          <ac:spMkLst>
            <pc:docMk/>
            <pc:sldMk cId="4178592827" sldId="384"/>
            <ac:spMk id="9" creationId="{774A975B-A886-5202-0489-6965514A0D14}"/>
          </ac:spMkLst>
        </pc:spChg>
        <pc:spChg chg="add del">
          <ac:chgData name="Megan Leasher" userId="093db01c6403cfcc" providerId="LiveId" clId="{E66B001B-6F29-451A-95AC-BAE72094071C}" dt="2025-08-27T10:04:32.942" v="76"/>
          <ac:spMkLst>
            <pc:docMk/>
            <pc:sldMk cId="4178592827" sldId="384"/>
            <ac:spMk id="11" creationId="{EA67E988-5919-57BB-C7DE-D3EAD38A3045}"/>
          </ac:spMkLst>
        </pc:spChg>
        <pc:spChg chg="add del">
          <ac:chgData name="Megan Leasher" userId="093db01c6403cfcc" providerId="LiveId" clId="{E66B001B-6F29-451A-95AC-BAE72094071C}" dt="2025-08-27T10:04:32.942" v="76"/>
          <ac:spMkLst>
            <pc:docMk/>
            <pc:sldMk cId="4178592827" sldId="384"/>
            <ac:spMk id="13" creationId="{FF9FFCE1-E057-415B-A971-88EC7E22AF15}"/>
          </ac:spMkLst>
        </pc:spChg>
        <pc:spChg chg="add del">
          <ac:chgData name="Megan Leasher" userId="093db01c6403cfcc" providerId="LiveId" clId="{E66B001B-6F29-451A-95AC-BAE72094071C}" dt="2025-08-27T10:04:32.942" v="76"/>
          <ac:spMkLst>
            <pc:docMk/>
            <pc:sldMk cId="4178592827" sldId="384"/>
            <ac:spMk id="15" creationId="{B2C335F7-F61C-4EB4-80F2-4B1438FE66BB}"/>
          </ac:spMkLst>
        </pc:spChg>
        <pc:spChg chg="add del">
          <ac:chgData name="Megan Leasher" userId="093db01c6403cfcc" providerId="LiveId" clId="{E66B001B-6F29-451A-95AC-BAE72094071C}" dt="2025-08-27T10:04:32.942" v="76"/>
          <ac:spMkLst>
            <pc:docMk/>
            <pc:sldMk cId="4178592827" sldId="384"/>
            <ac:spMk id="17" creationId="{D58401B5-5F1B-4D21-9AC3-AAEC8D366502}"/>
          </ac:spMkLst>
        </pc:spChg>
      </pc:sldChg>
      <pc:sldChg chg="addSp delSp add del setBg delDesignElem">
        <pc:chgData name="Megan Leasher" userId="093db01c6403cfcc" providerId="LiveId" clId="{E66B001B-6F29-451A-95AC-BAE72094071C}" dt="2025-08-27T10:04:35.644" v="77"/>
        <pc:sldMkLst>
          <pc:docMk/>
          <pc:sldMk cId="2031639067" sldId="385"/>
        </pc:sldMkLst>
        <pc:spChg chg="add del">
          <ac:chgData name="Megan Leasher" userId="093db01c6403cfcc" providerId="LiveId" clId="{E66B001B-6F29-451A-95AC-BAE72094071C}" dt="2025-08-27T10:04:32.942" v="76"/>
          <ac:spMkLst>
            <pc:docMk/>
            <pc:sldMk cId="2031639067" sldId="385"/>
            <ac:spMk id="9" creationId="{7A9FF011-88A5-4B89-AD4A-E08820CEE4E8}"/>
          </ac:spMkLst>
        </pc:spChg>
        <pc:grpChg chg="add del">
          <ac:chgData name="Megan Leasher" userId="093db01c6403cfcc" providerId="LiveId" clId="{E66B001B-6F29-451A-95AC-BAE72094071C}" dt="2025-08-27T10:04:32.942" v="76"/>
          <ac:grpSpMkLst>
            <pc:docMk/>
            <pc:sldMk cId="2031639067" sldId="385"/>
            <ac:grpSpMk id="11" creationId="{6BAEAFFD-C82E-4805-8EFA-403C6D826E75}"/>
          </ac:grpSpMkLst>
        </pc:grpChg>
      </pc:sldChg>
      <pc:sldChg chg="addSp delSp add del setBg delDesignElem">
        <pc:chgData name="Megan Leasher" userId="093db01c6403cfcc" providerId="LiveId" clId="{E66B001B-6F29-451A-95AC-BAE72094071C}" dt="2025-08-27T10:03:51.045" v="56" actId="47"/>
        <pc:sldMkLst>
          <pc:docMk/>
          <pc:sldMk cId="4178592827" sldId="385"/>
        </pc:sldMkLst>
      </pc:sldChg>
      <pc:sldChg chg="addSp delSp add del setBg delDesignElem">
        <pc:chgData name="Megan Leasher" userId="093db01c6403cfcc" providerId="LiveId" clId="{E66B001B-6F29-451A-95AC-BAE72094071C}" dt="2025-08-27T10:03:51.045" v="56" actId="47"/>
        <pc:sldMkLst>
          <pc:docMk/>
          <pc:sldMk cId="2031639067" sldId="386"/>
        </pc:sldMkLst>
      </pc:sldChg>
      <pc:sldMasterChg chg="del delSldLayout">
        <pc:chgData name="Megan Leasher" userId="093db01c6403cfcc" providerId="LiveId" clId="{E66B001B-6F29-451A-95AC-BAE72094071C}" dt="2025-08-27T10:03:51.045" v="56" actId="47"/>
        <pc:sldMasterMkLst>
          <pc:docMk/>
          <pc:sldMasterMk cId="4046396680" sldId="2147483671"/>
        </pc:sldMasterMkLst>
        <pc:sldLayoutChg chg="del">
          <pc:chgData name="Megan Leasher" userId="093db01c6403cfcc" providerId="LiveId" clId="{E66B001B-6F29-451A-95AC-BAE72094071C}" dt="2025-08-27T10:03:51.045" v="56" actId="47"/>
          <pc:sldLayoutMkLst>
            <pc:docMk/>
            <pc:sldMasterMk cId="4046396680" sldId="2147483671"/>
            <pc:sldLayoutMk cId="1051038439" sldId="2147483672"/>
          </pc:sldLayoutMkLst>
        </pc:sldLayoutChg>
        <pc:sldLayoutChg chg="del">
          <pc:chgData name="Megan Leasher" userId="093db01c6403cfcc" providerId="LiveId" clId="{E66B001B-6F29-451A-95AC-BAE72094071C}" dt="2025-08-27T10:03:51.045" v="56" actId="47"/>
          <pc:sldLayoutMkLst>
            <pc:docMk/>
            <pc:sldMasterMk cId="4046396680" sldId="2147483671"/>
            <pc:sldLayoutMk cId="3189333152" sldId="2147483673"/>
          </pc:sldLayoutMkLst>
        </pc:sldLayoutChg>
        <pc:sldLayoutChg chg="del">
          <pc:chgData name="Megan Leasher" userId="093db01c6403cfcc" providerId="LiveId" clId="{E66B001B-6F29-451A-95AC-BAE72094071C}" dt="2025-08-27T10:03:51.045" v="56" actId="47"/>
          <pc:sldLayoutMkLst>
            <pc:docMk/>
            <pc:sldMasterMk cId="4046396680" sldId="2147483671"/>
            <pc:sldLayoutMk cId="1376003918" sldId="2147483674"/>
          </pc:sldLayoutMkLst>
        </pc:sldLayoutChg>
        <pc:sldLayoutChg chg="del">
          <pc:chgData name="Megan Leasher" userId="093db01c6403cfcc" providerId="LiveId" clId="{E66B001B-6F29-451A-95AC-BAE72094071C}" dt="2025-08-27T10:03:51.045" v="56" actId="47"/>
          <pc:sldLayoutMkLst>
            <pc:docMk/>
            <pc:sldMasterMk cId="4046396680" sldId="2147483671"/>
            <pc:sldLayoutMk cId="3124071530" sldId="2147483675"/>
          </pc:sldLayoutMkLst>
        </pc:sldLayoutChg>
        <pc:sldLayoutChg chg="del">
          <pc:chgData name="Megan Leasher" userId="093db01c6403cfcc" providerId="LiveId" clId="{E66B001B-6F29-451A-95AC-BAE72094071C}" dt="2025-08-27T10:03:51.045" v="56" actId="47"/>
          <pc:sldLayoutMkLst>
            <pc:docMk/>
            <pc:sldMasterMk cId="4046396680" sldId="2147483671"/>
            <pc:sldLayoutMk cId="1399684587" sldId="2147483676"/>
          </pc:sldLayoutMkLst>
        </pc:sldLayoutChg>
        <pc:sldLayoutChg chg="del">
          <pc:chgData name="Megan Leasher" userId="093db01c6403cfcc" providerId="LiveId" clId="{E66B001B-6F29-451A-95AC-BAE72094071C}" dt="2025-08-27T10:03:51.045" v="56" actId="47"/>
          <pc:sldLayoutMkLst>
            <pc:docMk/>
            <pc:sldMasterMk cId="4046396680" sldId="2147483671"/>
            <pc:sldLayoutMk cId="54360018" sldId="2147483677"/>
          </pc:sldLayoutMkLst>
        </pc:sldLayoutChg>
        <pc:sldLayoutChg chg="del">
          <pc:chgData name="Megan Leasher" userId="093db01c6403cfcc" providerId="LiveId" clId="{E66B001B-6F29-451A-95AC-BAE72094071C}" dt="2025-08-27T10:03:51.045" v="56" actId="47"/>
          <pc:sldLayoutMkLst>
            <pc:docMk/>
            <pc:sldMasterMk cId="4046396680" sldId="2147483671"/>
            <pc:sldLayoutMk cId="1845166124" sldId="2147483678"/>
          </pc:sldLayoutMkLst>
        </pc:sldLayoutChg>
        <pc:sldLayoutChg chg="del">
          <pc:chgData name="Megan Leasher" userId="093db01c6403cfcc" providerId="LiveId" clId="{E66B001B-6F29-451A-95AC-BAE72094071C}" dt="2025-08-27T10:03:51.045" v="56" actId="47"/>
          <pc:sldLayoutMkLst>
            <pc:docMk/>
            <pc:sldMasterMk cId="4046396680" sldId="2147483671"/>
            <pc:sldLayoutMk cId="3648306116" sldId="2147483679"/>
          </pc:sldLayoutMkLst>
        </pc:sldLayoutChg>
        <pc:sldLayoutChg chg="del">
          <pc:chgData name="Megan Leasher" userId="093db01c6403cfcc" providerId="LiveId" clId="{E66B001B-6F29-451A-95AC-BAE72094071C}" dt="2025-08-27T10:03:51.045" v="56" actId="47"/>
          <pc:sldLayoutMkLst>
            <pc:docMk/>
            <pc:sldMasterMk cId="4046396680" sldId="2147483671"/>
            <pc:sldLayoutMk cId="3502252808" sldId="2147483680"/>
          </pc:sldLayoutMkLst>
        </pc:sldLayoutChg>
        <pc:sldLayoutChg chg="del">
          <pc:chgData name="Megan Leasher" userId="093db01c6403cfcc" providerId="LiveId" clId="{E66B001B-6F29-451A-95AC-BAE72094071C}" dt="2025-08-27T10:03:51.045" v="56" actId="47"/>
          <pc:sldLayoutMkLst>
            <pc:docMk/>
            <pc:sldMasterMk cId="4046396680" sldId="2147483671"/>
            <pc:sldLayoutMk cId="1518623329" sldId="2147483681"/>
          </pc:sldLayoutMkLst>
        </pc:sldLayoutChg>
        <pc:sldLayoutChg chg="del">
          <pc:chgData name="Megan Leasher" userId="093db01c6403cfcc" providerId="LiveId" clId="{E66B001B-6F29-451A-95AC-BAE72094071C}" dt="2025-08-27T10:03:51.045" v="56" actId="47"/>
          <pc:sldLayoutMkLst>
            <pc:docMk/>
            <pc:sldMasterMk cId="4046396680" sldId="2147483671"/>
            <pc:sldLayoutMk cId="1266041379" sldId="2147483682"/>
          </pc:sldLayoutMkLst>
        </pc:sldLayoutChg>
      </pc:sldMasterChg>
    </pc:docChg>
  </pc:docChgLst>
</pc:chgInfo>
</file>

<file path=ppt/diagrams/_rels/data8.xml.rels><?xml version="1.0" encoding="UTF-8" standalone="yes"?>
<Relationships xmlns="http://schemas.openxmlformats.org/package/2006/relationships"><Relationship Id="rId8" Type="http://schemas.openxmlformats.org/officeDocument/2006/relationships/image" Target="../media/image74.svg"/><Relationship Id="rId3" Type="http://schemas.openxmlformats.org/officeDocument/2006/relationships/image" Target="../media/image69.png"/><Relationship Id="rId7" Type="http://schemas.openxmlformats.org/officeDocument/2006/relationships/image" Target="../media/image73.png"/><Relationship Id="rId2" Type="http://schemas.openxmlformats.org/officeDocument/2006/relationships/image" Target="../media/image68.svg"/><Relationship Id="rId1" Type="http://schemas.openxmlformats.org/officeDocument/2006/relationships/image" Target="../media/image67.png"/><Relationship Id="rId6" Type="http://schemas.openxmlformats.org/officeDocument/2006/relationships/image" Target="../media/image72.svg"/><Relationship Id="rId5" Type="http://schemas.openxmlformats.org/officeDocument/2006/relationships/image" Target="../media/image71.png"/><Relationship Id="rId4" Type="http://schemas.openxmlformats.org/officeDocument/2006/relationships/image" Target="../media/image70.svg"/></Relationships>
</file>

<file path=ppt/diagrams/_rels/drawing8.xml.rels><?xml version="1.0" encoding="UTF-8" standalone="yes"?>
<Relationships xmlns="http://schemas.openxmlformats.org/package/2006/relationships"><Relationship Id="rId8" Type="http://schemas.openxmlformats.org/officeDocument/2006/relationships/image" Target="../media/image74.svg"/><Relationship Id="rId3" Type="http://schemas.openxmlformats.org/officeDocument/2006/relationships/image" Target="../media/image69.png"/><Relationship Id="rId7" Type="http://schemas.openxmlformats.org/officeDocument/2006/relationships/image" Target="../media/image73.png"/><Relationship Id="rId2" Type="http://schemas.openxmlformats.org/officeDocument/2006/relationships/image" Target="../media/image68.svg"/><Relationship Id="rId1" Type="http://schemas.openxmlformats.org/officeDocument/2006/relationships/image" Target="../media/image67.png"/><Relationship Id="rId6" Type="http://schemas.openxmlformats.org/officeDocument/2006/relationships/image" Target="../media/image72.svg"/><Relationship Id="rId5" Type="http://schemas.openxmlformats.org/officeDocument/2006/relationships/image" Target="../media/image71.png"/><Relationship Id="rId4" Type="http://schemas.openxmlformats.org/officeDocument/2006/relationships/image" Target="../media/image70.svg"/></Relationships>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457022A-C8F8-44B5-9EB4-634D6BD83CE3}" type="doc">
      <dgm:prSet loTypeId="urn:microsoft.com/office/officeart/2008/layout/LinedList" loCatId="list" qsTypeId="urn:microsoft.com/office/officeart/2005/8/quickstyle/simple1" qsCatId="simple" csTypeId="urn:microsoft.com/office/officeart/2005/8/colors/accent1_1" csCatId="accent1" phldr="1"/>
      <dgm:spPr/>
      <dgm:t>
        <a:bodyPr/>
        <a:lstStyle/>
        <a:p>
          <a:endParaRPr lang="en-US"/>
        </a:p>
      </dgm:t>
    </dgm:pt>
    <dgm:pt modelId="{D058868C-7542-4F0A-9569-6E8E9F780A20}">
      <dgm:prSet custT="1"/>
      <dgm:spPr/>
      <dgm:t>
        <a:bodyPr/>
        <a:lstStyle/>
        <a:p>
          <a:r>
            <a:rPr lang="en-US" sz="2800" dirty="0">
              <a:solidFill>
                <a:schemeClr val="accent5"/>
              </a:solidFill>
              <a:latin typeface="ITC Avant Garde Gothic Book" pitchFamily="50" charset="0"/>
            </a:rPr>
            <a:t>An award-winning organizational psychologist</a:t>
          </a:r>
        </a:p>
      </dgm:t>
    </dgm:pt>
    <dgm:pt modelId="{19B38187-D96E-4FBF-9718-F301744B2967}" type="parTrans" cxnId="{72FDF9CA-78EA-4F84-8C5D-CBAB8D63E327}">
      <dgm:prSet/>
      <dgm:spPr/>
      <dgm:t>
        <a:bodyPr/>
        <a:lstStyle/>
        <a:p>
          <a:endParaRPr lang="en-US"/>
        </a:p>
      </dgm:t>
    </dgm:pt>
    <dgm:pt modelId="{F3FB2007-7B80-47B8-9328-6999291C5E3B}" type="sibTrans" cxnId="{72FDF9CA-78EA-4F84-8C5D-CBAB8D63E327}">
      <dgm:prSet/>
      <dgm:spPr/>
      <dgm:t>
        <a:bodyPr/>
        <a:lstStyle/>
        <a:p>
          <a:endParaRPr lang="en-US"/>
        </a:p>
      </dgm:t>
    </dgm:pt>
    <dgm:pt modelId="{6879ECC1-0503-42B3-ABC4-F23E11FDE470}">
      <dgm:prSet custT="1"/>
      <dgm:spPr/>
      <dgm:t>
        <a:bodyPr/>
        <a:lstStyle/>
        <a:p>
          <a:r>
            <a:rPr lang="en-US" sz="2800" kern="1200" dirty="0">
              <a:solidFill>
                <a:srgbClr val="FEFADF"/>
              </a:solidFill>
              <a:latin typeface="ITC Avant Garde Gothic Book" pitchFamily="50" charset="0"/>
              <a:ea typeface="+mn-ea"/>
              <a:cs typeface="+mn-cs"/>
            </a:rPr>
            <a:t>Thought leader in talent development, leadership, people strategy; executive coach and advisor</a:t>
          </a:r>
        </a:p>
      </dgm:t>
    </dgm:pt>
    <dgm:pt modelId="{EA1C7F2E-82CF-4003-83BD-E95C040750E3}" type="parTrans" cxnId="{DA191A00-6479-424A-B0D0-1872A701ED9B}">
      <dgm:prSet/>
      <dgm:spPr/>
      <dgm:t>
        <a:bodyPr/>
        <a:lstStyle/>
        <a:p>
          <a:endParaRPr lang="en-US"/>
        </a:p>
      </dgm:t>
    </dgm:pt>
    <dgm:pt modelId="{BE163FA6-6C89-47CE-9447-C6D02007777F}" type="sibTrans" cxnId="{DA191A00-6479-424A-B0D0-1872A701ED9B}">
      <dgm:prSet/>
      <dgm:spPr/>
      <dgm:t>
        <a:bodyPr/>
        <a:lstStyle/>
        <a:p>
          <a:endParaRPr lang="en-US"/>
        </a:p>
      </dgm:t>
    </dgm:pt>
    <dgm:pt modelId="{ED221554-15D4-4EF3-AA8F-5CB45942AEA9}">
      <dgm:prSet custT="1"/>
      <dgm:spPr/>
      <dgm:t>
        <a:bodyPr/>
        <a:lstStyle/>
        <a:p>
          <a:r>
            <a:rPr lang="en-US" sz="2800" kern="1200" dirty="0">
              <a:solidFill>
                <a:schemeClr val="accent5"/>
              </a:solidFill>
              <a:latin typeface="ITC Avant Garde Gothic Book" pitchFamily="50" charset="0"/>
            </a:rPr>
            <a:t>Founder of </a:t>
          </a:r>
          <a:r>
            <a:rPr lang="en-US" sz="2800" b="0" kern="1200" dirty="0">
              <a:solidFill>
                <a:schemeClr val="accent5"/>
              </a:solidFill>
              <a:latin typeface="ITC Avant Garde Gothic Book" pitchFamily="50" charset="0"/>
            </a:rPr>
            <a:t>Disruptive Journeys, </a:t>
          </a:r>
          <a:r>
            <a:rPr lang="en-US" sz="2800" kern="1200" dirty="0">
              <a:solidFill>
                <a:srgbClr val="FEFADF"/>
              </a:solidFill>
              <a:latin typeface="ITC Avant Garde Gothic Book" pitchFamily="50" charset="0"/>
              <a:ea typeface="+mn-ea"/>
              <a:cs typeface="+mn-cs"/>
            </a:rPr>
            <a:t>an organization dedicated to helping individuals + organizations thrive in the face of disruption</a:t>
          </a:r>
          <a:br>
            <a:rPr lang="en-US" sz="2800" kern="1200" dirty="0">
              <a:solidFill>
                <a:srgbClr val="FEFADF"/>
              </a:solidFill>
              <a:latin typeface="ITC Avant Garde Gothic Book" pitchFamily="50" charset="0"/>
              <a:ea typeface="+mn-ea"/>
              <a:cs typeface="+mn-cs"/>
            </a:rPr>
          </a:br>
          <a:endParaRPr lang="en-US" sz="2800" kern="1200" dirty="0">
            <a:solidFill>
              <a:srgbClr val="FEFADF"/>
            </a:solidFill>
            <a:latin typeface="ITC Avant Garde Gothic Book" pitchFamily="50" charset="0"/>
            <a:ea typeface="+mn-ea"/>
            <a:cs typeface="+mn-cs"/>
          </a:endParaRPr>
        </a:p>
      </dgm:t>
    </dgm:pt>
    <dgm:pt modelId="{DDFC4CB1-D45A-43BE-B147-7C5DB4050BAC}" type="parTrans" cxnId="{C73D0FCA-5640-425B-9C27-C5728793F21C}">
      <dgm:prSet/>
      <dgm:spPr/>
      <dgm:t>
        <a:bodyPr/>
        <a:lstStyle/>
        <a:p>
          <a:endParaRPr lang="en-US"/>
        </a:p>
      </dgm:t>
    </dgm:pt>
    <dgm:pt modelId="{14365F8D-6D48-4BBA-A846-2779DB8F9FAF}" type="sibTrans" cxnId="{C73D0FCA-5640-425B-9C27-C5728793F21C}">
      <dgm:prSet/>
      <dgm:spPr/>
      <dgm:t>
        <a:bodyPr/>
        <a:lstStyle/>
        <a:p>
          <a:endParaRPr lang="en-US"/>
        </a:p>
      </dgm:t>
    </dgm:pt>
    <dgm:pt modelId="{FDE22378-202B-4626-BDEF-4AE091C14E4F}">
      <dgm:prSet custT="1"/>
      <dgm:spPr/>
      <dgm:t>
        <a:bodyPr/>
        <a:lstStyle/>
        <a:p>
          <a:r>
            <a:rPr lang="en-US" sz="2800" kern="1200" dirty="0">
              <a:solidFill>
                <a:schemeClr val="accent5"/>
              </a:solidFill>
              <a:latin typeface="ITC Avant Garde Gothic Book" pitchFamily="50" charset="0"/>
            </a:rPr>
            <a:t>Published </a:t>
          </a:r>
          <a:r>
            <a:rPr lang="en-US" sz="2800" kern="1200" dirty="0">
              <a:solidFill>
                <a:srgbClr val="FEFADF"/>
              </a:solidFill>
              <a:latin typeface="ITC Avant Garde Gothic Book" pitchFamily="50" charset="0"/>
              <a:ea typeface="+mn-ea"/>
              <a:cs typeface="+mn-cs"/>
            </a:rPr>
            <a:t>in Forbes, U.S. News and World Report, The New York Post, Parade</a:t>
          </a:r>
        </a:p>
      </dgm:t>
    </dgm:pt>
    <dgm:pt modelId="{23FC58CB-A2E3-4BCB-A086-0C4457F11D18}" type="parTrans" cxnId="{D3BE0AFF-2F9E-4088-95B0-1282641EC7A8}">
      <dgm:prSet/>
      <dgm:spPr/>
      <dgm:t>
        <a:bodyPr/>
        <a:lstStyle/>
        <a:p>
          <a:endParaRPr lang="en-US"/>
        </a:p>
      </dgm:t>
    </dgm:pt>
    <dgm:pt modelId="{046DA874-250C-432E-9FD1-095E9BD12FFD}" type="sibTrans" cxnId="{D3BE0AFF-2F9E-4088-95B0-1282641EC7A8}">
      <dgm:prSet/>
      <dgm:spPr/>
      <dgm:t>
        <a:bodyPr/>
        <a:lstStyle/>
        <a:p>
          <a:endParaRPr lang="en-US"/>
        </a:p>
      </dgm:t>
    </dgm:pt>
    <dgm:pt modelId="{53985258-3A74-41A9-B0C2-CCA2A35CC559}">
      <dgm:prSet custT="1"/>
      <dgm:spPr/>
      <dgm:t>
        <a:bodyPr/>
        <a:lstStyle/>
        <a:p>
          <a:r>
            <a:rPr lang="en-US" sz="2800" kern="1200" dirty="0">
              <a:solidFill>
                <a:srgbClr val="FEFADF"/>
              </a:solidFill>
              <a:latin typeface="ITC Avant Garde Gothic Book" pitchFamily="50" charset="0"/>
              <a:ea typeface="+mn-ea"/>
              <a:cs typeface="+mn-cs"/>
            </a:rPr>
            <a:t>Named an HR Rising Star by Human Resource Executive Magazine, Cincinnati 40 Under 40</a:t>
          </a:r>
        </a:p>
      </dgm:t>
    </dgm:pt>
    <dgm:pt modelId="{71459C24-8FD3-4590-94A6-4020B97CE6A5}" type="parTrans" cxnId="{74A3C921-FCE3-4461-8638-EB00F7B53EBE}">
      <dgm:prSet/>
      <dgm:spPr/>
      <dgm:t>
        <a:bodyPr/>
        <a:lstStyle/>
        <a:p>
          <a:endParaRPr lang="en-US"/>
        </a:p>
      </dgm:t>
    </dgm:pt>
    <dgm:pt modelId="{5250EAF4-27F4-4A16-8E33-5BFFB5293EF3}" type="sibTrans" cxnId="{74A3C921-FCE3-4461-8638-EB00F7B53EBE}">
      <dgm:prSet/>
      <dgm:spPr/>
      <dgm:t>
        <a:bodyPr/>
        <a:lstStyle/>
        <a:p>
          <a:endParaRPr lang="en-US"/>
        </a:p>
      </dgm:t>
    </dgm:pt>
    <dgm:pt modelId="{15934C6D-6E9B-4B8C-979E-61603A61A342}" type="pres">
      <dgm:prSet presAssocID="{F457022A-C8F8-44B5-9EB4-634D6BD83CE3}" presName="vert0" presStyleCnt="0">
        <dgm:presLayoutVars>
          <dgm:dir/>
          <dgm:animOne val="branch"/>
          <dgm:animLvl val="lvl"/>
        </dgm:presLayoutVars>
      </dgm:prSet>
      <dgm:spPr/>
    </dgm:pt>
    <dgm:pt modelId="{506F2C06-0D44-42E7-9FE9-C7B148940649}" type="pres">
      <dgm:prSet presAssocID="{D058868C-7542-4F0A-9569-6E8E9F780A20}" presName="thickLine" presStyleLbl="alignNode1" presStyleIdx="0" presStyleCnt="5"/>
      <dgm:spPr/>
    </dgm:pt>
    <dgm:pt modelId="{C3499730-0A9F-475E-A189-F6A67BEC2ED2}" type="pres">
      <dgm:prSet presAssocID="{D058868C-7542-4F0A-9569-6E8E9F780A20}" presName="horz1" presStyleCnt="0"/>
      <dgm:spPr/>
    </dgm:pt>
    <dgm:pt modelId="{89932492-4484-46AD-BBEC-4AC57039AFE3}" type="pres">
      <dgm:prSet presAssocID="{D058868C-7542-4F0A-9569-6E8E9F780A20}" presName="tx1" presStyleLbl="revTx" presStyleIdx="0" presStyleCnt="5"/>
      <dgm:spPr/>
    </dgm:pt>
    <dgm:pt modelId="{05CD19A3-1F91-4D19-8CCE-73D259DD0E51}" type="pres">
      <dgm:prSet presAssocID="{D058868C-7542-4F0A-9569-6E8E9F780A20}" presName="vert1" presStyleCnt="0"/>
      <dgm:spPr/>
    </dgm:pt>
    <dgm:pt modelId="{902401D9-996D-4264-AE78-1347A3111739}" type="pres">
      <dgm:prSet presAssocID="{6879ECC1-0503-42B3-ABC4-F23E11FDE470}" presName="thickLine" presStyleLbl="alignNode1" presStyleIdx="1" presStyleCnt="5"/>
      <dgm:spPr/>
    </dgm:pt>
    <dgm:pt modelId="{72E0ADB7-371E-4561-8302-D1FF114EE3E8}" type="pres">
      <dgm:prSet presAssocID="{6879ECC1-0503-42B3-ABC4-F23E11FDE470}" presName="horz1" presStyleCnt="0"/>
      <dgm:spPr/>
    </dgm:pt>
    <dgm:pt modelId="{1E6E830C-C5E0-4C91-8156-9A91D7FB95FE}" type="pres">
      <dgm:prSet presAssocID="{6879ECC1-0503-42B3-ABC4-F23E11FDE470}" presName="tx1" presStyleLbl="revTx" presStyleIdx="1" presStyleCnt="5"/>
      <dgm:spPr/>
    </dgm:pt>
    <dgm:pt modelId="{61445250-00C8-45A5-AEB9-60296E3AA116}" type="pres">
      <dgm:prSet presAssocID="{6879ECC1-0503-42B3-ABC4-F23E11FDE470}" presName="vert1" presStyleCnt="0"/>
      <dgm:spPr/>
    </dgm:pt>
    <dgm:pt modelId="{D1C1B7D1-A001-401A-A772-6650EAAB4820}" type="pres">
      <dgm:prSet presAssocID="{ED221554-15D4-4EF3-AA8F-5CB45942AEA9}" presName="thickLine" presStyleLbl="alignNode1" presStyleIdx="2" presStyleCnt="5"/>
      <dgm:spPr/>
    </dgm:pt>
    <dgm:pt modelId="{72A605E0-96B0-4815-8AA5-86E2F9E10A0D}" type="pres">
      <dgm:prSet presAssocID="{ED221554-15D4-4EF3-AA8F-5CB45942AEA9}" presName="horz1" presStyleCnt="0"/>
      <dgm:spPr/>
    </dgm:pt>
    <dgm:pt modelId="{191A0F71-20DE-4D2A-9A8B-17855EF3F921}" type="pres">
      <dgm:prSet presAssocID="{ED221554-15D4-4EF3-AA8F-5CB45942AEA9}" presName="tx1" presStyleLbl="revTx" presStyleIdx="2" presStyleCnt="5"/>
      <dgm:spPr/>
    </dgm:pt>
    <dgm:pt modelId="{FE3A8D4C-F294-4061-AC38-2BA558D1A1A4}" type="pres">
      <dgm:prSet presAssocID="{ED221554-15D4-4EF3-AA8F-5CB45942AEA9}" presName="vert1" presStyleCnt="0"/>
      <dgm:spPr/>
    </dgm:pt>
    <dgm:pt modelId="{69315CDF-EC56-448E-83B2-53CFFBA6AE22}" type="pres">
      <dgm:prSet presAssocID="{FDE22378-202B-4626-BDEF-4AE091C14E4F}" presName="thickLine" presStyleLbl="alignNode1" presStyleIdx="3" presStyleCnt="5"/>
      <dgm:spPr/>
    </dgm:pt>
    <dgm:pt modelId="{9AE6A162-6743-4CB7-B6AB-FA94BA9F45DE}" type="pres">
      <dgm:prSet presAssocID="{FDE22378-202B-4626-BDEF-4AE091C14E4F}" presName="horz1" presStyleCnt="0"/>
      <dgm:spPr/>
    </dgm:pt>
    <dgm:pt modelId="{8FAECAE1-3FB9-44E6-9CC1-189510D4FE9D}" type="pres">
      <dgm:prSet presAssocID="{FDE22378-202B-4626-BDEF-4AE091C14E4F}" presName="tx1" presStyleLbl="revTx" presStyleIdx="3" presStyleCnt="5"/>
      <dgm:spPr/>
    </dgm:pt>
    <dgm:pt modelId="{2E5CD7B6-500C-478B-99E9-4B2CD63E371C}" type="pres">
      <dgm:prSet presAssocID="{FDE22378-202B-4626-BDEF-4AE091C14E4F}" presName="vert1" presStyleCnt="0"/>
      <dgm:spPr/>
    </dgm:pt>
    <dgm:pt modelId="{3F6DE20C-5BA2-436D-9C3D-96C010F8F41E}" type="pres">
      <dgm:prSet presAssocID="{53985258-3A74-41A9-B0C2-CCA2A35CC559}" presName="thickLine" presStyleLbl="alignNode1" presStyleIdx="4" presStyleCnt="5"/>
      <dgm:spPr/>
    </dgm:pt>
    <dgm:pt modelId="{D77C8D92-10D1-472D-BCA7-9CEBC93CC55B}" type="pres">
      <dgm:prSet presAssocID="{53985258-3A74-41A9-B0C2-CCA2A35CC559}" presName="horz1" presStyleCnt="0"/>
      <dgm:spPr/>
    </dgm:pt>
    <dgm:pt modelId="{6AE5BFDB-0E8B-451C-A01D-E56A7F7FF986}" type="pres">
      <dgm:prSet presAssocID="{53985258-3A74-41A9-B0C2-CCA2A35CC559}" presName="tx1" presStyleLbl="revTx" presStyleIdx="4" presStyleCnt="5"/>
      <dgm:spPr/>
    </dgm:pt>
    <dgm:pt modelId="{1AAC758F-3D09-4A1B-8763-E4BD399F7C50}" type="pres">
      <dgm:prSet presAssocID="{53985258-3A74-41A9-B0C2-CCA2A35CC559}" presName="vert1" presStyleCnt="0"/>
      <dgm:spPr/>
    </dgm:pt>
  </dgm:ptLst>
  <dgm:cxnLst>
    <dgm:cxn modelId="{DA191A00-6479-424A-B0D0-1872A701ED9B}" srcId="{F457022A-C8F8-44B5-9EB4-634D6BD83CE3}" destId="{6879ECC1-0503-42B3-ABC4-F23E11FDE470}" srcOrd="1" destOrd="0" parTransId="{EA1C7F2E-82CF-4003-83BD-E95C040750E3}" sibTransId="{BE163FA6-6C89-47CE-9447-C6D02007777F}"/>
    <dgm:cxn modelId="{A5565911-5CA8-4CA4-81BB-3BB82C416F94}" type="presOf" srcId="{ED221554-15D4-4EF3-AA8F-5CB45942AEA9}" destId="{191A0F71-20DE-4D2A-9A8B-17855EF3F921}" srcOrd="0" destOrd="0" presId="urn:microsoft.com/office/officeart/2008/layout/LinedList"/>
    <dgm:cxn modelId="{15C02816-90A3-428A-B280-CED0F1BD454F}" type="presOf" srcId="{F457022A-C8F8-44B5-9EB4-634D6BD83CE3}" destId="{15934C6D-6E9B-4B8C-979E-61603A61A342}" srcOrd="0" destOrd="0" presId="urn:microsoft.com/office/officeart/2008/layout/LinedList"/>
    <dgm:cxn modelId="{0F7AAF16-8AC0-41E0-9960-32159FB9D974}" type="presOf" srcId="{FDE22378-202B-4626-BDEF-4AE091C14E4F}" destId="{8FAECAE1-3FB9-44E6-9CC1-189510D4FE9D}" srcOrd="0" destOrd="0" presId="urn:microsoft.com/office/officeart/2008/layout/LinedList"/>
    <dgm:cxn modelId="{F1310219-C0F4-4460-B1DF-D19D200B56A4}" type="presOf" srcId="{6879ECC1-0503-42B3-ABC4-F23E11FDE470}" destId="{1E6E830C-C5E0-4C91-8156-9A91D7FB95FE}" srcOrd="0" destOrd="0" presId="urn:microsoft.com/office/officeart/2008/layout/LinedList"/>
    <dgm:cxn modelId="{74A3C921-FCE3-4461-8638-EB00F7B53EBE}" srcId="{F457022A-C8F8-44B5-9EB4-634D6BD83CE3}" destId="{53985258-3A74-41A9-B0C2-CCA2A35CC559}" srcOrd="4" destOrd="0" parTransId="{71459C24-8FD3-4590-94A6-4020B97CE6A5}" sibTransId="{5250EAF4-27F4-4A16-8E33-5BFFB5293EF3}"/>
    <dgm:cxn modelId="{6894F535-F3CD-4A29-A53E-350D61D679E0}" type="presOf" srcId="{D058868C-7542-4F0A-9569-6E8E9F780A20}" destId="{89932492-4484-46AD-BBEC-4AC57039AFE3}" srcOrd="0" destOrd="0" presId="urn:microsoft.com/office/officeart/2008/layout/LinedList"/>
    <dgm:cxn modelId="{A644E59E-E2CF-483D-8BA9-F699444AEAFA}" type="presOf" srcId="{53985258-3A74-41A9-B0C2-CCA2A35CC559}" destId="{6AE5BFDB-0E8B-451C-A01D-E56A7F7FF986}" srcOrd="0" destOrd="0" presId="urn:microsoft.com/office/officeart/2008/layout/LinedList"/>
    <dgm:cxn modelId="{C73D0FCA-5640-425B-9C27-C5728793F21C}" srcId="{F457022A-C8F8-44B5-9EB4-634D6BD83CE3}" destId="{ED221554-15D4-4EF3-AA8F-5CB45942AEA9}" srcOrd="2" destOrd="0" parTransId="{DDFC4CB1-D45A-43BE-B147-7C5DB4050BAC}" sibTransId="{14365F8D-6D48-4BBA-A846-2779DB8F9FAF}"/>
    <dgm:cxn modelId="{72FDF9CA-78EA-4F84-8C5D-CBAB8D63E327}" srcId="{F457022A-C8F8-44B5-9EB4-634D6BD83CE3}" destId="{D058868C-7542-4F0A-9569-6E8E9F780A20}" srcOrd="0" destOrd="0" parTransId="{19B38187-D96E-4FBF-9718-F301744B2967}" sibTransId="{F3FB2007-7B80-47B8-9328-6999291C5E3B}"/>
    <dgm:cxn modelId="{D3BE0AFF-2F9E-4088-95B0-1282641EC7A8}" srcId="{F457022A-C8F8-44B5-9EB4-634D6BD83CE3}" destId="{FDE22378-202B-4626-BDEF-4AE091C14E4F}" srcOrd="3" destOrd="0" parTransId="{23FC58CB-A2E3-4BCB-A086-0C4457F11D18}" sibTransId="{046DA874-250C-432E-9FD1-095E9BD12FFD}"/>
    <dgm:cxn modelId="{6E8B499C-A717-45AC-A32A-7E1F42E146A7}" type="presParOf" srcId="{15934C6D-6E9B-4B8C-979E-61603A61A342}" destId="{506F2C06-0D44-42E7-9FE9-C7B148940649}" srcOrd="0" destOrd="0" presId="urn:microsoft.com/office/officeart/2008/layout/LinedList"/>
    <dgm:cxn modelId="{F349CDA1-59AC-43EA-8976-9A4F773E65C5}" type="presParOf" srcId="{15934C6D-6E9B-4B8C-979E-61603A61A342}" destId="{C3499730-0A9F-475E-A189-F6A67BEC2ED2}" srcOrd="1" destOrd="0" presId="urn:microsoft.com/office/officeart/2008/layout/LinedList"/>
    <dgm:cxn modelId="{8C276016-5AB0-46C8-9621-95257F5F0093}" type="presParOf" srcId="{C3499730-0A9F-475E-A189-F6A67BEC2ED2}" destId="{89932492-4484-46AD-BBEC-4AC57039AFE3}" srcOrd="0" destOrd="0" presId="urn:microsoft.com/office/officeart/2008/layout/LinedList"/>
    <dgm:cxn modelId="{CE8BA42A-FCD8-48CA-AEE7-395A8C8FFB19}" type="presParOf" srcId="{C3499730-0A9F-475E-A189-F6A67BEC2ED2}" destId="{05CD19A3-1F91-4D19-8CCE-73D259DD0E51}" srcOrd="1" destOrd="0" presId="urn:microsoft.com/office/officeart/2008/layout/LinedList"/>
    <dgm:cxn modelId="{3C6C9F10-661B-4C16-9121-9F9961391C30}" type="presParOf" srcId="{15934C6D-6E9B-4B8C-979E-61603A61A342}" destId="{902401D9-996D-4264-AE78-1347A3111739}" srcOrd="2" destOrd="0" presId="urn:microsoft.com/office/officeart/2008/layout/LinedList"/>
    <dgm:cxn modelId="{182D5A6A-7B71-48D2-A6F0-56AEEF234BBB}" type="presParOf" srcId="{15934C6D-6E9B-4B8C-979E-61603A61A342}" destId="{72E0ADB7-371E-4561-8302-D1FF114EE3E8}" srcOrd="3" destOrd="0" presId="urn:microsoft.com/office/officeart/2008/layout/LinedList"/>
    <dgm:cxn modelId="{7250B2BA-6DB8-4FFB-BE11-8BBBD7AAC484}" type="presParOf" srcId="{72E0ADB7-371E-4561-8302-D1FF114EE3E8}" destId="{1E6E830C-C5E0-4C91-8156-9A91D7FB95FE}" srcOrd="0" destOrd="0" presId="urn:microsoft.com/office/officeart/2008/layout/LinedList"/>
    <dgm:cxn modelId="{57B65AFC-F3BD-4735-9249-7153D4F4355F}" type="presParOf" srcId="{72E0ADB7-371E-4561-8302-D1FF114EE3E8}" destId="{61445250-00C8-45A5-AEB9-60296E3AA116}" srcOrd="1" destOrd="0" presId="urn:microsoft.com/office/officeart/2008/layout/LinedList"/>
    <dgm:cxn modelId="{F33F3C93-EDAB-41B5-B67B-444FBCB52666}" type="presParOf" srcId="{15934C6D-6E9B-4B8C-979E-61603A61A342}" destId="{D1C1B7D1-A001-401A-A772-6650EAAB4820}" srcOrd="4" destOrd="0" presId="urn:microsoft.com/office/officeart/2008/layout/LinedList"/>
    <dgm:cxn modelId="{BA4CE493-6607-45D3-8A47-B932332C91C8}" type="presParOf" srcId="{15934C6D-6E9B-4B8C-979E-61603A61A342}" destId="{72A605E0-96B0-4815-8AA5-86E2F9E10A0D}" srcOrd="5" destOrd="0" presId="urn:microsoft.com/office/officeart/2008/layout/LinedList"/>
    <dgm:cxn modelId="{A8D5BBC0-D387-4965-AEB3-AE0ED07CAB68}" type="presParOf" srcId="{72A605E0-96B0-4815-8AA5-86E2F9E10A0D}" destId="{191A0F71-20DE-4D2A-9A8B-17855EF3F921}" srcOrd="0" destOrd="0" presId="urn:microsoft.com/office/officeart/2008/layout/LinedList"/>
    <dgm:cxn modelId="{982BC020-D03E-4986-ACF9-A27BDAA50417}" type="presParOf" srcId="{72A605E0-96B0-4815-8AA5-86E2F9E10A0D}" destId="{FE3A8D4C-F294-4061-AC38-2BA558D1A1A4}" srcOrd="1" destOrd="0" presId="urn:microsoft.com/office/officeart/2008/layout/LinedList"/>
    <dgm:cxn modelId="{E5190EF5-66AE-4EF2-A65B-6CF1E31153A7}" type="presParOf" srcId="{15934C6D-6E9B-4B8C-979E-61603A61A342}" destId="{69315CDF-EC56-448E-83B2-53CFFBA6AE22}" srcOrd="6" destOrd="0" presId="urn:microsoft.com/office/officeart/2008/layout/LinedList"/>
    <dgm:cxn modelId="{A30192F2-6CE4-4131-8481-680B24DCD14D}" type="presParOf" srcId="{15934C6D-6E9B-4B8C-979E-61603A61A342}" destId="{9AE6A162-6743-4CB7-B6AB-FA94BA9F45DE}" srcOrd="7" destOrd="0" presId="urn:microsoft.com/office/officeart/2008/layout/LinedList"/>
    <dgm:cxn modelId="{F2E5633C-AF27-45E8-A9F6-03838824C642}" type="presParOf" srcId="{9AE6A162-6743-4CB7-B6AB-FA94BA9F45DE}" destId="{8FAECAE1-3FB9-44E6-9CC1-189510D4FE9D}" srcOrd="0" destOrd="0" presId="urn:microsoft.com/office/officeart/2008/layout/LinedList"/>
    <dgm:cxn modelId="{DE3AF0CC-CDA5-46E7-90E9-CAD832F93D60}" type="presParOf" srcId="{9AE6A162-6743-4CB7-B6AB-FA94BA9F45DE}" destId="{2E5CD7B6-500C-478B-99E9-4B2CD63E371C}" srcOrd="1" destOrd="0" presId="urn:microsoft.com/office/officeart/2008/layout/LinedList"/>
    <dgm:cxn modelId="{35ED4E66-0CD5-4E5B-B307-E4733ED247AA}" type="presParOf" srcId="{15934C6D-6E9B-4B8C-979E-61603A61A342}" destId="{3F6DE20C-5BA2-436D-9C3D-96C010F8F41E}" srcOrd="8" destOrd="0" presId="urn:microsoft.com/office/officeart/2008/layout/LinedList"/>
    <dgm:cxn modelId="{928C97A3-7A3C-4F9C-8ED3-175153F0E548}" type="presParOf" srcId="{15934C6D-6E9B-4B8C-979E-61603A61A342}" destId="{D77C8D92-10D1-472D-BCA7-9CEBC93CC55B}" srcOrd="9" destOrd="0" presId="urn:microsoft.com/office/officeart/2008/layout/LinedList"/>
    <dgm:cxn modelId="{CBD78601-4466-480B-B12E-1F3D23DB66E8}" type="presParOf" srcId="{D77C8D92-10D1-472D-BCA7-9CEBC93CC55B}" destId="{6AE5BFDB-0E8B-451C-A01D-E56A7F7FF986}" srcOrd="0" destOrd="0" presId="urn:microsoft.com/office/officeart/2008/layout/LinedList"/>
    <dgm:cxn modelId="{4F996C38-6D1A-4C05-8FEA-F0ED97437C99}" type="presParOf" srcId="{D77C8D92-10D1-472D-BCA7-9CEBC93CC55B}" destId="{1AAC758F-3D09-4A1B-8763-E4BD399F7C50}"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457022A-C8F8-44B5-9EB4-634D6BD83CE3}" type="doc">
      <dgm:prSet loTypeId="urn:microsoft.com/office/officeart/2008/layout/LinedList" loCatId="list" qsTypeId="urn:microsoft.com/office/officeart/2005/8/quickstyle/simple1" qsCatId="simple" csTypeId="urn:microsoft.com/office/officeart/2005/8/colors/accent1_1" csCatId="accent1" phldr="1"/>
      <dgm:spPr/>
      <dgm:t>
        <a:bodyPr/>
        <a:lstStyle/>
        <a:p>
          <a:endParaRPr lang="en-US"/>
        </a:p>
      </dgm:t>
    </dgm:pt>
    <dgm:pt modelId="{D058868C-7542-4F0A-9569-6E8E9F780A20}">
      <dgm:prSet custT="1"/>
      <dgm:spPr/>
      <dgm:t>
        <a:bodyPr/>
        <a:lstStyle/>
        <a:p>
          <a:r>
            <a:rPr lang="en-US" sz="3200" dirty="0">
              <a:solidFill>
                <a:schemeClr val="accent5"/>
              </a:solidFill>
              <a:latin typeface="ITC Avant Garde Gothic Book" pitchFamily="50" charset="0"/>
            </a:rPr>
            <a:t>An Ohioan by birth, a Kentuckian by calling</a:t>
          </a:r>
        </a:p>
      </dgm:t>
    </dgm:pt>
    <dgm:pt modelId="{19B38187-D96E-4FBF-9718-F301744B2967}" type="parTrans" cxnId="{72FDF9CA-78EA-4F84-8C5D-CBAB8D63E327}">
      <dgm:prSet/>
      <dgm:spPr/>
      <dgm:t>
        <a:bodyPr/>
        <a:lstStyle/>
        <a:p>
          <a:endParaRPr lang="en-US"/>
        </a:p>
      </dgm:t>
    </dgm:pt>
    <dgm:pt modelId="{F3FB2007-7B80-47B8-9328-6999291C5E3B}" type="sibTrans" cxnId="{72FDF9CA-78EA-4F84-8C5D-CBAB8D63E327}">
      <dgm:prSet/>
      <dgm:spPr/>
      <dgm:t>
        <a:bodyPr/>
        <a:lstStyle/>
        <a:p>
          <a:endParaRPr lang="en-US"/>
        </a:p>
      </dgm:t>
    </dgm:pt>
    <dgm:pt modelId="{6879ECC1-0503-42B3-ABC4-F23E11FDE470}">
      <dgm:prSet custT="1"/>
      <dgm:spPr/>
      <dgm:t>
        <a:bodyPr/>
        <a:lstStyle/>
        <a:p>
          <a:r>
            <a:rPr lang="en-US" sz="3200" dirty="0">
              <a:solidFill>
                <a:schemeClr val="accent5"/>
              </a:solidFill>
              <a:latin typeface="ITC Avant Garde Gothic Book" pitchFamily="50" charset="0"/>
            </a:rPr>
            <a:t>Married to Steve, residing in the Port of New</a:t>
          </a:r>
        </a:p>
      </dgm:t>
    </dgm:pt>
    <dgm:pt modelId="{EA1C7F2E-82CF-4003-83BD-E95C040750E3}" type="parTrans" cxnId="{DA191A00-6479-424A-B0D0-1872A701ED9B}">
      <dgm:prSet/>
      <dgm:spPr/>
      <dgm:t>
        <a:bodyPr/>
        <a:lstStyle/>
        <a:p>
          <a:endParaRPr lang="en-US"/>
        </a:p>
      </dgm:t>
    </dgm:pt>
    <dgm:pt modelId="{BE163FA6-6C89-47CE-9447-C6D02007777F}" type="sibTrans" cxnId="{DA191A00-6479-424A-B0D0-1872A701ED9B}">
      <dgm:prSet/>
      <dgm:spPr/>
      <dgm:t>
        <a:bodyPr/>
        <a:lstStyle/>
        <a:p>
          <a:endParaRPr lang="en-US"/>
        </a:p>
      </dgm:t>
    </dgm:pt>
    <dgm:pt modelId="{ED221554-15D4-4EF3-AA8F-5CB45942AEA9}">
      <dgm:prSet custT="1"/>
      <dgm:spPr/>
      <dgm:t>
        <a:bodyPr/>
        <a:lstStyle/>
        <a:p>
          <a:r>
            <a:rPr lang="en-US" sz="3200" dirty="0">
              <a:solidFill>
                <a:schemeClr val="accent5"/>
              </a:solidFill>
              <a:latin typeface="ITC Avant Garde Gothic Book" pitchFamily="50" charset="0"/>
            </a:rPr>
            <a:t>Lover of cold-weather travel +  mission trips </a:t>
          </a:r>
          <a:br>
            <a:rPr lang="en-US" sz="3200" dirty="0">
              <a:solidFill>
                <a:schemeClr val="accent5"/>
              </a:solidFill>
              <a:latin typeface="ITC Avant Garde Gothic Book" pitchFamily="50" charset="0"/>
            </a:rPr>
          </a:br>
          <a:endParaRPr lang="en-US" sz="3200" dirty="0">
            <a:solidFill>
              <a:schemeClr val="accent5"/>
            </a:solidFill>
            <a:latin typeface="ITC Avant Garde Gothic Book" pitchFamily="50" charset="0"/>
          </a:endParaRPr>
        </a:p>
      </dgm:t>
    </dgm:pt>
    <dgm:pt modelId="{DDFC4CB1-D45A-43BE-B147-7C5DB4050BAC}" type="parTrans" cxnId="{C73D0FCA-5640-425B-9C27-C5728793F21C}">
      <dgm:prSet/>
      <dgm:spPr/>
      <dgm:t>
        <a:bodyPr/>
        <a:lstStyle/>
        <a:p>
          <a:endParaRPr lang="en-US"/>
        </a:p>
      </dgm:t>
    </dgm:pt>
    <dgm:pt modelId="{14365F8D-6D48-4BBA-A846-2779DB8F9FAF}" type="sibTrans" cxnId="{C73D0FCA-5640-425B-9C27-C5728793F21C}">
      <dgm:prSet/>
      <dgm:spPr/>
      <dgm:t>
        <a:bodyPr/>
        <a:lstStyle/>
        <a:p>
          <a:endParaRPr lang="en-US"/>
        </a:p>
      </dgm:t>
    </dgm:pt>
    <dgm:pt modelId="{FDE22378-202B-4626-BDEF-4AE091C14E4F}">
      <dgm:prSet custT="1"/>
      <dgm:spPr/>
      <dgm:t>
        <a:bodyPr/>
        <a:lstStyle/>
        <a:p>
          <a:r>
            <a:rPr lang="en-US" sz="3200" kern="1200" dirty="0">
              <a:solidFill>
                <a:srgbClr val="FEFADF"/>
              </a:solidFill>
              <a:latin typeface="ITC Avant Garde Gothic Book" pitchFamily="50" charset="0"/>
              <a:ea typeface="+mn-ea"/>
              <a:cs typeface="+mn-cs"/>
            </a:rPr>
            <a:t>Board Member, Commonwealth of Kentucky Science and Engineering Fair</a:t>
          </a:r>
        </a:p>
      </dgm:t>
    </dgm:pt>
    <dgm:pt modelId="{23FC58CB-A2E3-4BCB-A086-0C4457F11D18}" type="parTrans" cxnId="{D3BE0AFF-2F9E-4088-95B0-1282641EC7A8}">
      <dgm:prSet/>
      <dgm:spPr/>
      <dgm:t>
        <a:bodyPr/>
        <a:lstStyle/>
        <a:p>
          <a:endParaRPr lang="en-US"/>
        </a:p>
      </dgm:t>
    </dgm:pt>
    <dgm:pt modelId="{046DA874-250C-432E-9FD1-095E9BD12FFD}" type="sibTrans" cxnId="{D3BE0AFF-2F9E-4088-95B0-1282641EC7A8}">
      <dgm:prSet/>
      <dgm:spPr/>
      <dgm:t>
        <a:bodyPr/>
        <a:lstStyle/>
        <a:p>
          <a:endParaRPr lang="en-US"/>
        </a:p>
      </dgm:t>
    </dgm:pt>
    <dgm:pt modelId="{53985258-3A74-41A9-B0C2-CCA2A35CC559}">
      <dgm:prSet custT="1"/>
      <dgm:spPr/>
      <dgm:t>
        <a:bodyPr/>
        <a:lstStyle/>
        <a:p>
          <a:r>
            <a:rPr lang="en-US" sz="3200" dirty="0">
              <a:solidFill>
                <a:schemeClr val="accent5"/>
              </a:solidFill>
              <a:latin typeface="ITC Avant Garde Gothic Book" pitchFamily="50" charset="0"/>
            </a:rPr>
            <a:t>Owner of 19 pairs of Converse Chuck Taylors</a:t>
          </a:r>
          <a:br>
            <a:rPr lang="en-US" sz="3200" dirty="0"/>
          </a:br>
          <a:endParaRPr lang="en-US" sz="3200" dirty="0"/>
        </a:p>
      </dgm:t>
    </dgm:pt>
    <dgm:pt modelId="{71459C24-8FD3-4590-94A6-4020B97CE6A5}" type="parTrans" cxnId="{0116FDF9-F972-4034-A4C6-EE2F137DF3A0}">
      <dgm:prSet/>
      <dgm:spPr/>
      <dgm:t>
        <a:bodyPr/>
        <a:lstStyle/>
        <a:p>
          <a:endParaRPr lang="en-US"/>
        </a:p>
      </dgm:t>
    </dgm:pt>
    <dgm:pt modelId="{5250EAF4-27F4-4A16-8E33-5BFFB5293EF3}" type="sibTrans" cxnId="{0116FDF9-F972-4034-A4C6-EE2F137DF3A0}">
      <dgm:prSet/>
      <dgm:spPr/>
      <dgm:t>
        <a:bodyPr/>
        <a:lstStyle/>
        <a:p>
          <a:endParaRPr lang="en-US"/>
        </a:p>
      </dgm:t>
    </dgm:pt>
    <dgm:pt modelId="{15934C6D-6E9B-4B8C-979E-61603A61A342}" type="pres">
      <dgm:prSet presAssocID="{F457022A-C8F8-44B5-9EB4-634D6BD83CE3}" presName="vert0" presStyleCnt="0">
        <dgm:presLayoutVars>
          <dgm:dir/>
          <dgm:animOne val="branch"/>
          <dgm:animLvl val="lvl"/>
        </dgm:presLayoutVars>
      </dgm:prSet>
      <dgm:spPr/>
    </dgm:pt>
    <dgm:pt modelId="{506F2C06-0D44-42E7-9FE9-C7B148940649}" type="pres">
      <dgm:prSet presAssocID="{D058868C-7542-4F0A-9569-6E8E9F780A20}" presName="thickLine" presStyleLbl="alignNode1" presStyleIdx="0" presStyleCnt="5"/>
      <dgm:spPr/>
    </dgm:pt>
    <dgm:pt modelId="{C3499730-0A9F-475E-A189-F6A67BEC2ED2}" type="pres">
      <dgm:prSet presAssocID="{D058868C-7542-4F0A-9569-6E8E9F780A20}" presName="horz1" presStyleCnt="0"/>
      <dgm:spPr/>
    </dgm:pt>
    <dgm:pt modelId="{89932492-4484-46AD-BBEC-4AC57039AFE3}" type="pres">
      <dgm:prSet presAssocID="{D058868C-7542-4F0A-9569-6E8E9F780A20}" presName="tx1" presStyleLbl="revTx" presStyleIdx="0" presStyleCnt="5"/>
      <dgm:spPr/>
    </dgm:pt>
    <dgm:pt modelId="{05CD19A3-1F91-4D19-8CCE-73D259DD0E51}" type="pres">
      <dgm:prSet presAssocID="{D058868C-7542-4F0A-9569-6E8E9F780A20}" presName="vert1" presStyleCnt="0"/>
      <dgm:spPr/>
    </dgm:pt>
    <dgm:pt modelId="{902401D9-996D-4264-AE78-1347A3111739}" type="pres">
      <dgm:prSet presAssocID="{6879ECC1-0503-42B3-ABC4-F23E11FDE470}" presName="thickLine" presStyleLbl="alignNode1" presStyleIdx="1" presStyleCnt="5"/>
      <dgm:spPr/>
    </dgm:pt>
    <dgm:pt modelId="{72E0ADB7-371E-4561-8302-D1FF114EE3E8}" type="pres">
      <dgm:prSet presAssocID="{6879ECC1-0503-42B3-ABC4-F23E11FDE470}" presName="horz1" presStyleCnt="0"/>
      <dgm:spPr/>
    </dgm:pt>
    <dgm:pt modelId="{1E6E830C-C5E0-4C91-8156-9A91D7FB95FE}" type="pres">
      <dgm:prSet presAssocID="{6879ECC1-0503-42B3-ABC4-F23E11FDE470}" presName="tx1" presStyleLbl="revTx" presStyleIdx="1" presStyleCnt="5"/>
      <dgm:spPr/>
    </dgm:pt>
    <dgm:pt modelId="{61445250-00C8-45A5-AEB9-60296E3AA116}" type="pres">
      <dgm:prSet presAssocID="{6879ECC1-0503-42B3-ABC4-F23E11FDE470}" presName="vert1" presStyleCnt="0"/>
      <dgm:spPr/>
    </dgm:pt>
    <dgm:pt modelId="{D1C1B7D1-A001-401A-A772-6650EAAB4820}" type="pres">
      <dgm:prSet presAssocID="{ED221554-15D4-4EF3-AA8F-5CB45942AEA9}" presName="thickLine" presStyleLbl="alignNode1" presStyleIdx="2" presStyleCnt="5"/>
      <dgm:spPr/>
    </dgm:pt>
    <dgm:pt modelId="{72A605E0-96B0-4815-8AA5-86E2F9E10A0D}" type="pres">
      <dgm:prSet presAssocID="{ED221554-15D4-4EF3-AA8F-5CB45942AEA9}" presName="horz1" presStyleCnt="0"/>
      <dgm:spPr/>
    </dgm:pt>
    <dgm:pt modelId="{191A0F71-20DE-4D2A-9A8B-17855EF3F921}" type="pres">
      <dgm:prSet presAssocID="{ED221554-15D4-4EF3-AA8F-5CB45942AEA9}" presName="tx1" presStyleLbl="revTx" presStyleIdx="2" presStyleCnt="5"/>
      <dgm:spPr/>
    </dgm:pt>
    <dgm:pt modelId="{FE3A8D4C-F294-4061-AC38-2BA558D1A1A4}" type="pres">
      <dgm:prSet presAssocID="{ED221554-15D4-4EF3-AA8F-5CB45942AEA9}" presName="vert1" presStyleCnt="0"/>
      <dgm:spPr/>
    </dgm:pt>
    <dgm:pt modelId="{69315CDF-EC56-448E-83B2-53CFFBA6AE22}" type="pres">
      <dgm:prSet presAssocID="{FDE22378-202B-4626-BDEF-4AE091C14E4F}" presName="thickLine" presStyleLbl="alignNode1" presStyleIdx="3" presStyleCnt="5"/>
      <dgm:spPr/>
    </dgm:pt>
    <dgm:pt modelId="{9AE6A162-6743-4CB7-B6AB-FA94BA9F45DE}" type="pres">
      <dgm:prSet presAssocID="{FDE22378-202B-4626-BDEF-4AE091C14E4F}" presName="horz1" presStyleCnt="0"/>
      <dgm:spPr/>
    </dgm:pt>
    <dgm:pt modelId="{8FAECAE1-3FB9-44E6-9CC1-189510D4FE9D}" type="pres">
      <dgm:prSet presAssocID="{FDE22378-202B-4626-BDEF-4AE091C14E4F}" presName="tx1" presStyleLbl="revTx" presStyleIdx="3" presStyleCnt="5"/>
      <dgm:spPr/>
    </dgm:pt>
    <dgm:pt modelId="{2E5CD7B6-500C-478B-99E9-4B2CD63E371C}" type="pres">
      <dgm:prSet presAssocID="{FDE22378-202B-4626-BDEF-4AE091C14E4F}" presName="vert1" presStyleCnt="0"/>
      <dgm:spPr/>
    </dgm:pt>
    <dgm:pt modelId="{3F6DE20C-5BA2-436D-9C3D-96C010F8F41E}" type="pres">
      <dgm:prSet presAssocID="{53985258-3A74-41A9-B0C2-CCA2A35CC559}" presName="thickLine" presStyleLbl="alignNode1" presStyleIdx="4" presStyleCnt="5"/>
      <dgm:spPr/>
    </dgm:pt>
    <dgm:pt modelId="{D77C8D92-10D1-472D-BCA7-9CEBC93CC55B}" type="pres">
      <dgm:prSet presAssocID="{53985258-3A74-41A9-B0C2-CCA2A35CC559}" presName="horz1" presStyleCnt="0"/>
      <dgm:spPr/>
    </dgm:pt>
    <dgm:pt modelId="{6AE5BFDB-0E8B-451C-A01D-E56A7F7FF986}" type="pres">
      <dgm:prSet presAssocID="{53985258-3A74-41A9-B0C2-CCA2A35CC559}" presName="tx1" presStyleLbl="revTx" presStyleIdx="4" presStyleCnt="5"/>
      <dgm:spPr/>
    </dgm:pt>
    <dgm:pt modelId="{1AAC758F-3D09-4A1B-8763-E4BD399F7C50}" type="pres">
      <dgm:prSet presAssocID="{53985258-3A74-41A9-B0C2-CCA2A35CC559}" presName="vert1" presStyleCnt="0"/>
      <dgm:spPr/>
    </dgm:pt>
  </dgm:ptLst>
  <dgm:cxnLst>
    <dgm:cxn modelId="{DA191A00-6479-424A-B0D0-1872A701ED9B}" srcId="{F457022A-C8F8-44B5-9EB4-634D6BD83CE3}" destId="{6879ECC1-0503-42B3-ABC4-F23E11FDE470}" srcOrd="1" destOrd="0" parTransId="{EA1C7F2E-82CF-4003-83BD-E95C040750E3}" sibTransId="{BE163FA6-6C89-47CE-9447-C6D02007777F}"/>
    <dgm:cxn modelId="{8D207C0C-53AA-4954-841E-27A8E35B4428}" type="presOf" srcId="{53985258-3A74-41A9-B0C2-CCA2A35CC559}" destId="{6AE5BFDB-0E8B-451C-A01D-E56A7F7FF986}" srcOrd="0" destOrd="0" presId="urn:microsoft.com/office/officeart/2008/layout/LinedList"/>
    <dgm:cxn modelId="{A5565911-5CA8-4CA4-81BB-3BB82C416F94}" type="presOf" srcId="{ED221554-15D4-4EF3-AA8F-5CB45942AEA9}" destId="{191A0F71-20DE-4D2A-9A8B-17855EF3F921}" srcOrd="0" destOrd="0" presId="urn:microsoft.com/office/officeart/2008/layout/LinedList"/>
    <dgm:cxn modelId="{15C02816-90A3-428A-B280-CED0F1BD454F}" type="presOf" srcId="{F457022A-C8F8-44B5-9EB4-634D6BD83CE3}" destId="{15934C6D-6E9B-4B8C-979E-61603A61A342}" srcOrd="0" destOrd="0" presId="urn:microsoft.com/office/officeart/2008/layout/LinedList"/>
    <dgm:cxn modelId="{0F7AAF16-8AC0-41E0-9960-32159FB9D974}" type="presOf" srcId="{FDE22378-202B-4626-BDEF-4AE091C14E4F}" destId="{8FAECAE1-3FB9-44E6-9CC1-189510D4FE9D}" srcOrd="0" destOrd="0" presId="urn:microsoft.com/office/officeart/2008/layout/LinedList"/>
    <dgm:cxn modelId="{F1310219-C0F4-4460-B1DF-D19D200B56A4}" type="presOf" srcId="{6879ECC1-0503-42B3-ABC4-F23E11FDE470}" destId="{1E6E830C-C5E0-4C91-8156-9A91D7FB95FE}" srcOrd="0" destOrd="0" presId="urn:microsoft.com/office/officeart/2008/layout/LinedList"/>
    <dgm:cxn modelId="{6894F535-F3CD-4A29-A53E-350D61D679E0}" type="presOf" srcId="{D058868C-7542-4F0A-9569-6E8E9F780A20}" destId="{89932492-4484-46AD-BBEC-4AC57039AFE3}" srcOrd="0" destOrd="0" presId="urn:microsoft.com/office/officeart/2008/layout/LinedList"/>
    <dgm:cxn modelId="{C73D0FCA-5640-425B-9C27-C5728793F21C}" srcId="{F457022A-C8F8-44B5-9EB4-634D6BD83CE3}" destId="{ED221554-15D4-4EF3-AA8F-5CB45942AEA9}" srcOrd="2" destOrd="0" parTransId="{DDFC4CB1-D45A-43BE-B147-7C5DB4050BAC}" sibTransId="{14365F8D-6D48-4BBA-A846-2779DB8F9FAF}"/>
    <dgm:cxn modelId="{72FDF9CA-78EA-4F84-8C5D-CBAB8D63E327}" srcId="{F457022A-C8F8-44B5-9EB4-634D6BD83CE3}" destId="{D058868C-7542-4F0A-9569-6E8E9F780A20}" srcOrd="0" destOrd="0" parTransId="{19B38187-D96E-4FBF-9718-F301744B2967}" sibTransId="{F3FB2007-7B80-47B8-9328-6999291C5E3B}"/>
    <dgm:cxn modelId="{0116FDF9-F972-4034-A4C6-EE2F137DF3A0}" srcId="{F457022A-C8F8-44B5-9EB4-634D6BD83CE3}" destId="{53985258-3A74-41A9-B0C2-CCA2A35CC559}" srcOrd="4" destOrd="0" parTransId="{71459C24-8FD3-4590-94A6-4020B97CE6A5}" sibTransId="{5250EAF4-27F4-4A16-8E33-5BFFB5293EF3}"/>
    <dgm:cxn modelId="{D3BE0AFF-2F9E-4088-95B0-1282641EC7A8}" srcId="{F457022A-C8F8-44B5-9EB4-634D6BD83CE3}" destId="{FDE22378-202B-4626-BDEF-4AE091C14E4F}" srcOrd="3" destOrd="0" parTransId="{23FC58CB-A2E3-4BCB-A086-0C4457F11D18}" sibTransId="{046DA874-250C-432E-9FD1-095E9BD12FFD}"/>
    <dgm:cxn modelId="{6E8B499C-A717-45AC-A32A-7E1F42E146A7}" type="presParOf" srcId="{15934C6D-6E9B-4B8C-979E-61603A61A342}" destId="{506F2C06-0D44-42E7-9FE9-C7B148940649}" srcOrd="0" destOrd="0" presId="urn:microsoft.com/office/officeart/2008/layout/LinedList"/>
    <dgm:cxn modelId="{F349CDA1-59AC-43EA-8976-9A4F773E65C5}" type="presParOf" srcId="{15934C6D-6E9B-4B8C-979E-61603A61A342}" destId="{C3499730-0A9F-475E-A189-F6A67BEC2ED2}" srcOrd="1" destOrd="0" presId="urn:microsoft.com/office/officeart/2008/layout/LinedList"/>
    <dgm:cxn modelId="{8C276016-5AB0-46C8-9621-95257F5F0093}" type="presParOf" srcId="{C3499730-0A9F-475E-A189-F6A67BEC2ED2}" destId="{89932492-4484-46AD-BBEC-4AC57039AFE3}" srcOrd="0" destOrd="0" presId="urn:microsoft.com/office/officeart/2008/layout/LinedList"/>
    <dgm:cxn modelId="{CE8BA42A-FCD8-48CA-AEE7-395A8C8FFB19}" type="presParOf" srcId="{C3499730-0A9F-475E-A189-F6A67BEC2ED2}" destId="{05CD19A3-1F91-4D19-8CCE-73D259DD0E51}" srcOrd="1" destOrd="0" presId="urn:microsoft.com/office/officeart/2008/layout/LinedList"/>
    <dgm:cxn modelId="{3C6C9F10-661B-4C16-9121-9F9961391C30}" type="presParOf" srcId="{15934C6D-6E9B-4B8C-979E-61603A61A342}" destId="{902401D9-996D-4264-AE78-1347A3111739}" srcOrd="2" destOrd="0" presId="urn:microsoft.com/office/officeart/2008/layout/LinedList"/>
    <dgm:cxn modelId="{182D5A6A-7B71-48D2-A6F0-56AEEF234BBB}" type="presParOf" srcId="{15934C6D-6E9B-4B8C-979E-61603A61A342}" destId="{72E0ADB7-371E-4561-8302-D1FF114EE3E8}" srcOrd="3" destOrd="0" presId="urn:microsoft.com/office/officeart/2008/layout/LinedList"/>
    <dgm:cxn modelId="{7250B2BA-6DB8-4FFB-BE11-8BBBD7AAC484}" type="presParOf" srcId="{72E0ADB7-371E-4561-8302-D1FF114EE3E8}" destId="{1E6E830C-C5E0-4C91-8156-9A91D7FB95FE}" srcOrd="0" destOrd="0" presId="urn:microsoft.com/office/officeart/2008/layout/LinedList"/>
    <dgm:cxn modelId="{57B65AFC-F3BD-4735-9249-7153D4F4355F}" type="presParOf" srcId="{72E0ADB7-371E-4561-8302-D1FF114EE3E8}" destId="{61445250-00C8-45A5-AEB9-60296E3AA116}" srcOrd="1" destOrd="0" presId="urn:microsoft.com/office/officeart/2008/layout/LinedList"/>
    <dgm:cxn modelId="{F33F3C93-EDAB-41B5-B67B-444FBCB52666}" type="presParOf" srcId="{15934C6D-6E9B-4B8C-979E-61603A61A342}" destId="{D1C1B7D1-A001-401A-A772-6650EAAB4820}" srcOrd="4" destOrd="0" presId="urn:microsoft.com/office/officeart/2008/layout/LinedList"/>
    <dgm:cxn modelId="{BA4CE493-6607-45D3-8A47-B932332C91C8}" type="presParOf" srcId="{15934C6D-6E9B-4B8C-979E-61603A61A342}" destId="{72A605E0-96B0-4815-8AA5-86E2F9E10A0D}" srcOrd="5" destOrd="0" presId="urn:microsoft.com/office/officeart/2008/layout/LinedList"/>
    <dgm:cxn modelId="{A8D5BBC0-D387-4965-AEB3-AE0ED07CAB68}" type="presParOf" srcId="{72A605E0-96B0-4815-8AA5-86E2F9E10A0D}" destId="{191A0F71-20DE-4D2A-9A8B-17855EF3F921}" srcOrd="0" destOrd="0" presId="urn:microsoft.com/office/officeart/2008/layout/LinedList"/>
    <dgm:cxn modelId="{982BC020-D03E-4986-ACF9-A27BDAA50417}" type="presParOf" srcId="{72A605E0-96B0-4815-8AA5-86E2F9E10A0D}" destId="{FE3A8D4C-F294-4061-AC38-2BA558D1A1A4}" srcOrd="1" destOrd="0" presId="urn:microsoft.com/office/officeart/2008/layout/LinedList"/>
    <dgm:cxn modelId="{E5190EF5-66AE-4EF2-A65B-6CF1E31153A7}" type="presParOf" srcId="{15934C6D-6E9B-4B8C-979E-61603A61A342}" destId="{69315CDF-EC56-448E-83B2-53CFFBA6AE22}" srcOrd="6" destOrd="0" presId="urn:microsoft.com/office/officeart/2008/layout/LinedList"/>
    <dgm:cxn modelId="{A30192F2-6CE4-4131-8481-680B24DCD14D}" type="presParOf" srcId="{15934C6D-6E9B-4B8C-979E-61603A61A342}" destId="{9AE6A162-6743-4CB7-B6AB-FA94BA9F45DE}" srcOrd="7" destOrd="0" presId="urn:microsoft.com/office/officeart/2008/layout/LinedList"/>
    <dgm:cxn modelId="{F2E5633C-AF27-45E8-A9F6-03838824C642}" type="presParOf" srcId="{9AE6A162-6743-4CB7-B6AB-FA94BA9F45DE}" destId="{8FAECAE1-3FB9-44E6-9CC1-189510D4FE9D}" srcOrd="0" destOrd="0" presId="urn:microsoft.com/office/officeart/2008/layout/LinedList"/>
    <dgm:cxn modelId="{DE3AF0CC-CDA5-46E7-90E9-CAD832F93D60}" type="presParOf" srcId="{9AE6A162-6743-4CB7-B6AB-FA94BA9F45DE}" destId="{2E5CD7B6-500C-478B-99E9-4B2CD63E371C}" srcOrd="1" destOrd="0" presId="urn:microsoft.com/office/officeart/2008/layout/LinedList"/>
    <dgm:cxn modelId="{9A68FD19-B60C-45D1-8573-829F26DE68DF}" type="presParOf" srcId="{15934C6D-6E9B-4B8C-979E-61603A61A342}" destId="{3F6DE20C-5BA2-436D-9C3D-96C010F8F41E}" srcOrd="8" destOrd="0" presId="urn:microsoft.com/office/officeart/2008/layout/LinedList"/>
    <dgm:cxn modelId="{4FFC14EC-B987-4EF8-AEE1-E8CA2458C9F7}" type="presParOf" srcId="{15934C6D-6E9B-4B8C-979E-61603A61A342}" destId="{D77C8D92-10D1-472D-BCA7-9CEBC93CC55B}" srcOrd="9" destOrd="0" presId="urn:microsoft.com/office/officeart/2008/layout/LinedList"/>
    <dgm:cxn modelId="{5956DBC1-5DA6-4420-A87F-8EF18C13FA9D}" type="presParOf" srcId="{D77C8D92-10D1-472D-BCA7-9CEBC93CC55B}" destId="{6AE5BFDB-0E8B-451C-A01D-E56A7F7FF986}" srcOrd="0" destOrd="0" presId="urn:microsoft.com/office/officeart/2008/layout/LinedList"/>
    <dgm:cxn modelId="{2D07554B-F590-42E2-A04B-2CD8BA8745C6}" type="presParOf" srcId="{D77C8D92-10D1-472D-BCA7-9CEBC93CC55B}" destId="{1AAC758F-3D09-4A1B-8763-E4BD399F7C50}"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457022A-C8F8-44B5-9EB4-634D6BD83CE3}" type="doc">
      <dgm:prSet loTypeId="urn:microsoft.com/office/officeart/2008/layout/LinedList" loCatId="list" qsTypeId="urn:microsoft.com/office/officeart/2005/8/quickstyle/simple1" qsCatId="simple" csTypeId="urn:microsoft.com/office/officeart/2005/8/colors/colorful2" csCatId="colorful" phldr="1"/>
      <dgm:spPr/>
      <dgm:t>
        <a:bodyPr/>
        <a:lstStyle/>
        <a:p>
          <a:endParaRPr lang="en-US"/>
        </a:p>
      </dgm:t>
    </dgm:pt>
    <dgm:pt modelId="{D058868C-7542-4F0A-9569-6E8E9F780A20}">
      <dgm:prSet/>
      <dgm:spPr/>
      <dgm:t>
        <a:bodyPr/>
        <a:lstStyle/>
        <a:p>
          <a:r>
            <a:rPr lang="en-US" dirty="0"/>
            <a:t>Nearly 20 years of experience in medical device sales/ sales leadership</a:t>
          </a:r>
        </a:p>
      </dgm:t>
    </dgm:pt>
    <dgm:pt modelId="{19B38187-D96E-4FBF-9718-F301744B2967}" type="parTrans" cxnId="{72FDF9CA-78EA-4F84-8C5D-CBAB8D63E327}">
      <dgm:prSet/>
      <dgm:spPr/>
      <dgm:t>
        <a:bodyPr/>
        <a:lstStyle/>
        <a:p>
          <a:endParaRPr lang="en-US"/>
        </a:p>
      </dgm:t>
    </dgm:pt>
    <dgm:pt modelId="{F3FB2007-7B80-47B8-9328-6999291C5E3B}" type="sibTrans" cxnId="{72FDF9CA-78EA-4F84-8C5D-CBAB8D63E327}">
      <dgm:prSet/>
      <dgm:spPr/>
      <dgm:t>
        <a:bodyPr/>
        <a:lstStyle/>
        <a:p>
          <a:endParaRPr lang="en-US"/>
        </a:p>
      </dgm:t>
    </dgm:pt>
    <dgm:pt modelId="{6879ECC1-0503-42B3-ABC4-F23E11FDE470}">
      <dgm:prSet/>
      <dgm:spPr/>
      <dgm:t>
        <a:bodyPr/>
        <a:lstStyle/>
        <a:p>
          <a:r>
            <a:rPr lang="en-US"/>
            <a:t>Built a reputation for standing out in highly competitive markets</a:t>
          </a:r>
        </a:p>
      </dgm:t>
    </dgm:pt>
    <dgm:pt modelId="{EA1C7F2E-82CF-4003-83BD-E95C040750E3}" type="parTrans" cxnId="{DA191A00-6479-424A-B0D0-1872A701ED9B}">
      <dgm:prSet/>
      <dgm:spPr/>
      <dgm:t>
        <a:bodyPr/>
        <a:lstStyle/>
        <a:p>
          <a:endParaRPr lang="en-US"/>
        </a:p>
      </dgm:t>
    </dgm:pt>
    <dgm:pt modelId="{BE163FA6-6C89-47CE-9447-C6D02007777F}" type="sibTrans" cxnId="{DA191A00-6479-424A-B0D0-1872A701ED9B}">
      <dgm:prSet/>
      <dgm:spPr/>
      <dgm:t>
        <a:bodyPr/>
        <a:lstStyle/>
        <a:p>
          <a:endParaRPr lang="en-US"/>
        </a:p>
      </dgm:t>
    </dgm:pt>
    <dgm:pt modelId="{ED221554-15D4-4EF3-AA8F-5CB45942AEA9}">
      <dgm:prSet custT="1"/>
      <dgm:spPr/>
      <dgm:t>
        <a:bodyPr/>
        <a:lstStyle/>
        <a:p>
          <a:r>
            <a:rPr lang="en-US" sz="2000" dirty="0"/>
            <a:t>Founder of </a:t>
          </a:r>
          <a:r>
            <a:rPr lang="en-US" sz="2000" b="1" dirty="0" err="1"/>
            <a:t>build.your.own.brand</a:t>
          </a:r>
          <a:r>
            <a:rPr lang="en-US" sz="2000" b="1" dirty="0"/>
            <a:t>.</a:t>
          </a:r>
          <a:r>
            <a:rPr lang="en-US" sz="2000" dirty="0"/>
            <a:t>, a company that helps individuals and organizations discover and amplify what makes them unique, different, and memorable</a:t>
          </a:r>
          <a:br>
            <a:rPr lang="en-US" sz="1600" dirty="0"/>
          </a:br>
          <a:endParaRPr lang="en-US" sz="1600" dirty="0"/>
        </a:p>
      </dgm:t>
    </dgm:pt>
    <dgm:pt modelId="{DDFC4CB1-D45A-43BE-B147-7C5DB4050BAC}" type="parTrans" cxnId="{C73D0FCA-5640-425B-9C27-C5728793F21C}">
      <dgm:prSet/>
      <dgm:spPr/>
      <dgm:t>
        <a:bodyPr/>
        <a:lstStyle/>
        <a:p>
          <a:endParaRPr lang="en-US"/>
        </a:p>
      </dgm:t>
    </dgm:pt>
    <dgm:pt modelId="{14365F8D-6D48-4BBA-A846-2779DB8F9FAF}" type="sibTrans" cxnId="{C73D0FCA-5640-425B-9C27-C5728793F21C}">
      <dgm:prSet/>
      <dgm:spPr/>
      <dgm:t>
        <a:bodyPr/>
        <a:lstStyle/>
        <a:p>
          <a:endParaRPr lang="en-US"/>
        </a:p>
      </dgm:t>
    </dgm:pt>
    <dgm:pt modelId="{FDE22378-202B-4626-BDEF-4AE091C14E4F}">
      <dgm:prSet custT="1"/>
      <dgm:spPr/>
      <dgm:t>
        <a:bodyPr/>
        <a:lstStyle/>
        <a:p>
          <a:r>
            <a:rPr lang="en-US" sz="2400" kern="1200" dirty="0">
              <a:solidFill>
                <a:srgbClr val="000000">
                  <a:hueOff val="0"/>
                  <a:satOff val="0"/>
                  <a:lumOff val="0"/>
                  <a:alphaOff val="0"/>
                </a:srgbClr>
              </a:solidFill>
              <a:latin typeface="Bierstadt"/>
              <a:ea typeface="+mn-ea"/>
              <a:cs typeface="+mn-cs"/>
            </a:rPr>
            <a:t>Graduate of Kent State University, active member of the National Board of Directors of the Alumni Association</a:t>
          </a:r>
        </a:p>
      </dgm:t>
    </dgm:pt>
    <dgm:pt modelId="{23FC58CB-A2E3-4BCB-A086-0C4457F11D18}" type="parTrans" cxnId="{D3BE0AFF-2F9E-4088-95B0-1282641EC7A8}">
      <dgm:prSet/>
      <dgm:spPr/>
      <dgm:t>
        <a:bodyPr/>
        <a:lstStyle/>
        <a:p>
          <a:endParaRPr lang="en-US"/>
        </a:p>
      </dgm:t>
    </dgm:pt>
    <dgm:pt modelId="{046DA874-250C-432E-9FD1-095E9BD12FFD}" type="sibTrans" cxnId="{D3BE0AFF-2F9E-4088-95B0-1282641EC7A8}">
      <dgm:prSet/>
      <dgm:spPr/>
      <dgm:t>
        <a:bodyPr/>
        <a:lstStyle/>
        <a:p>
          <a:endParaRPr lang="en-US"/>
        </a:p>
      </dgm:t>
    </dgm:pt>
    <dgm:pt modelId="{53985258-3A74-41A9-B0C2-CCA2A35CC559}">
      <dgm:prSet custT="1"/>
      <dgm:spPr/>
      <dgm:t>
        <a:bodyPr/>
        <a:lstStyle/>
        <a:p>
          <a:r>
            <a:rPr lang="en-US" sz="2400" dirty="0"/>
            <a:t>Founder of </a:t>
          </a:r>
          <a:r>
            <a:rPr lang="en-US" sz="2400" b="1" dirty="0"/>
            <a:t>ZIGGYSTRONG</a:t>
          </a:r>
          <a:r>
            <a:rPr lang="en-US" sz="2400" dirty="0"/>
            <a:t>, a nonprofit supporting patients through and beyond treatment</a:t>
          </a:r>
          <a:br>
            <a:rPr lang="en-US" sz="1600" dirty="0"/>
          </a:br>
          <a:endParaRPr lang="en-US" sz="1600" dirty="0"/>
        </a:p>
      </dgm:t>
    </dgm:pt>
    <dgm:pt modelId="{71459C24-8FD3-4590-94A6-4020B97CE6A5}" type="parTrans" cxnId="{971BA1AF-94AE-407B-83F5-AAE450E833D9}">
      <dgm:prSet/>
      <dgm:spPr/>
      <dgm:t>
        <a:bodyPr/>
        <a:lstStyle/>
        <a:p>
          <a:endParaRPr lang="en-US"/>
        </a:p>
      </dgm:t>
    </dgm:pt>
    <dgm:pt modelId="{5250EAF4-27F4-4A16-8E33-5BFFB5293EF3}" type="sibTrans" cxnId="{971BA1AF-94AE-407B-83F5-AAE450E833D9}">
      <dgm:prSet/>
      <dgm:spPr/>
      <dgm:t>
        <a:bodyPr/>
        <a:lstStyle/>
        <a:p>
          <a:endParaRPr lang="en-US"/>
        </a:p>
      </dgm:t>
    </dgm:pt>
    <dgm:pt modelId="{15934C6D-6E9B-4B8C-979E-61603A61A342}" type="pres">
      <dgm:prSet presAssocID="{F457022A-C8F8-44B5-9EB4-634D6BD83CE3}" presName="vert0" presStyleCnt="0">
        <dgm:presLayoutVars>
          <dgm:dir/>
          <dgm:animOne val="branch"/>
          <dgm:animLvl val="lvl"/>
        </dgm:presLayoutVars>
      </dgm:prSet>
      <dgm:spPr/>
    </dgm:pt>
    <dgm:pt modelId="{506F2C06-0D44-42E7-9FE9-C7B148940649}" type="pres">
      <dgm:prSet presAssocID="{D058868C-7542-4F0A-9569-6E8E9F780A20}" presName="thickLine" presStyleLbl="alignNode1" presStyleIdx="0" presStyleCnt="5"/>
      <dgm:spPr/>
    </dgm:pt>
    <dgm:pt modelId="{C3499730-0A9F-475E-A189-F6A67BEC2ED2}" type="pres">
      <dgm:prSet presAssocID="{D058868C-7542-4F0A-9569-6E8E9F780A20}" presName="horz1" presStyleCnt="0"/>
      <dgm:spPr/>
    </dgm:pt>
    <dgm:pt modelId="{89932492-4484-46AD-BBEC-4AC57039AFE3}" type="pres">
      <dgm:prSet presAssocID="{D058868C-7542-4F0A-9569-6E8E9F780A20}" presName="tx1" presStyleLbl="revTx" presStyleIdx="0" presStyleCnt="5"/>
      <dgm:spPr/>
    </dgm:pt>
    <dgm:pt modelId="{05CD19A3-1F91-4D19-8CCE-73D259DD0E51}" type="pres">
      <dgm:prSet presAssocID="{D058868C-7542-4F0A-9569-6E8E9F780A20}" presName="vert1" presStyleCnt="0"/>
      <dgm:spPr/>
    </dgm:pt>
    <dgm:pt modelId="{902401D9-996D-4264-AE78-1347A3111739}" type="pres">
      <dgm:prSet presAssocID="{6879ECC1-0503-42B3-ABC4-F23E11FDE470}" presName="thickLine" presStyleLbl="alignNode1" presStyleIdx="1" presStyleCnt="5"/>
      <dgm:spPr/>
    </dgm:pt>
    <dgm:pt modelId="{72E0ADB7-371E-4561-8302-D1FF114EE3E8}" type="pres">
      <dgm:prSet presAssocID="{6879ECC1-0503-42B3-ABC4-F23E11FDE470}" presName="horz1" presStyleCnt="0"/>
      <dgm:spPr/>
    </dgm:pt>
    <dgm:pt modelId="{1E6E830C-C5E0-4C91-8156-9A91D7FB95FE}" type="pres">
      <dgm:prSet presAssocID="{6879ECC1-0503-42B3-ABC4-F23E11FDE470}" presName="tx1" presStyleLbl="revTx" presStyleIdx="1" presStyleCnt="5"/>
      <dgm:spPr/>
    </dgm:pt>
    <dgm:pt modelId="{61445250-00C8-45A5-AEB9-60296E3AA116}" type="pres">
      <dgm:prSet presAssocID="{6879ECC1-0503-42B3-ABC4-F23E11FDE470}" presName="vert1" presStyleCnt="0"/>
      <dgm:spPr/>
    </dgm:pt>
    <dgm:pt modelId="{D1C1B7D1-A001-401A-A772-6650EAAB4820}" type="pres">
      <dgm:prSet presAssocID="{ED221554-15D4-4EF3-AA8F-5CB45942AEA9}" presName="thickLine" presStyleLbl="alignNode1" presStyleIdx="2" presStyleCnt="5"/>
      <dgm:spPr/>
    </dgm:pt>
    <dgm:pt modelId="{72A605E0-96B0-4815-8AA5-86E2F9E10A0D}" type="pres">
      <dgm:prSet presAssocID="{ED221554-15D4-4EF3-AA8F-5CB45942AEA9}" presName="horz1" presStyleCnt="0"/>
      <dgm:spPr/>
    </dgm:pt>
    <dgm:pt modelId="{191A0F71-20DE-4D2A-9A8B-17855EF3F921}" type="pres">
      <dgm:prSet presAssocID="{ED221554-15D4-4EF3-AA8F-5CB45942AEA9}" presName="tx1" presStyleLbl="revTx" presStyleIdx="2" presStyleCnt="5"/>
      <dgm:spPr/>
    </dgm:pt>
    <dgm:pt modelId="{FE3A8D4C-F294-4061-AC38-2BA558D1A1A4}" type="pres">
      <dgm:prSet presAssocID="{ED221554-15D4-4EF3-AA8F-5CB45942AEA9}" presName="vert1" presStyleCnt="0"/>
      <dgm:spPr/>
    </dgm:pt>
    <dgm:pt modelId="{69315CDF-EC56-448E-83B2-53CFFBA6AE22}" type="pres">
      <dgm:prSet presAssocID="{FDE22378-202B-4626-BDEF-4AE091C14E4F}" presName="thickLine" presStyleLbl="alignNode1" presStyleIdx="3" presStyleCnt="5"/>
      <dgm:spPr/>
    </dgm:pt>
    <dgm:pt modelId="{9AE6A162-6743-4CB7-B6AB-FA94BA9F45DE}" type="pres">
      <dgm:prSet presAssocID="{FDE22378-202B-4626-BDEF-4AE091C14E4F}" presName="horz1" presStyleCnt="0"/>
      <dgm:spPr/>
    </dgm:pt>
    <dgm:pt modelId="{8FAECAE1-3FB9-44E6-9CC1-189510D4FE9D}" type="pres">
      <dgm:prSet presAssocID="{FDE22378-202B-4626-BDEF-4AE091C14E4F}" presName="tx1" presStyleLbl="revTx" presStyleIdx="3" presStyleCnt="5" custLinFactNeighborX="-334" custLinFactNeighborY="-6499"/>
      <dgm:spPr/>
    </dgm:pt>
    <dgm:pt modelId="{2E5CD7B6-500C-478B-99E9-4B2CD63E371C}" type="pres">
      <dgm:prSet presAssocID="{FDE22378-202B-4626-BDEF-4AE091C14E4F}" presName="vert1" presStyleCnt="0"/>
      <dgm:spPr/>
    </dgm:pt>
    <dgm:pt modelId="{3F6DE20C-5BA2-436D-9C3D-96C010F8F41E}" type="pres">
      <dgm:prSet presAssocID="{53985258-3A74-41A9-B0C2-CCA2A35CC559}" presName="thickLine" presStyleLbl="alignNode1" presStyleIdx="4" presStyleCnt="5"/>
      <dgm:spPr/>
    </dgm:pt>
    <dgm:pt modelId="{D77C8D92-10D1-472D-BCA7-9CEBC93CC55B}" type="pres">
      <dgm:prSet presAssocID="{53985258-3A74-41A9-B0C2-CCA2A35CC559}" presName="horz1" presStyleCnt="0"/>
      <dgm:spPr/>
    </dgm:pt>
    <dgm:pt modelId="{6AE5BFDB-0E8B-451C-A01D-E56A7F7FF986}" type="pres">
      <dgm:prSet presAssocID="{53985258-3A74-41A9-B0C2-CCA2A35CC559}" presName="tx1" presStyleLbl="revTx" presStyleIdx="4" presStyleCnt="5"/>
      <dgm:spPr/>
    </dgm:pt>
    <dgm:pt modelId="{1AAC758F-3D09-4A1B-8763-E4BD399F7C50}" type="pres">
      <dgm:prSet presAssocID="{53985258-3A74-41A9-B0C2-CCA2A35CC559}" presName="vert1" presStyleCnt="0"/>
      <dgm:spPr/>
    </dgm:pt>
  </dgm:ptLst>
  <dgm:cxnLst>
    <dgm:cxn modelId="{DA191A00-6479-424A-B0D0-1872A701ED9B}" srcId="{F457022A-C8F8-44B5-9EB4-634D6BD83CE3}" destId="{6879ECC1-0503-42B3-ABC4-F23E11FDE470}" srcOrd="1" destOrd="0" parTransId="{EA1C7F2E-82CF-4003-83BD-E95C040750E3}" sibTransId="{BE163FA6-6C89-47CE-9447-C6D02007777F}"/>
    <dgm:cxn modelId="{A5565911-5CA8-4CA4-81BB-3BB82C416F94}" type="presOf" srcId="{ED221554-15D4-4EF3-AA8F-5CB45942AEA9}" destId="{191A0F71-20DE-4D2A-9A8B-17855EF3F921}" srcOrd="0" destOrd="0" presId="urn:microsoft.com/office/officeart/2008/layout/LinedList"/>
    <dgm:cxn modelId="{15C02816-90A3-428A-B280-CED0F1BD454F}" type="presOf" srcId="{F457022A-C8F8-44B5-9EB4-634D6BD83CE3}" destId="{15934C6D-6E9B-4B8C-979E-61603A61A342}" srcOrd="0" destOrd="0" presId="urn:microsoft.com/office/officeart/2008/layout/LinedList"/>
    <dgm:cxn modelId="{0F7AAF16-8AC0-41E0-9960-32159FB9D974}" type="presOf" srcId="{FDE22378-202B-4626-BDEF-4AE091C14E4F}" destId="{8FAECAE1-3FB9-44E6-9CC1-189510D4FE9D}" srcOrd="0" destOrd="0" presId="urn:microsoft.com/office/officeart/2008/layout/LinedList"/>
    <dgm:cxn modelId="{F1310219-C0F4-4460-B1DF-D19D200B56A4}" type="presOf" srcId="{6879ECC1-0503-42B3-ABC4-F23E11FDE470}" destId="{1E6E830C-C5E0-4C91-8156-9A91D7FB95FE}" srcOrd="0" destOrd="0" presId="urn:microsoft.com/office/officeart/2008/layout/LinedList"/>
    <dgm:cxn modelId="{6894F535-F3CD-4A29-A53E-350D61D679E0}" type="presOf" srcId="{D058868C-7542-4F0A-9569-6E8E9F780A20}" destId="{89932492-4484-46AD-BBEC-4AC57039AFE3}" srcOrd="0" destOrd="0" presId="urn:microsoft.com/office/officeart/2008/layout/LinedList"/>
    <dgm:cxn modelId="{971BA1AF-94AE-407B-83F5-AAE450E833D9}" srcId="{F457022A-C8F8-44B5-9EB4-634D6BD83CE3}" destId="{53985258-3A74-41A9-B0C2-CCA2A35CC559}" srcOrd="4" destOrd="0" parTransId="{71459C24-8FD3-4590-94A6-4020B97CE6A5}" sibTransId="{5250EAF4-27F4-4A16-8E33-5BFFB5293EF3}"/>
    <dgm:cxn modelId="{34900FB3-47E7-4826-8526-A6A4C054CB47}" type="presOf" srcId="{53985258-3A74-41A9-B0C2-CCA2A35CC559}" destId="{6AE5BFDB-0E8B-451C-A01D-E56A7F7FF986}" srcOrd="0" destOrd="0" presId="urn:microsoft.com/office/officeart/2008/layout/LinedList"/>
    <dgm:cxn modelId="{C73D0FCA-5640-425B-9C27-C5728793F21C}" srcId="{F457022A-C8F8-44B5-9EB4-634D6BD83CE3}" destId="{ED221554-15D4-4EF3-AA8F-5CB45942AEA9}" srcOrd="2" destOrd="0" parTransId="{DDFC4CB1-D45A-43BE-B147-7C5DB4050BAC}" sibTransId="{14365F8D-6D48-4BBA-A846-2779DB8F9FAF}"/>
    <dgm:cxn modelId="{72FDF9CA-78EA-4F84-8C5D-CBAB8D63E327}" srcId="{F457022A-C8F8-44B5-9EB4-634D6BD83CE3}" destId="{D058868C-7542-4F0A-9569-6E8E9F780A20}" srcOrd="0" destOrd="0" parTransId="{19B38187-D96E-4FBF-9718-F301744B2967}" sibTransId="{F3FB2007-7B80-47B8-9328-6999291C5E3B}"/>
    <dgm:cxn modelId="{D3BE0AFF-2F9E-4088-95B0-1282641EC7A8}" srcId="{F457022A-C8F8-44B5-9EB4-634D6BD83CE3}" destId="{FDE22378-202B-4626-BDEF-4AE091C14E4F}" srcOrd="3" destOrd="0" parTransId="{23FC58CB-A2E3-4BCB-A086-0C4457F11D18}" sibTransId="{046DA874-250C-432E-9FD1-095E9BD12FFD}"/>
    <dgm:cxn modelId="{6E8B499C-A717-45AC-A32A-7E1F42E146A7}" type="presParOf" srcId="{15934C6D-6E9B-4B8C-979E-61603A61A342}" destId="{506F2C06-0D44-42E7-9FE9-C7B148940649}" srcOrd="0" destOrd="0" presId="urn:microsoft.com/office/officeart/2008/layout/LinedList"/>
    <dgm:cxn modelId="{F349CDA1-59AC-43EA-8976-9A4F773E65C5}" type="presParOf" srcId="{15934C6D-6E9B-4B8C-979E-61603A61A342}" destId="{C3499730-0A9F-475E-A189-F6A67BEC2ED2}" srcOrd="1" destOrd="0" presId="urn:microsoft.com/office/officeart/2008/layout/LinedList"/>
    <dgm:cxn modelId="{8C276016-5AB0-46C8-9621-95257F5F0093}" type="presParOf" srcId="{C3499730-0A9F-475E-A189-F6A67BEC2ED2}" destId="{89932492-4484-46AD-BBEC-4AC57039AFE3}" srcOrd="0" destOrd="0" presId="urn:microsoft.com/office/officeart/2008/layout/LinedList"/>
    <dgm:cxn modelId="{CE8BA42A-FCD8-48CA-AEE7-395A8C8FFB19}" type="presParOf" srcId="{C3499730-0A9F-475E-A189-F6A67BEC2ED2}" destId="{05CD19A3-1F91-4D19-8CCE-73D259DD0E51}" srcOrd="1" destOrd="0" presId="urn:microsoft.com/office/officeart/2008/layout/LinedList"/>
    <dgm:cxn modelId="{3C6C9F10-661B-4C16-9121-9F9961391C30}" type="presParOf" srcId="{15934C6D-6E9B-4B8C-979E-61603A61A342}" destId="{902401D9-996D-4264-AE78-1347A3111739}" srcOrd="2" destOrd="0" presId="urn:microsoft.com/office/officeart/2008/layout/LinedList"/>
    <dgm:cxn modelId="{182D5A6A-7B71-48D2-A6F0-56AEEF234BBB}" type="presParOf" srcId="{15934C6D-6E9B-4B8C-979E-61603A61A342}" destId="{72E0ADB7-371E-4561-8302-D1FF114EE3E8}" srcOrd="3" destOrd="0" presId="urn:microsoft.com/office/officeart/2008/layout/LinedList"/>
    <dgm:cxn modelId="{7250B2BA-6DB8-4FFB-BE11-8BBBD7AAC484}" type="presParOf" srcId="{72E0ADB7-371E-4561-8302-D1FF114EE3E8}" destId="{1E6E830C-C5E0-4C91-8156-9A91D7FB95FE}" srcOrd="0" destOrd="0" presId="urn:microsoft.com/office/officeart/2008/layout/LinedList"/>
    <dgm:cxn modelId="{57B65AFC-F3BD-4735-9249-7153D4F4355F}" type="presParOf" srcId="{72E0ADB7-371E-4561-8302-D1FF114EE3E8}" destId="{61445250-00C8-45A5-AEB9-60296E3AA116}" srcOrd="1" destOrd="0" presId="urn:microsoft.com/office/officeart/2008/layout/LinedList"/>
    <dgm:cxn modelId="{F33F3C93-EDAB-41B5-B67B-444FBCB52666}" type="presParOf" srcId="{15934C6D-6E9B-4B8C-979E-61603A61A342}" destId="{D1C1B7D1-A001-401A-A772-6650EAAB4820}" srcOrd="4" destOrd="0" presId="urn:microsoft.com/office/officeart/2008/layout/LinedList"/>
    <dgm:cxn modelId="{BA4CE493-6607-45D3-8A47-B932332C91C8}" type="presParOf" srcId="{15934C6D-6E9B-4B8C-979E-61603A61A342}" destId="{72A605E0-96B0-4815-8AA5-86E2F9E10A0D}" srcOrd="5" destOrd="0" presId="urn:microsoft.com/office/officeart/2008/layout/LinedList"/>
    <dgm:cxn modelId="{A8D5BBC0-D387-4965-AEB3-AE0ED07CAB68}" type="presParOf" srcId="{72A605E0-96B0-4815-8AA5-86E2F9E10A0D}" destId="{191A0F71-20DE-4D2A-9A8B-17855EF3F921}" srcOrd="0" destOrd="0" presId="urn:microsoft.com/office/officeart/2008/layout/LinedList"/>
    <dgm:cxn modelId="{982BC020-D03E-4986-ACF9-A27BDAA50417}" type="presParOf" srcId="{72A605E0-96B0-4815-8AA5-86E2F9E10A0D}" destId="{FE3A8D4C-F294-4061-AC38-2BA558D1A1A4}" srcOrd="1" destOrd="0" presId="urn:microsoft.com/office/officeart/2008/layout/LinedList"/>
    <dgm:cxn modelId="{E5190EF5-66AE-4EF2-A65B-6CF1E31153A7}" type="presParOf" srcId="{15934C6D-6E9B-4B8C-979E-61603A61A342}" destId="{69315CDF-EC56-448E-83B2-53CFFBA6AE22}" srcOrd="6" destOrd="0" presId="urn:microsoft.com/office/officeart/2008/layout/LinedList"/>
    <dgm:cxn modelId="{A30192F2-6CE4-4131-8481-680B24DCD14D}" type="presParOf" srcId="{15934C6D-6E9B-4B8C-979E-61603A61A342}" destId="{9AE6A162-6743-4CB7-B6AB-FA94BA9F45DE}" srcOrd="7" destOrd="0" presId="urn:microsoft.com/office/officeart/2008/layout/LinedList"/>
    <dgm:cxn modelId="{F2E5633C-AF27-45E8-A9F6-03838824C642}" type="presParOf" srcId="{9AE6A162-6743-4CB7-B6AB-FA94BA9F45DE}" destId="{8FAECAE1-3FB9-44E6-9CC1-189510D4FE9D}" srcOrd="0" destOrd="0" presId="urn:microsoft.com/office/officeart/2008/layout/LinedList"/>
    <dgm:cxn modelId="{DE3AF0CC-CDA5-46E7-90E9-CAD832F93D60}" type="presParOf" srcId="{9AE6A162-6743-4CB7-B6AB-FA94BA9F45DE}" destId="{2E5CD7B6-500C-478B-99E9-4B2CD63E371C}" srcOrd="1" destOrd="0" presId="urn:microsoft.com/office/officeart/2008/layout/LinedList"/>
    <dgm:cxn modelId="{6029C6C7-93E2-4836-9013-5351BB196A8F}" type="presParOf" srcId="{15934C6D-6E9B-4B8C-979E-61603A61A342}" destId="{3F6DE20C-5BA2-436D-9C3D-96C010F8F41E}" srcOrd="8" destOrd="0" presId="urn:microsoft.com/office/officeart/2008/layout/LinedList"/>
    <dgm:cxn modelId="{A61DAA11-2CCD-4C8C-B7B6-83EEAF390CEF}" type="presParOf" srcId="{15934C6D-6E9B-4B8C-979E-61603A61A342}" destId="{D77C8D92-10D1-472D-BCA7-9CEBC93CC55B}" srcOrd="9" destOrd="0" presId="urn:microsoft.com/office/officeart/2008/layout/LinedList"/>
    <dgm:cxn modelId="{92763CB8-3841-4E50-95D7-997C2D63098A}" type="presParOf" srcId="{D77C8D92-10D1-472D-BCA7-9CEBC93CC55B}" destId="{6AE5BFDB-0E8B-451C-A01D-E56A7F7FF986}" srcOrd="0" destOrd="0" presId="urn:microsoft.com/office/officeart/2008/layout/LinedList"/>
    <dgm:cxn modelId="{24DCFD6A-8002-48C0-9793-0467BC342909}" type="presParOf" srcId="{D77C8D92-10D1-472D-BCA7-9CEBC93CC55B}" destId="{1AAC758F-3D09-4A1B-8763-E4BD399F7C50}"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457022A-C8F8-44B5-9EB4-634D6BD83CE3}" type="doc">
      <dgm:prSet loTypeId="urn:microsoft.com/office/officeart/2008/layout/LinedList" loCatId="list" qsTypeId="urn:microsoft.com/office/officeart/2005/8/quickstyle/simple1" qsCatId="simple" csTypeId="urn:microsoft.com/office/officeart/2005/8/colors/colorful2" csCatId="colorful" phldr="1"/>
      <dgm:spPr/>
      <dgm:t>
        <a:bodyPr/>
        <a:lstStyle/>
        <a:p>
          <a:endParaRPr lang="en-US"/>
        </a:p>
      </dgm:t>
    </dgm:pt>
    <dgm:pt modelId="{D058868C-7542-4F0A-9569-6E8E9F780A20}">
      <dgm:prSet/>
      <dgm:spPr/>
      <dgm:t>
        <a:bodyPr/>
        <a:lstStyle/>
        <a:p>
          <a:endParaRPr lang="en-US" dirty="0"/>
        </a:p>
      </dgm:t>
    </dgm:pt>
    <dgm:pt modelId="{19B38187-D96E-4FBF-9718-F301744B2967}" type="parTrans" cxnId="{72FDF9CA-78EA-4F84-8C5D-CBAB8D63E327}">
      <dgm:prSet/>
      <dgm:spPr/>
      <dgm:t>
        <a:bodyPr/>
        <a:lstStyle/>
        <a:p>
          <a:endParaRPr lang="en-US"/>
        </a:p>
      </dgm:t>
    </dgm:pt>
    <dgm:pt modelId="{F3FB2007-7B80-47B8-9328-6999291C5E3B}" type="sibTrans" cxnId="{72FDF9CA-78EA-4F84-8C5D-CBAB8D63E327}">
      <dgm:prSet/>
      <dgm:spPr/>
      <dgm:t>
        <a:bodyPr/>
        <a:lstStyle/>
        <a:p>
          <a:endParaRPr lang="en-US"/>
        </a:p>
      </dgm:t>
    </dgm:pt>
    <dgm:pt modelId="{6879ECC1-0503-42B3-ABC4-F23E11FDE470}">
      <dgm:prSet/>
      <dgm:spPr/>
      <dgm:t>
        <a:bodyPr/>
        <a:lstStyle/>
        <a:p>
          <a:r>
            <a:rPr lang="en-US" dirty="0"/>
            <a:t>Author of Amazon best seller- </a:t>
          </a:r>
          <a:r>
            <a:rPr lang="en-US" b="1" u="sng" dirty="0"/>
            <a:t>BUILT NOT BORN</a:t>
          </a:r>
          <a:r>
            <a:rPr lang="en-US" dirty="0"/>
            <a:t>: </a:t>
          </a:r>
          <a:r>
            <a:rPr lang="en-US" i="1" dirty="0"/>
            <a:t>A Playbook For turning setbacks Into Success</a:t>
          </a:r>
        </a:p>
      </dgm:t>
    </dgm:pt>
    <dgm:pt modelId="{EA1C7F2E-82CF-4003-83BD-E95C040750E3}" type="parTrans" cxnId="{DA191A00-6479-424A-B0D0-1872A701ED9B}">
      <dgm:prSet/>
      <dgm:spPr/>
      <dgm:t>
        <a:bodyPr/>
        <a:lstStyle/>
        <a:p>
          <a:endParaRPr lang="en-US"/>
        </a:p>
      </dgm:t>
    </dgm:pt>
    <dgm:pt modelId="{BE163FA6-6C89-47CE-9447-C6D02007777F}" type="sibTrans" cxnId="{DA191A00-6479-424A-B0D0-1872A701ED9B}">
      <dgm:prSet/>
      <dgm:spPr/>
      <dgm:t>
        <a:bodyPr/>
        <a:lstStyle/>
        <a:p>
          <a:endParaRPr lang="en-US"/>
        </a:p>
      </dgm:t>
    </dgm:pt>
    <dgm:pt modelId="{ED221554-15D4-4EF3-AA8F-5CB45942AEA9}">
      <dgm:prSet custT="1"/>
      <dgm:spPr/>
      <dgm:t>
        <a:bodyPr/>
        <a:lstStyle/>
        <a:p>
          <a:r>
            <a:rPr lang="en-US" sz="2400" dirty="0"/>
            <a:t>Married to Chelsea- 2 Children Kaylie and Jay</a:t>
          </a:r>
          <a:br>
            <a:rPr lang="en-US" sz="2100" dirty="0"/>
          </a:br>
          <a:endParaRPr lang="en-US" sz="2100" dirty="0"/>
        </a:p>
      </dgm:t>
    </dgm:pt>
    <dgm:pt modelId="{DDFC4CB1-D45A-43BE-B147-7C5DB4050BAC}" type="parTrans" cxnId="{C73D0FCA-5640-425B-9C27-C5728793F21C}">
      <dgm:prSet/>
      <dgm:spPr/>
      <dgm:t>
        <a:bodyPr/>
        <a:lstStyle/>
        <a:p>
          <a:endParaRPr lang="en-US"/>
        </a:p>
      </dgm:t>
    </dgm:pt>
    <dgm:pt modelId="{14365F8D-6D48-4BBA-A846-2779DB8F9FAF}" type="sibTrans" cxnId="{C73D0FCA-5640-425B-9C27-C5728793F21C}">
      <dgm:prSet/>
      <dgm:spPr/>
      <dgm:t>
        <a:bodyPr/>
        <a:lstStyle/>
        <a:p>
          <a:endParaRPr lang="en-US"/>
        </a:p>
      </dgm:t>
    </dgm:pt>
    <dgm:pt modelId="{FDE22378-202B-4626-BDEF-4AE091C14E4F}">
      <dgm:prSet custT="1"/>
      <dgm:spPr/>
      <dgm:t>
        <a:bodyPr/>
        <a:lstStyle/>
        <a:p>
          <a:r>
            <a:rPr lang="en-US" sz="2400" dirty="0"/>
            <a:t>College Sports Fan, Traveling, Concerts, Lake Erie</a:t>
          </a:r>
        </a:p>
      </dgm:t>
    </dgm:pt>
    <dgm:pt modelId="{23FC58CB-A2E3-4BCB-A086-0C4457F11D18}" type="parTrans" cxnId="{D3BE0AFF-2F9E-4088-95B0-1282641EC7A8}">
      <dgm:prSet/>
      <dgm:spPr/>
      <dgm:t>
        <a:bodyPr/>
        <a:lstStyle/>
        <a:p>
          <a:endParaRPr lang="en-US"/>
        </a:p>
      </dgm:t>
    </dgm:pt>
    <dgm:pt modelId="{046DA874-250C-432E-9FD1-095E9BD12FFD}" type="sibTrans" cxnId="{D3BE0AFF-2F9E-4088-95B0-1282641EC7A8}">
      <dgm:prSet/>
      <dgm:spPr/>
      <dgm:t>
        <a:bodyPr/>
        <a:lstStyle/>
        <a:p>
          <a:endParaRPr lang="en-US"/>
        </a:p>
      </dgm:t>
    </dgm:pt>
    <dgm:pt modelId="{53985258-3A74-41A9-B0C2-CCA2A35CC559}">
      <dgm:prSet/>
      <dgm:spPr/>
      <dgm:t>
        <a:bodyPr/>
        <a:lstStyle/>
        <a:p>
          <a:br>
            <a:rPr lang="en-US" dirty="0"/>
          </a:br>
          <a:endParaRPr lang="en-US" dirty="0"/>
        </a:p>
      </dgm:t>
    </dgm:pt>
    <dgm:pt modelId="{71459C24-8FD3-4590-94A6-4020B97CE6A5}" type="parTrans" cxnId="{971BA1AF-94AE-407B-83F5-AAE450E833D9}">
      <dgm:prSet/>
      <dgm:spPr/>
      <dgm:t>
        <a:bodyPr/>
        <a:lstStyle/>
        <a:p>
          <a:endParaRPr lang="en-US"/>
        </a:p>
      </dgm:t>
    </dgm:pt>
    <dgm:pt modelId="{5250EAF4-27F4-4A16-8E33-5BFFB5293EF3}" type="sibTrans" cxnId="{971BA1AF-94AE-407B-83F5-AAE450E833D9}">
      <dgm:prSet/>
      <dgm:spPr/>
      <dgm:t>
        <a:bodyPr/>
        <a:lstStyle/>
        <a:p>
          <a:endParaRPr lang="en-US"/>
        </a:p>
      </dgm:t>
    </dgm:pt>
    <dgm:pt modelId="{15934C6D-6E9B-4B8C-979E-61603A61A342}" type="pres">
      <dgm:prSet presAssocID="{F457022A-C8F8-44B5-9EB4-634D6BD83CE3}" presName="vert0" presStyleCnt="0">
        <dgm:presLayoutVars>
          <dgm:dir/>
          <dgm:animOne val="branch"/>
          <dgm:animLvl val="lvl"/>
        </dgm:presLayoutVars>
      </dgm:prSet>
      <dgm:spPr/>
    </dgm:pt>
    <dgm:pt modelId="{506F2C06-0D44-42E7-9FE9-C7B148940649}" type="pres">
      <dgm:prSet presAssocID="{D058868C-7542-4F0A-9569-6E8E9F780A20}" presName="thickLine" presStyleLbl="alignNode1" presStyleIdx="0" presStyleCnt="5"/>
      <dgm:spPr/>
    </dgm:pt>
    <dgm:pt modelId="{C3499730-0A9F-475E-A189-F6A67BEC2ED2}" type="pres">
      <dgm:prSet presAssocID="{D058868C-7542-4F0A-9569-6E8E9F780A20}" presName="horz1" presStyleCnt="0"/>
      <dgm:spPr/>
    </dgm:pt>
    <dgm:pt modelId="{89932492-4484-46AD-BBEC-4AC57039AFE3}" type="pres">
      <dgm:prSet presAssocID="{D058868C-7542-4F0A-9569-6E8E9F780A20}" presName="tx1" presStyleLbl="revTx" presStyleIdx="0" presStyleCnt="5"/>
      <dgm:spPr/>
    </dgm:pt>
    <dgm:pt modelId="{05CD19A3-1F91-4D19-8CCE-73D259DD0E51}" type="pres">
      <dgm:prSet presAssocID="{D058868C-7542-4F0A-9569-6E8E9F780A20}" presName="vert1" presStyleCnt="0"/>
      <dgm:spPr/>
    </dgm:pt>
    <dgm:pt modelId="{902401D9-996D-4264-AE78-1347A3111739}" type="pres">
      <dgm:prSet presAssocID="{6879ECC1-0503-42B3-ABC4-F23E11FDE470}" presName="thickLine" presStyleLbl="alignNode1" presStyleIdx="1" presStyleCnt="5"/>
      <dgm:spPr/>
    </dgm:pt>
    <dgm:pt modelId="{72E0ADB7-371E-4561-8302-D1FF114EE3E8}" type="pres">
      <dgm:prSet presAssocID="{6879ECC1-0503-42B3-ABC4-F23E11FDE470}" presName="horz1" presStyleCnt="0"/>
      <dgm:spPr/>
    </dgm:pt>
    <dgm:pt modelId="{1E6E830C-C5E0-4C91-8156-9A91D7FB95FE}" type="pres">
      <dgm:prSet presAssocID="{6879ECC1-0503-42B3-ABC4-F23E11FDE470}" presName="tx1" presStyleLbl="revTx" presStyleIdx="1" presStyleCnt="5"/>
      <dgm:spPr/>
    </dgm:pt>
    <dgm:pt modelId="{61445250-00C8-45A5-AEB9-60296E3AA116}" type="pres">
      <dgm:prSet presAssocID="{6879ECC1-0503-42B3-ABC4-F23E11FDE470}" presName="vert1" presStyleCnt="0"/>
      <dgm:spPr/>
    </dgm:pt>
    <dgm:pt modelId="{D1C1B7D1-A001-401A-A772-6650EAAB4820}" type="pres">
      <dgm:prSet presAssocID="{ED221554-15D4-4EF3-AA8F-5CB45942AEA9}" presName="thickLine" presStyleLbl="alignNode1" presStyleIdx="2" presStyleCnt="5"/>
      <dgm:spPr/>
    </dgm:pt>
    <dgm:pt modelId="{72A605E0-96B0-4815-8AA5-86E2F9E10A0D}" type="pres">
      <dgm:prSet presAssocID="{ED221554-15D4-4EF3-AA8F-5CB45942AEA9}" presName="horz1" presStyleCnt="0"/>
      <dgm:spPr/>
    </dgm:pt>
    <dgm:pt modelId="{191A0F71-20DE-4D2A-9A8B-17855EF3F921}" type="pres">
      <dgm:prSet presAssocID="{ED221554-15D4-4EF3-AA8F-5CB45942AEA9}" presName="tx1" presStyleLbl="revTx" presStyleIdx="2" presStyleCnt="5"/>
      <dgm:spPr/>
    </dgm:pt>
    <dgm:pt modelId="{FE3A8D4C-F294-4061-AC38-2BA558D1A1A4}" type="pres">
      <dgm:prSet presAssocID="{ED221554-15D4-4EF3-AA8F-5CB45942AEA9}" presName="vert1" presStyleCnt="0"/>
      <dgm:spPr/>
    </dgm:pt>
    <dgm:pt modelId="{69315CDF-EC56-448E-83B2-53CFFBA6AE22}" type="pres">
      <dgm:prSet presAssocID="{FDE22378-202B-4626-BDEF-4AE091C14E4F}" presName="thickLine" presStyleLbl="alignNode1" presStyleIdx="3" presStyleCnt="5"/>
      <dgm:spPr/>
    </dgm:pt>
    <dgm:pt modelId="{9AE6A162-6743-4CB7-B6AB-FA94BA9F45DE}" type="pres">
      <dgm:prSet presAssocID="{FDE22378-202B-4626-BDEF-4AE091C14E4F}" presName="horz1" presStyleCnt="0"/>
      <dgm:spPr/>
    </dgm:pt>
    <dgm:pt modelId="{8FAECAE1-3FB9-44E6-9CC1-189510D4FE9D}" type="pres">
      <dgm:prSet presAssocID="{FDE22378-202B-4626-BDEF-4AE091C14E4F}" presName="tx1" presStyleLbl="revTx" presStyleIdx="3" presStyleCnt="5"/>
      <dgm:spPr/>
    </dgm:pt>
    <dgm:pt modelId="{2E5CD7B6-500C-478B-99E9-4B2CD63E371C}" type="pres">
      <dgm:prSet presAssocID="{FDE22378-202B-4626-BDEF-4AE091C14E4F}" presName="vert1" presStyleCnt="0"/>
      <dgm:spPr/>
    </dgm:pt>
    <dgm:pt modelId="{3F6DE20C-5BA2-436D-9C3D-96C010F8F41E}" type="pres">
      <dgm:prSet presAssocID="{53985258-3A74-41A9-B0C2-CCA2A35CC559}" presName="thickLine" presStyleLbl="alignNode1" presStyleIdx="4" presStyleCnt="5"/>
      <dgm:spPr/>
    </dgm:pt>
    <dgm:pt modelId="{D77C8D92-10D1-472D-BCA7-9CEBC93CC55B}" type="pres">
      <dgm:prSet presAssocID="{53985258-3A74-41A9-B0C2-CCA2A35CC559}" presName="horz1" presStyleCnt="0"/>
      <dgm:spPr/>
    </dgm:pt>
    <dgm:pt modelId="{6AE5BFDB-0E8B-451C-A01D-E56A7F7FF986}" type="pres">
      <dgm:prSet presAssocID="{53985258-3A74-41A9-B0C2-CCA2A35CC559}" presName="tx1" presStyleLbl="revTx" presStyleIdx="4" presStyleCnt="5"/>
      <dgm:spPr/>
    </dgm:pt>
    <dgm:pt modelId="{1AAC758F-3D09-4A1B-8763-E4BD399F7C50}" type="pres">
      <dgm:prSet presAssocID="{53985258-3A74-41A9-B0C2-CCA2A35CC559}" presName="vert1" presStyleCnt="0"/>
      <dgm:spPr/>
    </dgm:pt>
  </dgm:ptLst>
  <dgm:cxnLst>
    <dgm:cxn modelId="{DA191A00-6479-424A-B0D0-1872A701ED9B}" srcId="{F457022A-C8F8-44B5-9EB4-634D6BD83CE3}" destId="{6879ECC1-0503-42B3-ABC4-F23E11FDE470}" srcOrd="1" destOrd="0" parTransId="{EA1C7F2E-82CF-4003-83BD-E95C040750E3}" sibTransId="{BE163FA6-6C89-47CE-9447-C6D02007777F}"/>
    <dgm:cxn modelId="{A5565911-5CA8-4CA4-81BB-3BB82C416F94}" type="presOf" srcId="{ED221554-15D4-4EF3-AA8F-5CB45942AEA9}" destId="{191A0F71-20DE-4D2A-9A8B-17855EF3F921}" srcOrd="0" destOrd="0" presId="urn:microsoft.com/office/officeart/2008/layout/LinedList"/>
    <dgm:cxn modelId="{15C02816-90A3-428A-B280-CED0F1BD454F}" type="presOf" srcId="{F457022A-C8F8-44B5-9EB4-634D6BD83CE3}" destId="{15934C6D-6E9B-4B8C-979E-61603A61A342}" srcOrd="0" destOrd="0" presId="urn:microsoft.com/office/officeart/2008/layout/LinedList"/>
    <dgm:cxn modelId="{0F7AAF16-8AC0-41E0-9960-32159FB9D974}" type="presOf" srcId="{FDE22378-202B-4626-BDEF-4AE091C14E4F}" destId="{8FAECAE1-3FB9-44E6-9CC1-189510D4FE9D}" srcOrd="0" destOrd="0" presId="urn:microsoft.com/office/officeart/2008/layout/LinedList"/>
    <dgm:cxn modelId="{F1310219-C0F4-4460-B1DF-D19D200B56A4}" type="presOf" srcId="{6879ECC1-0503-42B3-ABC4-F23E11FDE470}" destId="{1E6E830C-C5E0-4C91-8156-9A91D7FB95FE}" srcOrd="0" destOrd="0" presId="urn:microsoft.com/office/officeart/2008/layout/LinedList"/>
    <dgm:cxn modelId="{6894F535-F3CD-4A29-A53E-350D61D679E0}" type="presOf" srcId="{D058868C-7542-4F0A-9569-6E8E9F780A20}" destId="{89932492-4484-46AD-BBEC-4AC57039AFE3}" srcOrd="0" destOrd="0" presId="urn:microsoft.com/office/officeart/2008/layout/LinedList"/>
    <dgm:cxn modelId="{971BA1AF-94AE-407B-83F5-AAE450E833D9}" srcId="{F457022A-C8F8-44B5-9EB4-634D6BD83CE3}" destId="{53985258-3A74-41A9-B0C2-CCA2A35CC559}" srcOrd="4" destOrd="0" parTransId="{71459C24-8FD3-4590-94A6-4020B97CE6A5}" sibTransId="{5250EAF4-27F4-4A16-8E33-5BFFB5293EF3}"/>
    <dgm:cxn modelId="{34900FB3-47E7-4826-8526-A6A4C054CB47}" type="presOf" srcId="{53985258-3A74-41A9-B0C2-CCA2A35CC559}" destId="{6AE5BFDB-0E8B-451C-A01D-E56A7F7FF986}" srcOrd="0" destOrd="0" presId="urn:microsoft.com/office/officeart/2008/layout/LinedList"/>
    <dgm:cxn modelId="{C73D0FCA-5640-425B-9C27-C5728793F21C}" srcId="{F457022A-C8F8-44B5-9EB4-634D6BD83CE3}" destId="{ED221554-15D4-4EF3-AA8F-5CB45942AEA9}" srcOrd="2" destOrd="0" parTransId="{DDFC4CB1-D45A-43BE-B147-7C5DB4050BAC}" sibTransId="{14365F8D-6D48-4BBA-A846-2779DB8F9FAF}"/>
    <dgm:cxn modelId="{72FDF9CA-78EA-4F84-8C5D-CBAB8D63E327}" srcId="{F457022A-C8F8-44B5-9EB4-634D6BD83CE3}" destId="{D058868C-7542-4F0A-9569-6E8E9F780A20}" srcOrd="0" destOrd="0" parTransId="{19B38187-D96E-4FBF-9718-F301744B2967}" sibTransId="{F3FB2007-7B80-47B8-9328-6999291C5E3B}"/>
    <dgm:cxn modelId="{D3BE0AFF-2F9E-4088-95B0-1282641EC7A8}" srcId="{F457022A-C8F8-44B5-9EB4-634D6BD83CE3}" destId="{FDE22378-202B-4626-BDEF-4AE091C14E4F}" srcOrd="3" destOrd="0" parTransId="{23FC58CB-A2E3-4BCB-A086-0C4457F11D18}" sibTransId="{046DA874-250C-432E-9FD1-095E9BD12FFD}"/>
    <dgm:cxn modelId="{6E8B499C-A717-45AC-A32A-7E1F42E146A7}" type="presParOf" srcId="{15934C6D-6E9B-4B8C-979E-61603A61A342}" destId="{506F2C06-0D44-42E7-9FE9-C7B148940649}" srcOrd="0" destOrd="0" presId="urn:microsoft.com/office/officeart/2008/layout/LinedList"/>
    <dgm:cxn modelId="{F349CDA1-59AC-43EA-8976-9A4F773E65C5}" type="presParOf" srcId="{15934C6D-6E9B-4B8C-979E-61603A61A342}" destId="{C3499730-0A9F-475E-A189-F6A67BEC2ED2}" srcOrd="1" destOrd="0" presId="urn:microsoft.com/office/officeart/2008/layout/LinedList"/>
    <dgm:cxn modelId="{8C276016-5AB0-46C8-9621-95257F5F0093}" type="presParOf" srcId="{C3499730-0A9F-475E-A189-F6A67BEC2ED2}" destId="{89932492-4484-46AD-BBEC-4AC57039AFE3}" srcOrd="0" destOrd="0" presId="urn:microsoft.com/office/officeart/2008/layout/LinedList"/>
    <dgm:cxn modelId="{CE8BA42A-FCD8-48CA-AEE7-395A8C8FFB19}" type="presParOf" srcId="{C3499730-0A9F-475E-A189-F6A67BEC2ED2}" destId="{05CD19A3-1F91-4D19-8CCE-73D259DD0E51}" srcOrd="1" destOrd="0" presId="urn:microsoft.com/office/officeart/2008/layout/LinedList"/>
    <dgm:cxn modelId="{3C6C9F10-661B-4C16-9121-9F9961391C30}" type="presParOf" srcId="{15934C6D-6E9B-4B8C-979E-61603A61A342}" destId="{902401D9-996D-4264-AE78-1347A3111739}" srcOrd="2" destOrd="0" presId="urn:microsoft.com/office/officeart/2008/layout/LinedList"/>
    <dgm:cxn modelId="{182D5A6A-7B71-48D2-A6F0-56AEEF234BBB}" type="presParOf" srcId="{15934C6D-6E9B-4B8C-979E-61603A61A342}" destId="{72E0ADB7-371E-4561-8302-D1FF114EE3E8}" srcOrd="3" destOrd="0" presId="urn:microsoft.com/office/officeart/2008/layout/LinedList"/>
    <dgm:cxn modelId="{7250B2BA-6DB8-4FFB-BE11-8BBBD7AAC484}" type="presParOf" srcId="{72E0ADB7-371E-4561-8302-D1FF114EE3E8}" destId="{1E6E830C-C5E0-4C91-8156-9A91D7FB95FE}" srcOrd="0" destOrd="0" presId="urn:microsoft.com/office/officeart/2008/layout/LinedList"/>
    <dgm:cxn modelId="{57B65AFC-F3BD-4735-9249-7153D4F4355F}" type="presParOf" srcId="{72E0ADB7-371E-4561-8302-D1FF114EE3E8}" destId="{61445250-00C8-45A5-AEB9-60296E3AA116}" srcOrd="1" destOrd="0" presId="urn:microsoft.com/office/officeart/2008/layout/LinedList"/>
    <dgm:cxn modelId="{F33F3C93-EDAB-41B5-B67B-444FBCB52666}" type="presParOf" srcId="{15934C6D-6E9B-4B8C-979E-61603A61A342}" destId="{D1C1B7D1-A001-401A-A772-6650EAAB4820}" srcOrd="4" destOrd="0" presId="urn:microsoft.com/office/officeart/2008/layout/LinedList"/>
    <dgm:cxn modelId="{BA4CE493-6607-45D3-8A47-B932332C91C8}" type="presParOf" srcId="{15934C6D-6E9B-4B8C-979E-61603A61A342}" destId="{72A605E0-96B0-4815-8AA5-86E2F9E10A0D}" srcOrd="5" destOrd="0" presId="urn:microsoft.com/office/officeart/2008/layout/LinedList"/>
    <dgm:cxn modelId="{A8D5BBC0-D387-4965-AEB3-AE0ED07CAB68}" type="presParOf" srcId="{72A605E0-96B0-4815-8AA5-86E2F9E10A0D}" destId="{191A0F71-20DE-4D2A-9A8B-17855EF3F921}" srcOrd="0" destOrd="0" presId="urn:microsoft.com/office/officeart/2008/layout/LinedList"/>
    <dgm:cxn modelId="{982BC020-D03E-4986-ACF9-A27BDAA50417}" type="presParOf" srcId="{72A605E0-96B0-4815-8AA5-86E2F9E10A0D}" destId="{FE3A8D4C-F294-4061-AC38-2BA558D1A1A4}" srcOrd="1" destOrd="0" presId="urn:microsoft.com/office/officeart/2008/layout/LinedList"/>
    <dgm:cxn modelId="{E5190EF5-66AE-4EF2-A65B-6CF1E31153A7}" type="presParOf" srcId="{15934C6D-6E9B-4B8C-979E-61603A61A342}" destId="{69315CDF-EC56-448E-83B2-53CFFBA6AE22}" srcOrd="6" destOrd="0" presId="urn:microsoft.com/office/officeart/2008/layout/LinedList"/>
    <dgm:cxn modelId="{A30192F2-6CE4-4131-8481-680B24DCD14D}" type="presParOf" srcId="{15934C6D-6E9B-4B8C-979E-61603A61A342}" destId="{9AE6A162-6743-4CB7-B6AB-FA94BA9F45DE}" srcOrd="7" destOrd="0" presId="urn:microsoft.com/office/officeart/2008/layout/LinedList"/>
    <dgm:cxn modelId="{F2E5633C-AF27-45E8-A9F6-03838824C642}" type="presParOf" srcId="{9AE6A162-6743-4CB7-B6AB-FA94BA9F45DE}" destId="{8FAECAE1-3FB9-44E6-9CC1-189510D4FE9D}" srcOrd="0" destOrd="0" presId="urn:microsoft.com/office/officeart/2008/layout/LinedList"/>
    <dgm:cxn modelId="{DE3AF0CC-CDA5-46E7-90E9-CAD832F93D60}" type="presParOf" srcId="{9AE6A162-6743-4CB7-B6AB-FA94BA9F45DE}" destId="{2E5CD7B6-500C-478B-99E9-4B2CD63E371C}" srcOrd="1" destOrd="0" presId="urn:microsoft.com/office/officeart/2008/layout/LinedList"/>
    <dgm:cxn modelId="{6029C6C7-93E2-4836-9013-5351BB196A8F}" type="presParOf" srcId="{15934C6D-6E9B-4B8C-979E-61603A61A342}" destId="{3F6DE20C-5BA2-436D-9C3D-96C010F8F41E}" srcOrd="8" destOrd="0" presId="urn:microsoft.com/office/officeart/2008/layout/LinedList"/>
    <dgm:cxn modelId="{A61DAA11-2CCD-4C8C-B7B6-83EEAF390CEF}" type="presParOf" srcId="{15934C6D-6E9B-4B8C-979E-61603A61A342}" destId="{D77C8D92-10D1-472D-BCA7-9CEBC93CC55B}" srcOrd="9" destOrd="0" presId="urn:microsoft.com/office/officeart/2008/layout/LinedList"/>
    <dgm:cxn modelId="{92763CB8-3841-4E50-95D7-997C2D63098A}" type="presParOf" srcId="{D77C8D92-10D1-472D-BCA7-9CEBC93CC55B}" destId="{6AE5BFDB-0E8B-451C-A01D-E56A7F7FF986}" srcOrd="0" destOrd="0" presId="urn:microsoft.com/office/officeart/2008/layout/LinedList"/>
    <dgm:cxn modelId="{24DCFD6A-8002-48C0-9793-0467BC342909}" type="presParOf" srcId="{D77C8D92-10D1-472D-BCA7-9CEBC93CC55B}" destId="{1AAC758F-3D09-4A1B-8763-E4BD399F7C50}"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5AD0DFD-EEC4-4791-AF29-05C0AF91B79A}" type="doc">
      <dgm:prSet loTypeId="urn:microsoft.com/office/officeart/2016/7/layout/VerticalSolidActionList" loCatId="List" qsTypeId="urn:microsoft.com/office/officeart/2005/8/quickstyle/simple1" qsCatId="simple" csTypeId="urn:microsoft.com/office/officeart/2005/8/colors/colorful2" csCatId="colorful" phldr="1"/>
      <dgm:spPr/>
      <dgm:t>
        <a:bodyPr/>
        <a:lstStyle/>
        <a:p>
          <a:endParaRPr lang="en-US"/>
        </a:p>
      </dgm:t>
    </dgm:pt>
    <dgm:pt modelId="{F0BB6C75-8782-43BB-9B89-DE3F8250BF5D}">
      <dgm:prSet custT="1"/>
      <dgm:spPr/>
      <dgm:t>
        <a:bodyPr/>
        <a:lstStyle/>
        <a:p>
          <a:r>
            <a:rPr lang="en-US" sz="2400" dirty="0"/>
            <a:t>Research</a:t>
          </a:r>
        </a:p>
      </dgm:t>
    </dgm:pt>
    <dgm:pt modelId="{C009A647-8692-4887-8D9C-EC96384C647A}" type="parTrans" cxnId="{407092ED-CE38-439C-B339-A253A024E625}">
      <dgm:prSet/>
      <dgm:spPr/>
      <dgm:t>
        <a:bodyPr/>
        <a:lstStyle/>
        <a:p>
          <a:endParaRPr lang="en-US"/>
        </a:p>
      </dgm:t>
    </dgm:pt>
    <dgm:pt modelId="{1461F485-5BA7-4EA2-AC1E-995AEB50A650}" type="sibTrans" cxnId="{407092ED-CE38-439C-B339-A253A024E625}">
      <dgm:prSet/>
      <dgm:spPr/>
      <dgm:t>
        <a:bodyPr/>
        <a:lstStyle/>
        <a:p>
          <a:endParaRPr lang="en-US"/>
        </a:p>
      </dgm:t>
    </dgm:pt>
    <dgm:pt modelId="{FD44FE38-A783-49D0-98D8-5B04E71AE20F}">
      <dgm:prSet custT="1"/>
      <dgm:spPr/>
      <dgm:t>
        <a:bodyPr/>
        <a:lstStyle/>
        <a:p>
          <a:r>
            <a:rPr lang="en-US" sz="1800" dirty="0"/>
            <a:t>Research the company</a:t>
          </a:r>
        </a:p>
      </dgm:t>
    </dgm:pt>
    <dgm:pt modelId="{149E0C42-81F9-4C55-9756-39E0412D41BD}" type="parTrans" cxnId="{DB682885-C2FE-488A-A868-11CDD72278FA}">
      <dgm:prSet/>
      <dgm:spPr/>
      <dgm:t>
        <a:bodyPr/>
        <a:lstStyle/>
        <a:p>
          <a:endParaRPr lang="en-US"/>
        </a:p>
      </dgm:t>
    </dgm:pt>
    <dgm:pt modelId="{4DEC039C-F006-4C66-A6F8-E85FA7678633}" type="sibTrans" cxnId="{DB682885-C2FE-488A-A868-11CDD72278FA}">
      <dgm:prSet/>
      <dgm:spPr/>
      <dgm:t>
        <a:bodyPr/>
        <a:lstStyle/>
        <a:p>
          <a:endParaRPr lang="en-US"/>
        </a:p>
      </dgm:t>
    </dgm:pt>
    <dgm:pt modelId="{AB49BA9D-3F12-4FD0-8934-57A15876863C}">
      <dgm:prSet custT="1"/>
      <dgm:spPr/>
      <dgm:t>
        <a:bodyPr/>
        <a:lstStyle/>
        <a:p>
          <a:r>
            <a:rPr lang="en-US" sz="1600" dirty="0"/>
            <a:t>Know their core values, mission statement, leadership, etc. </a:t>
          </a:r>
        </a:p>
      </dgm:t>
    </dgm:pt>
    <dgm:pt modelId="{1FA4A362-4411-475A-98A8-FCE9633D8EFD}" type="parTrans" cxnId="{30E1584C-FFFE-4FAA-BE3B-0615B968768F}">
      <dgm:prSet/>
      <dgm:spPr/>
      <dgm:t>
        <a:bodyPr/>
        <a:lstStyle/>
        <a:p>
          <a:endParaRPr lang="en-US"/>
        </a:p>
      </dgm:t>
    </dgm:pt>
    <dgm:pt modelId="{A71EF107-FDDD-4820-8928-05911A1CE3B7}" type="sibTrans" cxnId="{30E1584C-FFFE-4FAA-BE3B-0615B968768F}">
      <dgm:prSet/>
      <dgm:spPr/>
      <dgm:t>
        <a:bodyPr/>
        <a:lstStyle/>
        <a:p>
          <a:endParaRPr lang="en-US"/>
        </a:p>
      </dgm:t>
    </dgm:pt>
    <dgm:pt modelId="{E0C60E55-43A1-4FD6-9724-3EEDAC0949BA}">
      <dgm:prSet custT="1"/>
      <dgm:spPr/>
      <dgm:t>
        <a:bodyPr/>
        <a:lstStyle/>
        <a:p>
          <a:r>
            <a:rPr lang="en-US" sz="1600" dirty="0"/>
            <a:t>Review their presence on the internet and watch any videos and get a feel for who they are as a company</a:t>
          </a:r>
        </a:p>
      </dgm:t>
    </dgm:pt>
    <dgm:pt modelId="{5C924C55-4AA9-4A0E-B790-9EE5DC4A7156}" type="parTrans" cxnId="{3BCE7328-1A2C-4A73-B8E3-EF2957B27885}">
      <dgm:prSet/>
      <dgm:spPr/>
      <dgm:t>
        <a:bodyPr/>
        <a:lstStyle/>
        <a:p>
          <a:endParaRPr lang="en-US"/>
        </a:p>
      </dgm:t>
    </dgm:pt>
    <dgm:pt modelId="{BEB4423F-169A-443F-BF6D-463E3BC42E00}" type="sibTrans" cxnId="{3BCE7328-1A2C-4A73-B8E3-EF2957B27885}">
      <dgm:prSet/>
      <dgm:spPr/>
      <dgm:t>
        <a:bodyPr/>
        <a:lstStyle/>
        <a:p>
          <a:endParaRPr lang="en-US"/>
        </a:p>
      </dgm:t>
    </dgm:pt>
    <dgm:pt modelId="{F4D5FDD3-8A98-41CA-A05D-850C30731962}">
      <dgm:prSet custT="1"/>
      <dgm:spPr/>
      <dgm:t>
        <a:bodyPr/>
        <a:lstStyle/>
        <a:p>
          <a:r>
            <a:rPr lang="en-US" sz="2400" dirty="0"/>
            <a:t>Browse</a:t>
          </a:r>
          <a:endParaRPr lang="en-US" sz="1900" dirty="0"/>
        </a:p>
      </dgm:t>
    </dgm:pt>
    <dgm:pt modelId="{AEE3787A-B44A-49A9-B21F-C22F598CB99F}" type="parTrans" cxnId="{77064AC2-7C74-4BC6-A40B-093235CA108A}">
      <dgm:prSet/>
      <dgm:spPr/>
      <dgm:t>
        <a:bodyPr/>
        <a:lstStyle/>
        <a:p>
          <a:endParaRPr lang="en-US"/>
        </a:p>
      </dgm:t>
    </dgm:pt>
    <dgm:pt modelId="{856CD5DD-F0D7-4785-A3C7-33B3867B9E46}" type="sibTrans" cxnId="{77064AC2-7C74-4BC6-A40B-093235CA108A}">
      <dgm:prSet/>
      <dgm:spPr/>
      <dgm:t>
        <a:bodyPr/>
        <a:lstStyle/>
        <a:p>
          <a:endParaRPr lang="en-US"/>
        </a:p>
      </dgm:t>
    </dgm:pt>
    <dgm:pt modelId="{C603E750-EF42-45A9-8A36-65158B866671}">
      <dgm:prSet/>
      <dgm:spPr/>
      <dgm:t>
        <a:bodyPr/>
        <a:lstStyle/>
        <a:p>
          <a:r>
            <a:rPr lang="en-US"/>
            <a:t>Browse on Linkedin to see what they post and who their employees are</a:t>
          </a:r>
        </a:p>
      </dgm:t>
    </dgm:pt>
    <dgm:pt modelId="{C6DB9C41-9D43-498C-B300-79F13682219F}" type="parTrans" cxnId="{698CC5BE-69FD-4C81-AB6E-C95931C25738}">
      <dgm:prSet/>
      <dgm:spPr/>
      <dgm:t>
        <a:bodyPr/>
        <a:lstStyle/>
        <a:p>
          <a:endParaRPr lang="en-US"/>
        </a:p>
      </dgm:t>
    </dgm:pt>
    <dgm:pt modelId="{4BD9CE7B-4F2C-4050-84B9-6A259C0768C5}" type="sibTrans" cxnId="{698CC5BE-69FD-4C81-AB6E-C95931C25738}">
      <dgm:prSet/>
      <dgm:spPr/>
      <dgm:t>
        <a:bodyPr/>
        <a:lstStyle/>
        <a:p>
          <a:endParaRPr lang="en-US"/>
        </a:p>
      </dgm:t>
    </dgm:pt>
    <dgm:pt modelId="{9F490BBA-6C45-4F5A-B152-9EDEB385C144}">
      <dgm:prSet custT="1"/>
      <dgm:spPr/>
      <dgm:t>
        <a:bodyPr/>
        <a:lstStyle/>
        <a:p>
          <a:r>
            <a:rPr lang="en-US" sz="2400" dirty="0"/>
            <a:t>Network</a:t>
          </a:r>
          <a:endParaRPr lang="en-US" sz="1900" dirty="0"/>
        </a:p>
      </dgm:t>
    </dgm:pt>
    <dgm:pt modelId="{5ECBEF84-4342-414E-83F0-80DC4989DDEB}" type="parTrans" cxnId="{5042FED9-0424-4DA8-BDDF-B6B0FB6DB3E1}">
      <dgm:prSet/>
      <dgm:spPr/>
      <dgm:t>
        <a:bodyPr/>
        <a:lstStyle/>
        <a:p>
          <a:endParaRPr lang="en-US"/>
        </a:p>
      </dgm:t>
    </dgm:pt>
    <dgm:pt modelId="{48094CEB-C8EA-4589-96DE-B29BC5226C90}" type="sibTrans" cxnId="{5042FED9-0424-4DA8-BDDF-B6B0FB6DB3E1}">
      <dgm:prSet/>
      <dgm:spPr/>
      <dgm:t>
        <a:bodyPr/>
        <a:lstStyle/>
        <a:p>
          <a:endParaRPr lang="en-US"/>
        </a:p>
      </dgm:t>
    </dgm:pt>
    <dgm:pt modelId="{044084AC-506F-4C41-8923-E1E5E1012611}">
      <dgm:prSet custT="1"/>
      <dgm:spPr/>
      <dgm:t>
        <a:bodyPr/>
        <a:lstStyle/>
        <a:p>
          <a:r>
            <a:rPr lang="en-US" sz="2400" dirty="0"/>
            <a:t>Network with employees or former employees to speak to </a:t>
          </a:r>
        </a:p>
      </dgm:t>
    </dgm:pt>
    <dgm:pt modelId="{89FDEA3F-11AC-4A97-9B1F-6DB8D5517ECA}" type="parTrans" cxnId="{4B45E841-7DE7-4AC9-8A2F-8DAD8D2EA007}">
      <dgm:prSet/>
      <dgm:spPr/>
      <dgm:t>
        <a:bodyPr/>
        <a:lstStyle/>
        <a:p>
          <a:endParaRPr lang="en-US"/>
        </a:p>
      </dgm:t>
    </dgm:pt>
    <dgm:pt modelId="{34ED0075-E55A-42AD-B10A-EAE075BBA019}" type="sibTrans" cxnId="{4B45E841-7DE7-4AC9-8A2F-8DAD8D2EA007}">
      <dgm:prSet/>
      <dgm:spPr/>
      <dgm:t>
        <a:bodyPr/>
        <a:lstStyle/>
        <a:p>
          <a:endParaRPr lang="en-US"/>
        </a:p>
      </dgm:t>
    </dgm:pt>
    <dgm:pt modelId="{DD85AEEE-3458-4FFA-8DE8-889CC27C90EB}" type="pres">
      <dgm:prSet presAssocID="{05AD0DFD-EEC4-4791-AF29-05C0AF91B79A}" presName="Name0" presStyleCnt="0">
        <dgm:presLayoutVars>
          <dgm:dir/>
          <dgm:animLvl val="lvl"/>
          <dgm:resizeHandles val="exact"/>
        </dgm:presLayoutVars>
      </dgm:prSet>
      <dgm:spPr/>
    </dgm:pt>
    <dgm:pt modelId="{BE0F30F0-BFD1-47BF-94AC-33337EB3CAD8}" type="pres">
      <dgm:prSet presAssocID="{F0BB6C75-8782-43BB-9B89-DE3F8250BF5D}" presName="linNode" presStyleCnt="0"/>
      <dgm:spPr/>
    </dgm:pt>
    <dgm:pt modelId="{648F7ED4-8710-4F41-AFE8-F2A437470B93}" type="pres">
      <dgm:prSet presAssocID="{F0BB6C75-8782-43BB-9B89-DE3F8250BF5D}" presName="parentText" presStyleLbl="alignNode1" presStyleIdx="0" presStyleCnt="3">
        <dgm:presLayoutVars>
          <dgm:chMax val="1"/>
          <dgm:bulletEnabled/>
        </dgm:presLayoutVars>
      </dgm:prSet>
      <dgm:spPr/>
    </dgm:pt>
    <dgm:pt modelId="{1FB0A776-89F0-493B-A726-511635EA3499}" type="pres">
      <dgm:prSet presAssocID="{F0BB6C75-8782-43BB-9B89-DE3F8250BF5D}" presName="descendantText" presStyleLbl="alignAccFollowNode1" presStyleIdx="0" presStyleCnt="3">
        <dgm:presLayoutVars>
          <dgm:bulletEnabled/>
        </dgm:presLayoutVars>
      </dgm:prSet>
      <dgm:spPr/>
    </dgm:pt>
    <dgm:pt modelId="{2B5EBA75-3B8A-4F4C-8BA0-0A71A3FB1A73}" type="pres">
      <dgm:prSet presAssocID="{1461F485-5BA7-4EA2-AC1E-995AEB50A650}" presName="sp" presStyleCnt="0"/>
      <dgm:spPr/>
    </dgm:pt>
    <dgm:pt modelId="{682295E4-21B4-4F7C-96E1-7A80B6B6A0B3}" type="pres">
      <dgm:prSet presAssocID="{F4D5FDD3-8A98-41CA-A05D-850C30731962}" presName="linNode" presStyleCnt="0"/>
      <dgm:spPr/>
    </dgm:pt>
    <dgm:pt modelId="{BDB6DC42-1E51-439C-BC99-6813F2DD0B15}" type="pres">
      <dgm:prSet presAssocID="{F4D5FDD3-8A98-41CA-A05D-850C30731962}" presName="parentText" presStyleLbl="alignNode1" presStyleIdx="1" presStyleCnt="3">
        <dgm:presLayoutVars>
          <dgm:chMax val="1"/>
          <dgm:bulletEnabled/>
        </dgm:presLayoutVars>
      </dgm:prSet>
      <dgm:spPr/>
    </dgm:pt>
    <dgm:pt modelId="{B61F1165-6D0F-4623-8801-799C475B6ED3}" type="pres">
      <dgm:prSet presAssocID="{F4D5FDD3-8A98-41CA-A05D-850C30731962}" presName="descendantText" presStyleLbl="alignAccFollowNode1" presStyleIdx="1" presStyleCnt="3">
        <dgm:presLayoutVars>
          <dgm:bulletEnabled/>
        </dgm:presLayoutVars>
      </dgm:prSet>
      <dgm:spPr/>
    </dgm:pt>
    <dgm:pt modelId="{B6EC473F-D71D-4EDD-BB28-29D08BA3525E}" type="pres">
      <dgm:prSet presAssocID="{856CD5DD-F0D7-4785-A3C7-33B3867B9E46}" presName="sp" presStyleCnt="0"/>
      <dgm:spPr/>
    </dgm:pt>
    <dgm:pt modelId="{028AD495-C19F-46CF-B599-04E7A557F7FA}" type="pres">
      <dgm:prSet presAssocID="{9F490BBA-6C45-4F5A-B152-9EDEB385C144}" presName="linNode" presStyleCnt="0"/>
      <dgm:spPr/>
    </dgm:pt>
    <dgm:pt modelId="{9D000EBD-4182-4BB4-946D-74020983E989}" type="pres">
      <dgm:prSet presAssocID="{9F490BBA-6C45-4F5A-B152-9EDEB385C144}" presName="parentText" presStyleLbl="alignNode1" presStyleIdx="2" presStyleCnt="3">
        <dgm:presLayoutVars>
          <dgm:chMax val="1"/>
          <dgm:bulletEnabled/>
        </dgm:presLayoutVars>
      </dgm:prSet>
      <dgm:spPr/>
    </dgm:pt>
    <dgm:pt modelId="{444DC334-4AFE-4B4B-8129-06E342D10FDB}" type="pres">
      <dgm:prSet presAssocID="{9F490BBA-6C45-4F5A-B152-9EDEB385C144}" presName="descendantText" presStyleLbl="alignAccFollowNode1" presStyleIdx="2" presStyleCnt="3">
        <dgm:presLayoutVars>
          <dgm:bulletEnabled/>
        </dgm:presLayoutVars>
      </dgm:prSet>
      <dgm:spPr/>
    </dgm:pt>
  </dgm:ptLst>
  <dgm:cxnLst>
    <dgm:cxn modelId="{54F0D40E-0232-4EE7-B09B-C596D1F91505}" type="presOf" srcId="{FD44FE38-A783-49D0-98D8-5B04E71AE20F}" destId="{1FB0A776-89F0-493B-A726-511635EA3499}" srcOrd="0" destOrd="0" presId="urn:microsoft.com/office/officeart/2016/7/layout/VerticalSolidActionList"/>
    <dgm:cxn modelId="{25271219-7860-425F-A4B0-E5FB2008B950}" type="presOf" srcId="{C603E750-EF42-45A9-8A36-65158B866671}" destId="{B61F1165-6D0F-4623-8801-799C475B6ED3}" srcOrd="0" destOrd="0" presId="urn:microsoft.com/office/officeart/2016/7/layout/VerticalSolidActionList"/>
    <dgm:cxn modelId="{3BCE7328-1A2C-4A73-B8E3-EF2957B27885}" srcId="{FD44FE38-A783-49D0-98D8-5B04E71AE20F}" destId="{E0C60E55-43A1-4FD6-9724-3EEDAC0949BA}" srcOrd="1" destOrd="0" parTransId="{5C924C55-4AA9-4A0E-B790-9EE5DC4A7156}" sibTransId="{BEB4423F-169A-443F-BF6D-463E3BC42E00}"/>
    <dgm:cxn modelId="{13B92436-C695-4305-96FE-3FF21F0D119B}" type="presOf" srcId="{9F490BBA-6C45-4F5A-B152-9EDEB385C144}" destId="{9D000EBD-4182-4BB4-946D-74020983E989}" srcOrd="0" destOrd="0" presId="urn:microsoft.com/office/officeart/2016/7/layout/VerticalSolidActionList"/>
    <dgm:cxn modelId="{FD6D3636-2281-48C2-ACFA-072FDDBAA1ED}" type="presOf" srcId="{F4D5FDD3-8A98-41CA-A05D-850C30731962}" destId="{BDB6DC42-1E51-439C-BC99-6813F2DD0B15}" srcOrd="0" destOrd="0" presId="urn:microsoft.com/office/officeart/2016/7/layout/VerticalSolidActionList"/>
    <dgm:cxn modelId="{4B45E841-7DE7-4AC9-8A2F-8DAD8D2EA007}" srcId="{9F490BBA-6C45-4F5A-B152-9EDEB385C144}" destId="{044084AC-506F-4C41-8923-E1E5E1012611}" srcOrd="0" destOrd="0" parTransId="{89FDEA3F-11AC-4A97-9B1F-6DB8D5517ECA}" sibTransId="{34ED0075-E55A-42AD-B10A-EAE075BBA019}"/>
    <dgm:cxn modelId="{AE74A264-4B90-4E70-97A9-3E9E81E77930}" type="presOf" srcId="{F0BB6C75-8782-43BB-9B89-DE3F8250BF5D}" destId="{648F7ED4-8710-4F41-AFE8-F2A437470B93}" srcOrd="0" destOrd="0" presId="urn:microsoft.com/office/officeart/2016/7/layout/VerticalSolidActionList"/>
    <dgm:cxn modelId="{BC4FF76B-326F-4948-85C2-A91C3EB7638B}" type="presOf" srcId="{044084AC-506F-4C41-8923-E1E5E1012611}" destId="{444DC334-4AFE-4B4B-8129-06E342D10FDB}" srcOrd="0" destOrd="0" presId="urn:microsoft.com/office/officeart/2016/7/layout/VerticalSolidActionList"/>
    <dgm:cxn modelId="{30E1584C-FFFE-4FAA-BE3B-0615B968768F}" srcId="{FD44FE38-A783-49D0-98D8-5B04E71AE20F}" destId="{AB49BA9D-3F12-4FD0-8934-57A15876863C}" srcOrd="0" destOrd="0" parTransId="{1FA4A362-4411-475A-98A8-FCE9633D8EFD}" sibTransId="{A71EF107-FDDD-4820-8928-05911A1CE3B7}"/>
    <dgm:cxn modelId="{B9655D7A-18F1-4B39-A3D3-5DA8BE38691D}" type="presOf" srcId="{05AD0DFD-EEC4-4791-AF29-05C0AF91B79A}" destId="{DD85AEEE-3458-4FFA-8DE8-889CC27C90EB}" srcOrd="0" destOrd="0" presId="urn:microsoft.com/office/officeart/2016/7/layout/VerticalSolidActionList"/>
    <dgm:cxn modelId="{DB682885-C2FE-488A-A868-11CDD72278FA}" srcId="{F0BB6C75-8782-43BB-9B89-DE3F8250BF5D}" destId="{FD44FE38-A783-49D0-98D8-5B04E71AE20F}" srcOrd="0" destOrd="0" parTransId="{149E0C42-81F9-4C55-9756-39E0412D41BD}" sibTransId="{4DEC039C-F006-4C66-A6F8-E85FA7678633}"/>
    <dgm:cxn modelId="{F4927587-B029-425B-B3F6-503508DD559D}" type="presOf" srcId="{AB49BA9D-3F12-4FD0-8934-57A15876863C}" destId="{1FB0A776-89F0-493B-A726-511635EA3499}" srcOrd="0" destOrd="1" presId="urn:microsoft.com/office/officeart/2016/7/layout/VerticalSolidActionList"/>
    <dgm:cxn modelId="{00B9268E-C9D9-466D-9F25-C4B36A061B36}" type="presOf" srcId="{E0C60E55-43A1-4FD6-9724-3EEDAC0949BA}" destId="{1FB0A776-89F0-493B-A726-511635EA3499}" srcOrd="0" destOrd="2" presId="urn:microsoft.com/office/officeart/2016/7/layout/VerticalSolidActionList"/>
    <dgm:cxn modelId="{698CC5BE-69FD-4C81-AB6E-C95931C25738}" srcId="{F4D5FDD3-8A98-41CA-A05D-850C30731962}" destId="{C603E750-EF42-45A9-8A36-65158B866671}" srcOrd="0" destOrd="0" parTransId="{C6DB9C41-9D43-498C-B300-79F13682219F}" sibTransId="{4BD9CE7B-4F2C-4050-84B9-6A259C0768C5}"/>
    <dgm:cxn modelId="{77064AC2-7C74-4BC6-A40B-093235CA108A}" srcId="{05AD0DFD-EEC4-4791-AF29-05C0AF91B79A}" destId="{F4D5FDD3-8A98-41CA-A05D-850C30731962}" srcOrd="1" destOrd="0" parTransId="{AEE3787A-B44A-49A9-B21F-C22F598CB99F}" sibTransId="{856CD5DD-F0D7-4785-A3C7-33B3867B9E46}"/>
    <dgm:cxn modelId="{5042FED9-0424-4DA8-BDDF-B6B0FB6DB3E1}" srcId="{05AD0DFD-EEC4-4791-AF29-05C0AF91B79A}" destId="{9F490BBA-6C45-4F5A-B152-9EDEB385C144}" srcOrd="2" destOrd="0" parTransId="{5ECBEF84-4342-414E-83F0-80DC4989DDEB}" sibTransId="{48094CEB-C8EA-4589-96DE-B29BC5226C90}"/>
    <dgm:cxn modelId="{407092ED-CE38-439C-B339-A253A024E625}" srcId="{05AD0DFD-EEC4-4791-AF29-05C0AF91B79A}" destId="{F0BB6C75-8782-43BB-9B89-DE3F8250BF5D}" srcOrd="0" destOrd="0" parTransId="{C009A647-8692-4887-8D9C-EC96384C647A}" sibTransId="{1461F485-5BA7-4EA2-AC1E-995AEB50A650}"/>
    <dgm:cxn modelId="{59E48596-B7E7-4592-B0C8-2C48944C0324}" type="presParOf" srcId="{DD85AEEE-3458-4FFA-8DE8-889CC27C90EB}" destId="{BE0F30F0-BFD1-47BF-94AC-33337EB3CAD8}" srcOrd="0" destOrd="0" presId="urn:microsoft.com/office/officeart/2016/7/layout/VerticalSolidActionList"/>
    <dgm:cxn modelId="{5D1D0788-6B60-44AD-A7F4-FA7C478CC266}" type="presParOf" srcId="{BE0F30F0-BFD1-47BF-94AC-33337EB3CAD8}" destId="{648F7ED4-8710-4F41-AFE8-F2A437470B93}" srcOrd="0" destOrd="0" presId="urn:microsoft.com/office/officeart/2016/7/layout/VerticalSolidActionList"/>
    <dgm:cxn modelId="{C2CB1CA9-5E2E-4B0A-BB66-4DF9711EF57B}" type="presParOf" srcId="{BE0F30F0-BFD1-47BF-94AC-33337EB3CAD8}" destId="{1FB0A776-89F0-493B-A726-511635EA3499}" srcOrd="1" destOrd="0" presId="urn:microsoft.com/office/officeart/2016/7/layout/VerticalSolidActionList"/>
    <dgm:cxn modelId="{D4EEFD8E-69DD-4DDD-80BE-F3F23AF2F016}" type="presParOf" srcId="{DD85AEEE-3458-4FFA-8DE8-889CC27C90EB}" destId="{2B5EBA75-3B8A-4F4C-8BA0-0A71A3FB1A73}" srcOrd="1" destOrd="0" presId="urn:microsoft.com/office/officeart/2016/7/layout/VerticalSolidActionList"/>
    <dgm:cxn modelId="{63B56C16-3683-4729-9495-5EBA803B96CD}" type="presParOf" srcId="{DD85AEEE-3458-4FFA-8DE8-889CC27C90EB}" destId="{682295E4-21B4-4F7C-96E1-7A80B6B6A0B3}" srcOrd="2" destOrd="0" presId="urn:microsoft.com/office/officeart/2016/7/layout/VerticalSolidActionList"/>
    <dgm:cxn modelId="{DF585BED-98E8-4292-90FB-F4944685F58B}" type="presParOf" srcId="{682295E4-21B4-4F7C-96E1-7A80B6B6A0B3}" destId="{BDB6DC42-1E51-439C-BC99-6813F2DD0B15}" srcOrd="0" destOrd="0" presId="urn:microsoft.com/office/officeart/2016/7/layout/VerticalSolidActionList"/>
    <dgm:cxn modelId="{5031CF07-AC70-4897-83A7-A931F3FFAC22}" type="presParOf" srcId="{682295E4-21B4-4F7C-96E1-7A80B6B6A0B3}" destId="{B61F1165-6D0F-4623-8801-799C475B6ED3}" srcOrd="1" destOrd="0" presId="urn:microsoft.com/office/officeart/2016/7/layout/VerticalSolidActionList"/>
    <dgm:cxn modelId="{9C5BAC21-E3D1-4CB5-B0CD-312A3C050FE4}" type="presParOf" srcId="{DD85AEEE-3458-4FFA-8DE8-889CC27C90EB}" destId="{B6EC473F-D71D-4EDD-BB28-29D08BA3525E}" srcOrd="3" destOrd="0" presId="urn:microsoft.com/office/officeart/2016/7/layout/VerticalSolidActionList"/>
    <dgm:cxn modelId="{F05430E5-BAF6-441F-958E-67D6413471E3}" type="presParOf" srcId="{DD85AEEE-3458-4FFA-8DE8-889CC27C90EB}" destId="{028AD495-C19F-46CF-B599-04E7A557F7FA}" srcOrd="4" destOrd="0" presId="urn:microsoft.com/office/officeart/2016/7/layout/VerticalSolidActionList"/>
    <dgm:cxn modelId="{CA027393-08A4-466C-A566-1BC5FD6E9AFC}" type="presParOf" srcId="{028AD495-C19F-46CF-B599-04E7A557F7FA}" destId="{9D000EBD-4182-4BB4-946D-74020983E989}" srcOrd="0" destOrd="0" presId="urn:microsoft.com/office/officeart/2016/7/layout/VerticalSolidActionList"/>
    <dgm:cxn modelId="{090D54D8-229D-4770-9579-86679143D9DE}" type="presParOf" srcId="{028AD495-C19F-46CF-B599-04E7A557F7FA}" destId="{444DC334-4AFE-4B4B-8129-06E342D10FDB}" srcOrd="1" destOrd="0" presId="urn:microsoft.com/office/officeart/2016/7/layout/VerticalSolidAc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0CE915C-EFD8-40C7-8592-8A07FE176A68}" type="doc">
      <dgm:prSet loTypeId="urn:microsoft.com/office/officeart/2016/7/layout/LinearBlockProcessNumbered" loCatId="process" qsTypeId="urn:microsoft.com/office/officeart/2005/8/quickstyle/simple1" qsCatId="simple" csTypeId="urn:microsoft.com/office/officeart/2005/8/colors/colorful1" csCatId="colorful" phldr="1"/>
      <dgm:spPr/>
      <dgm:t>
        <a:bodyPr/>
        <a:lstStyle/>
        <a:p>
          <a:endParaRPr lang="en-US"/>
        </a:p>
      </dgm:t>
    </dgm:pt>
    <dgm:pt modelId="{A571A72B-D89D-4A7C-A8AD-F8C8027EF5C4}">
      <dgm:prSet/>
      <dgm:spPr/>
      <dgm:t>
        <a:bodyPr/>
        <a:lstStyle/>
        <a:p>
          <a:r>
            <a:rPr lang="en-US"/>
            <a:t>How to show you are listening </a:t>
          </a:r>
        </a:p>
      </dgm:t>
    </dgm:pt>
    <dgm:pt modelId="{0DFE48EE-8D35-47B4-89B2-F67D13D838B0}" type="parTrans" cxnId="{FCD2D691-012D-4754-B42C-781CEEAFE634}">
      <dgm:prSet/>
      <dgm:spPr/>
      <dgm:t>
        <a:bodyPr/>
        <a:lstStyle/>
        <a:p>
          <a:endParaRPr lang="en-US"/>
        </a:p>
      </dgm:t>
    </dgm:pt>
    <dgm:pt modelId="{B5AD94C9-9235-4CFA-A750-13BF2095091A}" type="sibTrans" cxnId="{FCD2D691-012D-4754-B42C-781CEEAFE634}">
      <dgm:prSet phldrT="01" phldr="0"/>
      <dgm:spPr/>
      <dgm:t>
        <a:bodyPr/>
        <a:lstStyle/>
        <a:p>
          <a:r>
            <a:rPr lang="en-US"/>
            <a:t>01</a:t>
          </a:r>
        </a:p>
      </dgm:t>
    </dgm:pt>
    <dgm:pt modelId="{198DB101-69FF-4D5F-9687-DD0B155EC8C4}">
      <dgm:prSet/>
      <dgm:spPr/>
      <dgm:t>
        <a:bodyPr/>
        <a:lstStyle/>
        <a:p>
          <a:r>
            <a:rPr lang="en-US"/>
            <a:t>How to show you can implement the things they mention in their answers to you</a:t>
          </a:r>
        </a:p>
      </dgm:t>
    </dgm:pt>
    <dgm:pt modelId="{88355610-5409-41EA-B3E9-402B98D48BFC}" type="parTrans" cxnId="{C5F096D7-1F17-4617-943E-9664AC46B30A}">
      <dgm:prSet/>
      <dgm:spPr/>
      <dgm:t>
        <a:bodyPr/>
        <a:lstStyle/>
        <a:p>
          <a:endParaRPr lang="en-US"/>
        </a:p>
      </dgm:t>
    </dgm:pt>
    <dgm:pt modelId="{F2EE199D-6762-48F8-824D-0AB3735FCF92}" type="sibTrans" cxnId="{C5F096D7-1F17-4617-943E-9664AC46B30A}">
      <dgm:prSet phldrT="02" phldr="0"/>
      <dgm:spPr/>
      <dgm:t>
        <a:bodyPr/>
        <a:lstStyle/>
        <a:p>
          <a:r>
            <a:rPr lang="en-US"/>
            <a:t>02</a:t>
          </a:r>
        </a:p>
      </dgm:t>
    </dgm:pt>
    <dgm:pt modelId="{62079C9C-210E-43AD-B542-F79D7DBBBBB1}">
      <dgm:prSet/>
      <dgm:spPr/>
      <dgm:t>
        <a:bodyPr/>
        <a:lstStyle/>
        <a:p>
          <a:r>
            <a:rPr lang="en-US" dirty="0"/>
            <a:t>Creative and thought-provoking questions – let’s discuss some examples</a:t>
          </a:r>
        </a:p>
      </dgm:t>
    </dgm:pt>
    <dgm:pt modelId="{80C7B8D6-0EF8-4187-9B9C-E403285357FE}" type="parTrans" cxnId="{AF010213-A677-4CEF-A0CA-EBAA780BE015}">
      <dgm:prSet/>
      <dgm:spPr/>
      <dgm:t>
        <a:bodyPr/>
        <a:lstStyle/>
        <a:p>
          <a:endParaRPr lang="en-US"/>
        </a:p>
      </dgm:t>
    </dgm:pt>
    <dgm:pt modelId="{1286B4A4-B95D-4B77-80A6-0F40BFB885C4}" type="sibTrans" cxnId="{AF010213-A677-4CEF-A0CA-EBAA780BE015}">
      <dgm:prSet phldrT="03" phldr="0"/>
      <dgm:spPr/>
      <dgm:t>
        <a:bodyPr/>
        <a:lstStyle/>
        <a:p>
          <a:r>
            <a:rPr lang="en-US"/>
            <a:t>03</a:t>
          </a:r>
        </a:p>
      </dgm:t>
    </dgm:pt>
    <dgm:pt modelId="{3B13407D-6E06-4AAF-ACE9-6DCBEDDF0898}" type="pres">
      <dgm:prSet presAssocID="{D0CE915C-EFD8-40C7-8592-8A07FE176A68}" presName="Name0" presStyleCnt="0">
        <dgm:presLayoutVars>
          <dgm:animLvl val="lvl"/>
          <dgm:resizeHandles val="exact"/>
        </dgm:presLayoutVars>
      </dgm:prSet>
      <dgm:spPr/>
    </dgm:pt>
    <dgm:pt modelId="{129CF751-3657-4F58-BD27-852EF5E8EC40}" type="pres">
      <dgm:prSet presAssocID="{A571A72B-D89D-4A7C-A8AD-F8C8027EF5C4}" presName="compositeNode" presStyleCnt="0">
        <dgm:presLayoutVars>
          <dgm:bulletEnabled val="1"/>
        </dgm:presLayoutVars>
      </dgm:prSet>
      <dgm:spPr/>
    </dgm:pt>
    <dgm:pt modelId="{785BE342-7A88-4518-A9B0-3302C303E7DE}" type="pres">
      <dgm:prSet presAssocID="{A571A72B-D89D-4A7C-A8AD-F8C8027EF5C4}" presName="bgRect" presStyleLbl="alignNode1" presStyleIdx="0" presStyleCnt="3"/>
      <dgm:spPr/>
    </dgm:pt>
    <dgm:pt modelId="{457A79F2-1E9E-4DAA-A238-1D0C3838DD94}" type="pres">
      <dgm:prSet presAssocID="{B5AD94C9-9235-4CFA-A750-13BF2095091A}" presName="sibTransNodeRect" presStyleLbl="alignNode1" presStyleIdx="0" presStyleCnt="3">
        <dgm:presLayoutVars>
          <dgm:chMax val="0"/>
          <dgm:bulletEnabled val="1"/>
        </dgm:presLayoutVars>
      </dgm:prSet>
      <dgm:spPr/>
    </dgm:pt>
    <dgm:pt modelId="{B2CCC0D5-8664-4608-ADFE-E7162FAA670A}" type="pres">
      <dgm:prSet presAssocID="{A571A72B-D89D-4A7C-A8AD-F8C8027EF5C4}" presName="nodeRect" presStyleLbl="alignNode1" presStyleIdx="0" presStyleCnt="3">
        <dgm:presLayoutVars>
          <dgm:bulletEnabled val="1"/>
        </dgm:presLayoutVars>
      </dgm:prSet>
      <dgm:spPr/>
    </dgm:pt>
    <dgm:pt modelId="{3BE10451-C4F6-456E-B75C-14B4454DD0E3}" type="pres">
      <dgm:prSet presAssocID="{B5AD94C9-9235-4CFA-A750-13BF2095091A}" presName="sibTrans" presStyleCnt="0"/>
      <dgm:spPr/>
    </dgm:pt>
    <dgm:pt modelId="{D47C9699-E54D-4FF6-A39A-CFF695DA1F51}" type="pres">
      <dgm:prSet presAssocID="{198DB101-69FF-4D5F-9687-DD0B155EC8C4}" presName="compositeNode" presStyleCnt="0">
        <dgm:presLayoutVars>
          <dgm:bulletEnabled val="1"/>
        </dgm:presLayoutVars>
      </dgm:prSet>
      <dgm:spPr/>
    </dgm:pt>
    <dgm:pt modelId="{8218D0D4-E4F2-44C1-9C9A-B2EB612A000A}" type="pres">
      <dgm:prSet presAssocID="{198DB101-69FF-4D5F-9687-DD0B155EC8C4}" presName="bgRect" presStyleLbl="alignNode1" presStyleIdx="1" presStyleCnt="3"/>
      <dgm:spPr/>
    </dgm:pt>
    <dgm:pt modelId="{06355BD1-AAE9-4D71-BA19-88BA62BF295A}" type="pres">
      <dgm:prSet presAssocID="{F2EE199D-6762-48F8-824D-0AB3735FCF92}" presName="sibTransNodeRect" presStyleLbl="alignNode1" presStyleIdx="1" presStyleCnt="3">
        <dgm:presLayoutVars>
          <dgm:chMax val="0"/>
          <dgm:bulletEnabled val="1"/>
        </dgm:presLayoutVars>
      </dgm:prSet>
      <dgm:spPr/>
    </dgm:pt>
    <dgm:pt modelId="{A7D0AA14-409E-49D5-9328-3ABAF645A808}" type="pres">
      <dgm:prSet presAssocID="{198DB101-69FF-4D5F-9687-DD0B155EC8C4}" presName="nodeRect" presStyleLbl="alignNode1" presStyleIdx="1" presStyleCnt="3">
        <dgm:presLayoutVars>
          <dgm:bulletEnabled val="1"/>
        </dgm:presLayoutVars>
      </dgm:prSet>
      <dgm:spPr/>
    </dgm:pt>
    <dgm:pt modelId="{5FD9702F-B27C-44E7-A7EC-E21392A9E2D0}" type="pres">
      <dgm:prSet presAssocID="{F2EE199D-6762-48F8-824D-0AB3735FCF92}" presName="sibTrans" presStyleCnt="0"/>
      <dgm:spPr/>
    </dgm:pt>
    <dgm:pt modelId="{1F53D274-445F-4A84-973E-B00ED5A19D1C}" type="pres">
      <dgm:prSet presAssocID="{62079C9C-210E-43AD-B542-F79D7DBBBBB1}" presName="compositeNode" presStyleCnt="0">
        <dgm:presLayoutVars>
          <dgm:bulletEnabled val="1"/>
        </dgm:presLayoutVars>
      </dgm:prSet>
      <dgm:spPr/>
    </dgm:pt>
    <dgm:pt modelId="{0CB74A9B-BD91-4721-A797-BF92C2EEAD4F}" type="pres">
      <dgm:prSet presAssocID="{62079C9C-210E-43AD-B542-F79D7DBBBBB1}" presName="bgRect" presStyleLbl="alignNode1" presStyleIdx="2" presStyleCnt="3"/>
      <dgm:spPr/>
    </dgm:pt>
    <dgm:pt modelId="{0F462DE8-B414-4B7C-908C-28ADF2AEBC96}" type="pres">
      <dgm:prSet presAssocID="{1286B4A4-B95D-4B77-80A6-0F40BFB885C4}" presName="sibTransNodeRect" presStyleLbl="alignNode1" presStyleIdx="2" presStyleCnt="3">
        <dgm:presLayoutVars>
          <dgm:chMax val="0"/>
          <dgm:bulletEnabled val="1"/>
        </dgm:presLayoutVars>
      </dgm:prSet>
      <dgm:spPr/>
    </dgm:pt>
    <dgm:pt modelId="{A7053F9A-1251-4E24-A506-5D5931D5C87C}" type="pres">
      <dgm:prSet presAssocID="{62079C9C-210E-43AD-B542-F79D7DBBBBB1}" presName="nodeRect" presStyleLbl="alignNode1" presStyleIdx="2" presStyleCnt="3">
        <dgm:presLayoutVars>
          <dgm:bulletEnabled val="1"/>
        </dgm:presLayoutVars>
      </dgm:prSet>
      <dgm:spPr/>
    </dgm:pt>
  </dgm:ptLst>
  <dgm:cxnLst>
    <dgm:cxn modelId="{6EFD1000-8983-46A5-A30B-0A01F4255EDC}" type="presOf" srcId="{198DB101-69FF-4D5F-9687-DD0B155EC8C4}" destId="{A7D0AA14-409E-49D5-9328-3ABAF645A808}" srcOrd="1" destOrd="0" presId="urn:microsoft.com/office/officeart/2016/7/layout/LinearBlockProcessNumbered"/>
    <dgm:cxn modelId="{36A73A05-712F-4F6C-BE25-B56F9E30D838}" type="presOf" srcId="{62079C9C-210E-43AD-B542-F79D7DBBBBB1}" destId="{A7053F9A-1251-4E24-A506-5D5931D5C87C}" srcOrd="1" destOrd="0" presId="urn:microsoft.com/office/officeart/2016/7/layout/LinearBlockProcessNumbered"/>
    <dgm:cxn modelId="{AF010213-A677-4CEF-A0CA-EBAA780BE015}" srcId="{D0CE915C-EFD8-40C7-8592-8A07FE176A68}" destId="{62079C9C-210E-43AD-B542-F79D7DBBBBB1}" srcOrd="2" destOrd="0" parTransId="{80C7B8D6-0EF8-4187-9B9C-E403285357FE}" sibTransId="{1286B4A4-B95D-4B77-80A6-0F40BFB885C4}"/>
    <dgm:cxn modelId="{D35EF22A-2218-4B91-88EC-1BD91083AD3A}" type="presOf" srcId="{A571A72B-D89D-4A7C-A8AD-F8C8027EF5C4}" destId="{785BE342-7A88-4518-A9B0-3302C303E7DE}" srcOrd="0" destOrd="0" presId="urn:microsoft.com/office/officeart/2016/7/layout/LinearBlockProcessNumbered"/>
    <dgm:cxn modelId="{F9C1962D-E06C-496C-9B0B-4710005777BF}" type="presOf" srcId="{B5AD94C9-9235-4CFA-A750-13BF2095091A}" destId="{457A79F2-1E9E-4DAA-A238-1D0C3838DD94}" srcOrd="0" destOrd="0" presId="urn:microsoft.com/office/officeart/2016/7/layout/LinearBlockProcessNumbered"/>
    <dgm:cxn modelId="{69D5E22D-557A-4656-95FC-2CAE9D832480}" type="presOf" srcId="{1286B4A4-B95D-4B77-80A6-0F40BFB885C4}" destId="{0F462DE8-B414-4B7C-908C-28ADF2AEBC96}" srcOrd="0" destOrd="0" presId="urn:microsoft.com/office/officeart/2016/7/layout/LinearBlockProcessNumbered"/>
    <dgm:cxn modelId="{1725313C-BC50-4F5A-B6E8-9F4C713787F5}" type="presOf" srcId="{F2EE199D-6762-48F8-824D-0AB3735FCF92}" destId="{06355BD1-AAE9-4D71-BA19-88BA62BF295A}" srcOrd="0" destOrd="0" presId="urn:microsoft.com/office/officeart/2016/7/layout/LinearBlockProcessNumbered"/>
    <dgm:cxn modelId="{D9A0A47B-43FF-4E0C-87F4-4FC1C3282896}" type="presOf" srcId="{198DB101-69FF-4D5F-9687-DD0B155EC8C4}" destId="{8218D0D4-E4F2-44C1-9C9A-B2EB612A000A}" srcOrd="0" destOrd="0" presId="urn:microsoft.com/office/officeart/2016/7/layout/LinearBlockProcessNumbered"/>
    <dgm:cxn modelId="{49FCFB7D-4C80-4AFA-9A70-CDC61A1F4AED}" type="presOf" srcId="{A571A72B-D89D-4A7C-A8AD-F8C8027EF5C4}" destId="{B2CCC0D5-8664-4608-ADFE-E7162FAA670A}" srcOrd="1" destOrd="0" presId="urn:microsoft.com/office/officeart/2016/7/layout/LinearBlockProcessNumbered"/>
    <dgm:cxn modelId="{FCD2D691-012D-4754-B42C-781CEEAFE634}" srcId="{D0CE915C-EFD8-40C7-8592-8A07FE176A68}" destId="{A571A72B-D89D-4A7C-A8AD-F8C8027EF5C4}" srcOrd="0" destOrd="0" parTransId="{0DFE48EE-8D35-47B4-89B2-F67D13D838B0}" sibTransId="{B5AD94C9-9235-4CFA-A750-13BF2095091A}"/>
    <dgm:cxn modelId="{B764DBD5-A733-491B-8472-B9611D7D4315}" type="presOf" srcId="{62079C9C-210E-43AD-B542-F79D7DBBBBB1}" destId="{0CB74A9B-BD91-4721-A797-BF92C2EEAD4F}" srcOrd="0" destOrd="0" presId="urn:microsoft.com/office/officeart/2016/7/layout/LinearBlockProcessNumbered"/>
    <dgm:cxn modelId="{C5F096D7-1F17-4617-943E-9664AC46B30A}" srcId="{D0CE915C-EFD8-40C7-8592-8A07FE176A68}" destId="{198DB101-69FF-4D5F-9687-DD0B155EC8C4}" srcOrd="1" destOrd="0" parTransId="{88355610-5409-41EA-B3E9-402B98D48BFC}" sibTransId="{F2EE199D-6762-48F8-824D-0AB3735FCF92}"/>
    <dgm:cxn modelId="{91FB0DE0-906F-4092-8EAC-39B4F28E073D}" type="presOf" srcId="{D0CE915C-EFD8-40C7-8592-8A07FE176A68}" destId="{3B13407D-6E06-4AAF-ACE9-6DCBEDDF0898}" srcOrd="0" destOrd="0" presId="urn:microsoft.com/office/officeart/2016/7/layout/LinearBlockProcessNumbered"/>
    <dgm:cxn modelId="{B882DD42-866A-4191-911B-6916A6AD1A2A}" type="presParOf" srcId="{3B13407D-6E06-4AAF-ACE9-6DCBEDDF0898}" destId="{129CF751-3657-4F58-BD27-852EF5E8EC40}" srcOrd="0" destOrd="0" presId="urn:microsoft.com/office/officeart/2016/7/layout/LinearBlockProcessNumbered"/>
    <dgm:cxn modelId="{83FA2DED-FDE9-440E-AD8D-88BB08304BCE}" type="presParOf" srcId="{129CF751-3657-4F58-BD27-852EF5E8EC40}" destId="{785BE342-7A88-4518-A9B0-3302C303E7DE}" srcOrd="0" destOrd="0" presId="urn:microsoft.com/office/officeart/2016/7/layout/LinearBlockProcessNumbered"/>
    <dgm:cxn modelId="{580401C1-5EF5-421C-98DE-2EB5F9E69B8E}" type="presParOf" srcId="{129CF751-3657-4F58-BD27-852EF5E8EC40}" destId="{457A79F2-1E9E-4DAA-A238-1D0C3838DD94}" srcOrd="1" destOrd="0" presId="urn:microsoft.com/office/officeart/2016/7/layout/LinearBlockProcessNumbered"/>
    <dgm:cxn modelId="{214BCAAF-C9E7-4D7A-8FFE-6D29AA76D793}" type="presParOf" srcId="{129CF751-3657-4F58-BD27-852EF5E8EC40}" destId="{B2CCC0D5-8664-4608-ADFE-E7162FAA670A}" srcOrd="2" destOrd="0" presId="urn:microsoft.com/office/officeart/2016/7/layout/LinearBlockProcessNumbered"/>
    <dgm:cxn modelId="{9441CD03-441B-4411-B644-914C38B85517}" type="presParOf" srcId="{3B13407D-6E06-4AAF-ACE9-6DCBEDDF0898}" destId="{3BE10451-C4F6-456E-B75C-14B4454DD0E3}" srcOrd="1" destOrd="0" presId="urn:microsoft.com/office/officeart/2016/7/layout/LinearBlockProcessNumbered"/>
    <dgm:cxn modelId="{84EEFE5B-3A39-4927-B170-5DCB469434BB}" type="presParOf" srcId="{3B13407D-6E06-4AAF-ACE9-6DCBEDDF0898}" destId="{D47C9699-E54D-4FF6-A39A-CFF695DA1F51}" srcOrd="2" destOrd="0" presId="urn:microsoft.com/office/officeart/2016/7/layout/LinearBlockProcessNumbered"/>
    <dgm:cxn modelId="{50360005-4A11-4231-B18D-D4C3588E5B44}" type="presParOf" srcId="{D47C9699-E54D-4FF6-A39A-CFF695DA1F51}" destId="{8218D0D4-E4F2-44C1-9C9A-B2EB612A000A}" srcOrd="0" destOrd="0" presId="urn:microsoft.com/office/officeart/2016/7/layout/LinearBlockProcessNumbered"/>
    <dgm:cxn modelId="{5EB60086-88EF-44E9-8449-320B81BB341E}" type="presParOf" srcId="{D47C9699-E54D-4FF6-A39A-CFF695DA1F51}" destId="{06355BD1-AAE9-4D71-BA19-88BA62BF295A}" srcOrd="1" destOrd="0" presId="urn:microsoft.com/office/officeart/2016/7/layout/LinearBlockProcessNumbered"/>
    <dgm:cxn modelId="{7D0648F3-8770-423E-8A86-8157105D4E92}" type="presParOf" srcId="{D47C9699-E54D-4FF6-A39A-CFF695DA1F51}" destId="{A7D0AA14-409E-49D5-9328-3ABAF645A808}" srcOrd="2" destOrd="0" presId="urn:microsoft.com/office/officeart/2016/7/layout/LinearBlockProcessNumbered"/>
    <dgm:cxn modelId="{AFFAD49C-AAA7-4174-A82E-D4341B388773}" type="presParOf" srcId="{3B13407D-6E06-4AAF-ACE9-6DCBEDDF0898}" destId="{5FD9702F-B27C-44E7-A7EC-E21392A9E2D0}" srcOrd="3" destOrd="0" presId="urn:microsoft.com/office/officeart/2016/7/layout/LinearBlockProcessNumbered"/>
    <dgm:cxn modelId="{B23F902C-CC77-4944-8750-E1217EC8D9B2}" type="presParOf" srcId="{3B13407D-6E06-4AAF-ACE9-6DCBEDDF0898}" destId="{1F53D274-445F-4A84-973E-B00ED5A19D1C}" srcOrd="4" destOrd="0" presId="urn:microsoft.com/office/officeart/2016/7/layout/LinearBlockProcessNumbered"/>
    <dgm:cxn modelId="{5745E05F-2F22-4653-98F8-7A46F43A31BB}" type="presParOf" srcId="{1F53D274-445F-4A84-973E-B00ED5A19D1C}" destId="{0CB74A9B-BD91-4721-A797-BF92C2EEAD4F}" srcOrd="0" destOrd="0" presId="urn:microsoft.com/office/officeart/2016/7/layout/LinearBlockProcessNumbered"/>
    <dgm:cxn modelId="{B7066E5B-5089-40E2-B1E5-452E2EEDFF02}" type="presParOf" srcId="{1F53D274-445F-4A84-973E-B00ED5A19D1C}" destId="{0F462DE8-B414-4B7C-908C-28ADF2AEBC96}" srcOrd="1" destOrd="0" presId="urn:microsoft.com/office/officeart/2016/7/layout/LinearBlockProcessNumbered"/>
    <dgm:cxn modelId="{D570A178-EF16-4C19-9856-0B5AE984A77C}" type="presParOf" srcId="{1F53D274-445F-4A84-973E-B00ED5A19D1C}" destId="{A7053F9A-1251-4E24-A506-5D5931D5C87C}" srcOrd="2" destOrd="0" presId="urn:microsoft.com/office/officeart/2016/7/layout/LinearBlockProcessNumbered"/>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2BB121B4-943C-4465-BAC3-356D44D1A82A}" type="doc">
      <dgm:prSet loTypeId="urn:microsoft.com/office/officeart/2016/7/layout/BasicLinearProcessNumbered" loCatId="process" qsTypeId="urn:microsoft.com/office/officeart/2005/8/quickstyle/simple1" qsCatId="simple" csTypeId="urn:microsoft.com/office/officeart/2005/8/colors/accent1_2" csCatId="accent1"/>
      <dgm:spPr/>
      <dgm:t>
        <a:bodyPr/>
        <a:lstStyle/>
        <a:p>
          <a:endParaRPr lang="en-US"/>
        </a:p>
      </dgm:t>
    </dgm:pt>
    <dgm:pt modelId="{F003E316-70D6-4620-BD46-A6725227C104}">
      <dgm:prSet/>
      <dgm:spPr/>
      <dgm:t>
        <a:bodyPr/>
        <a:lstStyle/>
        <a:p>
          <a:r>
            <a:rPr lang="en-US"/>
            <a:t>Talk about what makes you unique and valuable </a:t>
          </a:r>
        </a:p>
      </dgm:t>
    </dgm:pt>
    <dgm:pt modelId="{15BE6361-621F-435C-990A-B041EE3E9418}" type="parTrans" cxnId="{A4BA1B37-6C03-4154-9FB1-A1EB1F931073}">
      <dgm:prSet/>
      <dgm:spPr/>
      <dgm:t>
        <a:bodyPr/>
        <a:lstStyle/>
        <a:p>
          <a:endParaRPr lang="en-US"/>
        </a:p>
      </dgm:t>
    </dgm:pt>
    <dgm:pt modelId="{FF279BB0-09AD-4F48-958C-AE2ABC4AEAF4}" type="sibTrans" cxnId="{A4BA1B37-6C03-4154-9FB1-A1EB1F931073}">
      <dgm:prSet phldrT="1" phldr="0"/>
      <dgm:spPr/>
      <dgm:t>
        <a:bodyPr/>
        <a:lstStyle/>
        <a:p>
          <a:r>
            <a:rPr lang="en-US"/>
            <a:t>1</a:t>
          </a:r>
        </a:p>
      </dgm:t>
    </dgm:pt>
    <dgm:pt modelId="{6DF16B55-4638-480D-8871-130350756372}">
      <dgm:prSet/>
      <dgm:spPr/>
      <dgm:t>
        <a:bodyPr/>
        <a:lstStyle/>
        <a:p>
          <a:r>
            <a:rPr lang="en-US"/>
            <a:t>Use stories and examples</a:t>
          </a:r>
        </a:p>
      </dgm:t>
    </dgm:pt>
    <dgm:pt modelId="{76935C0D-8F79-4E41-8D1F-36D26D66F83B}" type="parTrans" cxnId="{9960E4AF-CFF4-4C47-A762-4C58E9500CA1}">
      <dgm:prSet/>
      <dgm:spPr/>
      <dgm:t>
        <a:bodyPr/>
        <a:lstStyle/>
        <a:p>
          <a:endParaRPr lang="en-US"/>
        </a:p>
      </dgm:t>
    </dgm:pt>
    <dgm:pt modelId="{FC5BCDEF-3EEA-4499-AB3A-0A1FEBBFBA36}" type="sibTrans" cxnId="{9960E4AF-CFF4-4C47-A762-4C58E9500CA1}">
      <dgm:prSet phldrT="2" phldr="0"/>
      <dgm:spPr/>
      <dgm:t>
        <a:bodyPr/>
        <a:lstStyle/>
        <a:p>
          <a:r>
            <a:rPr lang="en-US"/>
            <a:t>2</a:t>
          </a:r>
        </a:p>
      </dgm:t>
    </dgm:pt>
    <dgm:pt modelId="{B90E249B-F1E7-47E6-8B4B-0FD5EA4C44D6}">
      <dgm:prSet/>
      <dgm:spPr/>
      <dgm:t>
        <a:bodyPr/>
        <a:lstStyle/>
        <a:p>
          <a:r>
            <a:rPr lang="en-US"/>
            <a:t>Be authentic</a:t>
          </a:r>
        </a:p>
      </dgm:t>
    </dgm:pt>
    <dgm:pt modelId="{B175F2F1-6AD9-42E9-BC8B-0F0791B4CEF1}" type="parTrans" cxnId="{C3E66D59-C207-46D0-AEDA-712786A4072A}">
      <dgm:prSet/>
      <dgm:spPr/>
      <dgm:t>
        <a:bodyPr/>
        <a:lstStyle/>
        <a:p>
          <a:endParaRPr lang="en-US"/>
        </a:p>
      </dgm:t>
    </dgm:pt>
    <dgm:pt modelId="{824B015C-0AEC-469F-AC40-7DD9DAB36895}" type="sibTrans" cxnId="{C3E66D59-C207-46D0-AEDA-712786A4072A}">
      <dgm:prSet phldrT="3" phldr="0"/>
      <dgm:spPr/>
      <dgm:t>
        <a:bodyPr/>
        <a:lstStyle/>
        <a:p>
          <a:r>
            <a:rPr lang="en-US"/>
            <a:t>3</a:t>
          </a:r>
        </a:p>
      </dgm:t>
    </dgm:pt>
    <dgm:pt modelId="{D1DE3034-AB73-403A-B64B-1F8953802270}" type="pres">
      <dgm:prSet presAssocID="{2BB121B4-943C-4465-BAC3-356D44D1A82A}" presName="Name0" presStyleCnt="0">
        <dgm:presLayoutVars>
          <dgm:animLvl val="lvl"/>
          <dgm:resizeHandles val="exact"/>
        </dgm:presLayoutVars>
      </dgm:prSet>
      <dgm:spPr/>
    </dgm:pt>
    <dgm:pt modelId="{0C140A43-1DF0-42CB-9E1F-7A33C13C29DE}" type="pres">
      <dgm:prSet presAssocID="{F003E316-70D6-4620-BD46-A6725227C104}" presName="compositeNode" presStyleCnt="0">
        <dgm:presLayoutVars>
          <dgm:bulletEnabled val="1"/>
        </dgm:presLayoutVars>
      </dgm:prSet>
      <dgm:spPr/>
    </dgm:pt>
    <dgm:pt modelId="{E6EB59E5-B5D5-4740-8C62-8CEC34E389AF}" type="pres">
      <dgm:prSet presAssocID="{F003E316-70D6-4620-BD46-A6725227C104}" presName="bgRect" presStyleLbl="bgAccFollowNode1" presStyleIdx="0" presStyleCnt="3"/>
      <dgm:spPr/>
    </dgm:pt>
    <dgm:pt modelId="{955F194E-2923-48C2-8A63-F5121F287D31}" type="pres">
      <dgm:prSet presAssocID="{FF279BB0-09AD-4F48-958C-AE2ABC4AEAF4}" presName="sibTransNodeCircle" presStyleLbl="alignNode1" presStyleIdx="0" presStyleCnt="6">
        <dgm:presLayoutVars>
          <dgm:chMax val="0"/>
          <dgm:bulletEnabled/>
        </dgm:presLayoutVars>
      </dgm:prSet>
      <dgm:spPr/>
    </dgm:pt>
    <dgm:pt modelId="{0BB43DE2-5CBB-4ECC-B3A7-339593ED364C}" type="pres">
      <dgm:prSet presAssocID="{F003E316-70D6-4620-BD46-A6725227C104}" presName="bottomLine" presStyleLbl="alignNode1" presStyleIdx="1" presStyleCnt="6">
        <dgm:presLayoutVars/>
      </dgm:prSet>
      <dgm:spPr/>
    </dgm:pt>
    <dgm:pt modelId="{751C94D8-DCE6-4ACB-AC12-621BA0465698}" type="pres">
      <dgm:prSet presAssocID="{F003E316-70D6-4620-BD46-A6725227C104}" presName="nodeText" presStyleLbl="bgAccFollowNode1" presStyleIdx="0" presStyleCnt="3">
        <dgm:presLayoutVars>
          <dgm:bulletEnabled val="1"/>
        </dgm:presLayoutVars>
      </dgm:prSet>
      <dgm:spPr/>
    </dgm:pt>
    <dgm:pt modelId="{59A419EE-CDB0-49E4-8F25-FC18709679D7}" type="pres">
      <dgm:prSet presAssocID="{FF279BB0-09AD-4F48-958C-AE2ABC4AEAF4}" presName="sibTrans" presStyleCnt="0"/>
      <dgm:spPr/>
    </dgm:pt>
    <dgm:pt modelId="{1F2D6E95-D01D-42D7-A6F6-FED56C8E1FBD}" type="pres">
      <dgm:prSet presAssocID="{6DF16B55-4638-480D-8871-130350756372}" presName="compositeNode" presStyleCnt="0">
        <dgm:presLayoutVars>
          <dgm:bulletEnabled val="1"/>
        </dgm:presLayoutVars>
      </dgm:prSet>
      <dgm:spPr/>
    </dgm:pt>
    <dgm:pt modelId="{ACE35EE3-C68F-411A-AA22-EB43D1383FE1}" type="pres">
      <dgm:prSet presAssocID="{6DF16B55-4638-480D-8871-130350756372}" presName="bgRect" presStyleLbl="bgAccFollowNode1" presStyleIdx="1" presStyleCnt="3"/>
      <dgm:spPr/>
    </dgm:pt>
    <dgm:pt modelId="{E5933CD6-8E29-45BA-B9B3-D2162309DED6}" type="pres">
      <dgm:prSet presAssocID="{FC5BCDEF-3EEA-4499-AB3A-0A1FEBBFBA36}" presName="sibTransNodeCircle" presStyleLbl="alignNode1" presStyleIdx="2" presStyleCnt="6">
        <dgm:presLayoutVars>
          <dgm:chMax val="0"/>
          <dgm:bulletEnabled/>
        </dgm:presLayoutVars>
      </dgm:prSet>
      <dgm:spPr/>
    </dgm:pt>
    <dgm:pt modelId="{750BD808-8285-4DEF-B761-19196A0CDEDA}" type="pres">
      <dgm:prSet presAssocID="{6DF16B55-4638-480D-8871-130350756372}" presName="bottomLine" presStyleLbl="alignNode1" presStyleIdx="3" presStyleCnt="6">
        <dgm:presLayoutVars/>
      </dgm:prSet>
      <dgm:spPr/>
    </dgm:pt>
    <dgm:pt modelId="{6F43D5FA-EF2E-4EF2-87C7-F28CB211F4E8}" type="pres">
      <dgm:prSet presAssocID="{6DF16B55-4638-480D-8871-130350756372}" presName="nodeText" presStyleLbl="bgAccFollowNode1" presStyleIdx="1" presStyleCnt="3">
        <dgm:presLayoutVars>
          <dgm:bulletEnabled val="1"/>
        </dgm:presLayoutVars>
      </dgm:prSet>
      <dgm:spPr/>
    </dgm:pt>
    <dgm:pt modelId="{6C60FDF5-BE0F-4306-824D-57C0F850A25F}" type="pres">
      <dgm:prSet presAssocID="{FC5BCDEF-3EEA-4499-AB3A-0A1FEBBFBA36}" presName="sibTrans" presStyleCnt="0"/>
      <dgm:spPr/>
    </dgm:pt>
    <dgm:pt modelId="{5A4657AA-A2D7-4276-A26A-15D412820C81}" type="pres">
      <dgm:prSet presAssocID="{B90E249B-F1E7-47E6-8B4B-0FD5EA4C44D6}" presName="compositeNode" presStyleCnt="0">
        <dgm:presLayoutVars>
          <dgm:bulletEnabled val="1"/>
        </dgm:presLayoutVars>
      </dgm:prSet>
      <dgm:spPr/>
    </dgm:pt>
    <dgm:pt modelId="{19E26EC9-2879-44C9-A6EF-942BB7019912}" type="pres">
      <dgm:prSet presAssocID="{B90E249B-F1E7-47E6-8B4B-0FD5EA4C44D6}" presName="bgRect" presStyleLbl="bgAccFollowNode1" presStyleIdx="2" presStyleCnt="3"/>
      <dgm:spPr/>
    </dgm:pt>
    <dgm:pt modelId="{EC108F43-62D8-4261-AD39-AB70FCA7CABE}" type="pres">
      <dgm:prSet presAssocID="{824B015C-0AEC-469F-AC40-7DD9DAB36895}" presName="sibTransNodeCircle" presStyleLbl="alignNode1" presStyleIdx="4" presStyleCnt="6">
        <dgm:presLayoutVars>
          <dgm:chMax val="0"/>
          <dgm:bulletEnabled/>
        </dgm:presLayoutVars>
      </dgm:prSet>
      <dgm:spPr/>
    </dgm:pt>
    <dgm:pt modelId="{88E1081D-3F26-4917-8AA6-2A19B6C773D3}" type="pres">
      <dgm:prSet presAssocID="{B90E249B-F1E7-47E6-8B4B-0FD5EA4C44D6}" presName="bottomLine" presStyleLbl="alignNode1" presStyleIdx="5" presStyleCnt="6">
        <dgm:presLayoutVars/>
      </dgm:prSet>
      <dgm:spPr/>
    </dgm:pt>
    <dgm:pt modelId="{DB64635B-C7CE-4D9C-926B-4AE7D40EFEFC}" type="pres">
      <dgm:prSet presAssocID="{B90E249B-F1E7-47E6-8B4B-0FD5EA4C44D6}" presName="nodeText" presStyleLbl="bgAccFollowNode1" presStyleIdx="2" presStyleCnt="3">
        <dgm:presLayoutVars>
          <dgm:bulletEnabled val="1"/>
        </dgm:presLayoutVars>
      </dgm:prSet>
      <dgm:spPr/>
    </dgm:pt>
  </dgm:ptLst>
  <dgm:cxnLst>
    <dgm:cxn modelId="{A4BA1B37-6C03-4154-9FB1-A1EB1F931073}" srcId="{2BB121B4-943C-4465-BAC3-356D44D1A82A}" destId="{F003E316-70D6-4620-BD46-A6725227C104}" srcOrd="0" destOrd="0" parTransId="{15BE6361-621F-435C-990A-B041EE3E9418}" sibTransId="{FF279BB0-09AD-4F48-958C-AE2ABC4AEAF4}"/>
    <dgm:cxn modelId="{683BFA44-28E5-47A6-B182-A6DA8F9327AF}" type="presOf" srcId="{F003E316-70D6-4620-BD46-A6725227C104}" destId="{E6EB59E5-B5D5-4740-8C62-8CEC34E389AF}" srcOrd="0" destOrd="0" presId="urn:microsoft.com/office/officeart/2016/7/layout/BasicLinearProcessNumbered"/>
    <dgm:cxn modelId="{0E6BAB4D-13BB-4432-9901-8021A9D506AA}" type="presOf" srcId="{B90E249B-F1E7-47E6-8B4B-0FD5EA4C44D6}" destId="{DB64635B-C7CE-4D9C-926B-4AE7D40EFEFC}" srcOrd="1" destOrd="0" presId="urn:microsoft.com/office/officeart/2016/7/layout/BasicLinearProcessNumbered"/>
    <dgm:cxn modelId="{CE432155-8979-43E6-9701-DA1F2973645F}" type="presOf" srcId="{2BB121B4-943C-4465-BAC3-356D44D1A82A}" destId="{D1DE3034-AB73-403A-B64B-1F8953802270}" srcOrd="0" destOrd="0" presId="urn:microsoft.com/office/officeart/2016/7/layout/BasicLinearProcessNumbered"/>
    <dgm:cxn modelId="{3F9C0156-219A-4AA0-9756-4441A5568221}" type="presOf" srcId="{6DF16B55-4638-480D-8871-130350756372}" destId="{6F43D5FA-EF2E-4EF2-87C7-F28CB211F4E8}" srcOrd="1" destOrd="0" presId="urn:microsoft.com/office/officeart/2016/7/layout/BasicLinearProcessNumbered"/>
    <dgm:cxn modelId="{C3E66D59-C207-46D0-AEDA-712786A4072A}" srcId="{2BB121B4-943C-4465-BAC3-356D44D1A82A}" destId="{B90E249B-F1E7-47E6-8B4B-0FD5EA4C44D6}" srcOrd="2" destOrd="0" parTransId="{B175F2F1-6AD9-42E9-BC8B-0F0791B4CEF1}" sibTransId="{824B015C-0AEC-469F-AC40-7DD9DAB36895}"/>
    <dgm:cxn modelId="{6F36DD7B-23A1-4A9F-A60E-5F0E0769C434}" type="presOf" srcId="{FF279BB0-09AD-4F48-958C-AE2ABC4AEAF4}" destId="{955F194E-2923-48C2-8A63-F5121F287D31}" srcOrd="0" destOrd="0" presId="urn:microsoft.com/office/officeart/2016/7/layout/BasicLinearProcessNumbered"/>
    <dgm:cxn modelId="{76821990-F5B4-4DE6-9AFA-89F68BEF45FF}" type="presOf" srcId="{FC5BCDEF-3EEA-4499-AB3A-0A1FEBBFBA36}" destId="{E5933CD6-8E29-45BA-B9B3-D2162309DED6}" srcOrd="0" destOrd="0" presId="urn:microsoft.com/office/officeart/2016/7/layout/BasicLinearProcessNumbered"/>
    <dgm:cxn modelId="{1A8CAD97-83A5-45F5-A17F-20BEE37D317D}" type="presOf" srcId="{6DF16B55-4638-480D-8871-130350756372}" destId="{ACE35EE3-C68F-411A-AA22-EB43D1383FE1}" srcOrd="0" destOrd="0" presId="urn:microsoft.com/office/officeart/2016/7/layout/BasicLinearProcessNumbered"/>
    <dgm:cxn modelId="{CDE61CA0-CCF4-4CBB-AA9F-2281415995C7}" type="presOf" srcId="{F003E316-70D6-4620-BD46-A6725227C104}" destId="{751C94D8-DCE6-4ACB-AC12-621BA0465698}" srcOrd="1" destOrd="0" presId="urn:microsoft.com/office/officeart/2016/7/layout/BasicLinearProcessNumbered"/>
    <dgm:cxn modelId="{9960E4AF-CFF4-4C47-A762-4C58E9500CA1}" srcId="{2BB121B4-943C-4465-BAC3-356D44D1A82A}" destId="{6DF16B55-4638-480D-8871-130350756372}" srcOrd="1" destOrd="0" parTransId="{76935C0D-8F79-4E41-8D1F-36D26D66F83B}" sibTransId="{FC5BCDEF-3EEA-4499-AB3A-0A1FEBBFBA36}"/>
    <dgm:cxn modelId="{6BB9A5C4-4043-424D-AC5B-B05D86031E4D}" type="presOf" srcId="{824B015C-0AEC-469F-AC40-7DD9DAB36895}" destId="{EC108F43-62D8-4261-AD39-AB70FCA7CABE}" srcOrd="0" destOrd="0" presId="urn:microsoft.com/office/officeart/2016/7/layout/BasicLinearProcessNumbered"/>
    <dgm:cxn modelId="{E7A427D8-F802-4D04-88DB-589654EFAF2F}" type="presOf" srcId="{B90E249B-F1E7-47E6-8B4B-0FD5EA4C44D6}" destId="{19E26EC9-2879-44C9-A6EF-942BB7019912}" srcOrd="0" destOrd="0" presId="urn:microsoft.com/office/officeart/2016/7/layout/BasicLinearProcessNumbered"/>
    <dgm:cxn modelId="{A6700E31-656D-4012-92AE-36E122B7A4D9}" type="presParOf" srcId="{D1DE3034-AB73-403A-B64B-1F8953802270}" destId="{0C140A43-1DF0-42CB-9E1F-7A33C13C29DE}" srcOrd="0" destOrd="0" presId="urn:microsoft.com/office/officeart/2016/7/layout/BasicLinearProcessNumbered"/>
    <dgm:cxn modelId="{1C09D9AB-2F67-4AAA-A740-4DB793FFE482}" type="presParOf" srcId="{0C140A43-1DF0-42CB-9E1F-7A33C13C29DE}" destId="{E6EB59E5-B5D5-4740-8C62-8CEC34E389AF}" srcOrd="0" destOrd="0" presId="urn:microsoft.com/office/officeart/2016/7/layout/BasicLinearProcessNumbered"/>
    <dgm:cxn modelId="{AAC6756B-13E5-40CF-9AEA-91403D7974EA}" type="presParOf" srcId="{0C140A43-1DF0-42CB-9E1F-7A33C13C29DE}" destId="{955F194E-2923-48C2-8A63-F5121F287D31}" srcOrd="1" destOrd="0" presId="urn:microsoft.com/office/officeart/2016/7/layout/BasicLinearProcessNumbered"/>
    <dgm:cxn modelId="{D524A2F5-251F-47A0-884B-93835A036341}" type="presParOf" srcId="{0C140A43-1DF0-42CB-9E1F-7A33C13C29DE}" destId="{0BB43DE2-5CBB-4ECC-B3A7-339593ED364C}" srcOrd="2" destOrd="0" presId="urn:microsoft.com/office/officeart/2016/7/layout/BasicLinearProcessNumbered"/>
    <dgm:cxn modelId="{3DC71409-E641-4368-98D7-6C8612960C89}" type="presParOf" srcId="{0C140A43-1DF0-42CB-9E1F-7A33C13C29DE}" destId="{751C94D8-DCE6-4ACB-AC12-621BA0465698}" srcOrd="3" destOrd="0" presId="urn:microsoft.com/office/officeart/2016/7/layout/BasicLinearProcessNumbered"/>
    <dgm:cxn modelId="{92ADC685-4509-4833-8422-34DEC91B636A}" type="presParOf" srcId="{D1DE3034-AB73-403A-B64B-1F8953802270}" destId="{59A419EE-CDB0-49E4-8F25-FC18709679D7}" srcOrd="1" destOrd="0" presId="urn:microsoft.com/office/officeart/2016/7/layout/BasicLinearProcessNumbered"/>
    <dgm:cxn modelId="{85BA155F-E145-44A4-844C-81F4501DBB6F}" type="presParOf" srcId="{D1DE3034-AB73-403A-B64B-1F8953802270}" destId="{1F2D6E95-D01D-42D7-A6F6-FED56C8E1FBD}" srcOrd="2" destOrd="0" presId="urn:microsoft.com/office/officeart/2016/7/layout/BasicLinearProcessNumbered"/>
    <dgm:cxn modelId="{DABDE915-2A69-4984-A029-43EFCC47FD77}" type="presParOf" srcId="{1F2D6E95-D01D-42D7-A6F6-FED56C8E1FBD}" destId="{ACE35EE3-C68F-411A-AA22-EB43D1383FE1}" srcOrd="0" destOrd="0" presId="urn:microsoft.com/office/officeart/2016/7/layout/BasicLinearProcessNumbered"/>
    <dgm:cxn modelId="{92944826-40C9-4F59-8E7E-0B64A0CA9746}" type="presParOf" srcId="{1F2D6E95-D01D-42D7-A6F6-FED56C8E1FBD}" destId="{E5933CD6-8E29-45BA-B9B3-D2162309DED6}" srcOrd="1" destOrd="0" presId="urn:microsoft.com/office/officeart/2016/7/layout/BasicLinearProcessNumbered"/>
    <dgm:cxn modelId="{CBAA208C-ED68-4C93-AF07-144B6C5E1983}" type="presParOf" srcId="{1F2D6E95-D01D-42D7-A6F6-FED56C8E1FBD}" destId="{750BD808-8285-4DEF-B761-19196A0CDEDA}" srcOrd="2" destOrd="0" presId="urn:microsoft.com/office/officeart/2016/7/layout/BasicLinearProcessNumbered"/>
    <dgm:cxn modelId="{A7953D38-3A1F-4FAE-AC66-C8085FC8EAED}" type="presParOf" srcId="{1F2D6E95-D01D-42D7-A6F6-FED56C8E1FBD}" destId="{6F43D5FA-EF2E-4EF2-87C7-F28CB211F4E8}" srcOrd="3" destOrd="0" presId="urn:microsoft.com/office/officeart/2016/7/layout/BasicLinearProcessNumbered"/>
    <dgm:cxn modelId="{9B730E15-1F93-49EA-9A78-CA5F258D6EEE}" type="presParOf" srcId="{D1DE3034-AB73-403A-B64B-1F8953802270}" destId="{6C60FDF5-BE0F-4306-824D-57C0F850A25F}" srcOrd="3" destOrd="0" presId="urn:microsoft.com/office/officeart/2016/7/layout/BasicLinearProcessNumbered"/>
    <dgm:cxn modelId="{D5495F58-1555-42D2-A78A-0D8E9BCF0071}" type="presParOf" srcId="{D1DE3034-AB73-403A-B64B-1F8953802270}" destId="{5A4657AA-A2D7-4276-A26A-15D412820C81}" srcOrd="4" destOrd="0" presId="urn:microsoft.com/office/officeart/2016/7/layout/BasicLinearProcessNumbered"/>
    <dgm:cxn modelId="{0D9ADF22-BAA8-4747-930C-ED61EFC0C0F0}" type="presParOf" srcId="{5A4657AA-A2D7-4276-A26A-15D412820C81}" destId="{19E26EC9-2879-44C9-A6EF-942BB7019912}" srcOrd="0" destOrd="0" presId="urn:microsoft.com/office/officeart/2016/7/layout/BasicLinearProcessNumbered"/>
    <dgm:cxn modelId="{85D7A398-A602-4673-A220-88D0A2982EF0}" type="presParOf" srcId="{5A4657AA-A2D7-4276-A26A-15D412820C81}" destId="{EC108F43-62D8-4261-AD39-AB70FCA7CABE}" srcOrd="1" destOrd="0" presId="urn:microsoft.com/office/officeart/2016/7/layout/BasicLinearProcessNumbered"/>
    <dgm:cxn modelId="{BE9A19F2-9FD7-4868-B73A-57C0DACC008F}" type="presParOf" srcId="{5A4657AA-A2D7-4276-A26A-15D412820C81}" destId="{88E1081D-3F26-4917-8AA6-2A19B6C773D3}" srcOrd="2" destOrd="0" presId="urn:microsoft.com/office/officeart/2016/7/layout/BasicLinearProcessNumbered"/>
    <dgm:cxn modelId="{BC5BAAB4-B7A7-46D9-B8B4-DF905C31A2D6}" type="presParOf" srcId="{5A4657AA-A2D7-4276-A26A-15D412820C81}" destId="{DB64635B-C7CE-4D9C-926B-4AE7D40EFEFC}" srcOrd="3" destOrd="0" presId="urn:microsoft.com/office/officeart/2016/7/layout/BasicLinearProcessNumbered"/>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E270AD67-4990-4DB6-B2BC-A0F1F49CCB4F}" type="doc">
      <dgm:prSet loTypeId="urn:microsoft.com/office/officeart/2018/2/layout/IconCircleList" loCatId="icon" qsTypeId="urn:microsoft.com/office/officeart/2005/8/quickstyle/simple1" qsCatId="simple" csTypeId="urn:microsoft.com/office/officeart/2005/8/colors/accent1_2" csCatId="accent1" phldr="1"/>
      <dgm:spPr/>
      <dgm:t>
        <a:bodyPr/>
        <a:lstStyle/>
        <a:p>
          <a:endParaRPr lang="en-US"/>
        </a:p>
      </dgm:t>
    </dgm:pt>
    <dgm:pt modelId="{DBDE163F-5A6F-408E-845C-9C09499580BC}">
      <dgm:prSet/>
      <dgm:spPr/>
      <dgm:t>
        <a:bodyPr/>
        <a:lstStyle/>
        <a:p>
          <a:pPr>
            <a:lnSpc>
              <a:spcPct val="100000"/>
            </a:lnSpc>
          </a:pPr>
          <a:r>
            <a:rPr lang="en-US"/>
            <a:t>Thank you after the interview</a:t>
          </a:r>
        </a:p>
      </dgm:t>
    </dgm:pt>
    <dgm:pt modelId="{7370EB93-22B4-4DD8-B6AD-90570B0216B4}" type="parTrans" cxnId="{6E5307B4-7B28-4879-89BC-62C92DA2237E}">
      <dgm:prSet/>
      <dgm:spPr/>
      <dgm:t>
        <a:bodyPr/>
        <a:lstStyle/>
        <a:p>
          <a:endParaRPr lang="en-US"/>
        </a:p>
      </dgm:t>
    </dgm:pt>
    <dgm:pt modelId="{241C1312-E96A-4FE2-AA9A-6430507A9149}" type="sibTrans" cxnId="{6E5307B4-7B28-4879-89BC-62C92DA2237E}">
      <dgm:prSet/>
      <dgm:spPr/>
      <dgm:t>
        <a:bodyPr/>
        <a:lstStyle/>
        <a:p>
          <a:pPr>
            <a:lnSpc>
              <a:spcPct val="100000"/>
            </a:lnSpc>
          </a:pPr>
          <a:endParaRPr lang="en-US"/>
        </a:p>
      </dgm:t>
    </dgm:pt>
    <dgm:pt modelId="{4ED6E14D-1BAE-44FC-B957-0F878950F25C}">
      <dgm:prSet/>
      <dgm:spPr/>
      <dgm:t>
        <a:bodyPr/>
        <a:lstStyle/>
        <a:p>
          <a:pPr>
            <a:lnSpc>
              <a:spcPct val="100000"/>
            </a:lnSpc>
          </a:pPr>
          <a:r>
            <a:rPr lang="en-US"/>
            <a:t>Way to reach out to employees or former employees</a:t>
          </a:r>
        </a:p>
      </dgm:t>
    </dgm:pt>
    <dgm:pt modelId="{55823A2C-66AD-4446-B85D-ADE478D7CEDB}" type="parTrans" cxnId="{80EB2F99-64E5-4FE7-BBAE-0082A116B75B}">
      <dgm:prSet/>
      <dgm:spPr/>
      <dgm:t>
        <a:bodyPr/>
        <a:lstStyle/>
        <a:p>
          <a:endParaRPr lang="en-US"/>
        </a:p>
      </dgm:t>
    </dgm:pt>
    <dgm:pt modelId="{5F3071C5-283C-46E2-A248-05E7D800C483}" type="sibTrans" cxnId="{80EB2F99-64E5-4FE7-BBAE-0082A116B75B}">
      <dgm:prSet/>
      <dgm:spPr/>
      <dgm:t>
        <a:bodyPr/>
        <a:lstStyle/>
        <a:p>
          <a:pPr>
            <a:lnSpc>
              <a:spcPct val="100000"/>
            </a:lnSpc>
          </a:pPr>
          <a:endParaRPr lang="en-US"/>
        </a:p>
      </dgm:t>
    </dgm:pt>
    <dgm:pt modelId="{38E74B97-EFE8-44B1-B35A-5294E3032F47}">
      <dgm:prSet/>
      <dgm:spPr/>
      <dgm:t>
        <a:bodyPr/>
        <a:lstStyle/>
        <a:p>
          <a:pPr>
            <a:lnSpc>
              <a:spcPct val="100000"/>
            </a:lnSpc>
          </a:pPr>
          <a:r>
            <a:rPr lang="en-US"/>
            <a:t>Reach out to peers on your team at work</a:t>
          </a:r>
        </a:p>
      </dgm:t>
    </dgm:pt>
    <dgm:pt modelId="{90A6DB7D-86FE-4261-B0FA-202FA18461BB}" type="parTrans" cxnId="{696D87DF-3DB2-4F3B-BEF6-3337F4758760}">
      <dgm:prSet/>
      <dgm:spPr/>
      <dgm:t>
        <a:bodyPr/>
        <a:lstStyle/>
        <a:p>
          <a:endParaRPr lang="en-US"/>
        </a:p>
      </dgm:t>
    </dgm:pt>
    <dgm:pt modelId="{3B679F9E-F1BD-4AE4-B72D-A19017BC8E26}" type="sibTrans" cxnId="{696D87DF-3DB2-4F3B-BEF6-3337F4758760}">
      <dgm:prSet/>
      <dgm:spPr/>
      <dgm:t>
        <a:bodyPr/>
        <a:lstStyle/>
        <a:p>
          <a:pPr>
            <a:lnSpc>
              <a:spcPct val="100000"/>
            </a:lnSpc>
          </a:pPr>
          <a:endParaRPr lang="en-US"/>
        </a:p>
      </dgm:t>
    </dgm:pt>
    <dgm:pt modelId="{717F436F-CDEB-4D83-9A20-3DDFA189F711}">
      <dgm:prSet/>
      <dgm:spPr/>
      <dgm:t>
        <a:bodyPr/>
        <a:lstStyle/>
        <a:p>
          <a:pPr>
            <a:lnSpc>
              <a:spcPct val="100000"/>
            </a:lnSpc>
          </a:pPr>
          <a:r>
            <a:rPr lang="en-US"/>
            <a:t>Anything you would send an email for - the possibilities are endless. </a:t>
          </a:r>
        </a:p>
      </dgm:t>
    </dgm:pt>
    <dgm:pt modelId="{024BABEB-9AFB-465E-9081-B5B069A05065}" type="parTrans" cxnId="{B7C7A766-A30F-4FBC-A05C-909D41EF39D1}">
      <dgm:prSet/>
      <dgm:spPr/>
      <dgm:t>
        <a:bodyPr/>
        <a:lstStyle/>
        <a:p>
          <a:endParaRPr lang="en-US"/>
        </a:p>
      </dgm:t>
    </dgm:pt>
    <dgm:pt modelId="{E51FDAFF-50CB-4BF1-8EA7-033C5E369A65}" type="sibTrans" cxnId="{B7C7A766-A30F-4FBC-A05C-909D41EF39D1}">
      <dgm:prSet/>
      <dgm:spPr/>
      <dgm:t>
        <a:bodyPr/>
        <a:lstStyle/>
        <a:p>
          <a:endParaRPr lang="en-US"/>
        </a:p>
      </dgm:t>
    </dgm:pt>
    <dgm:pt modelId="{90B55303-52DC-4D96-8B67-602E32DB485B}" type="pres">
      <dgm:prSet presAssocID="{E270AD67-4990-4DB6-B2BC-A0F1F49CCB4F}" presName="root" presStyleCnt="0">
        <dgm:presLayoutVars>
          <dgm:dir/>
          <dgm:resizeHandles val="exact"/>
        </dgm:presLayoutVars>
      </dgm:prSet>
      <dgm:spPr/>
    </dgm:pt>
    <dgm:pt modelId="{ED1A03E2-3212-4811-A92E-E83EEFA33237}" type="pres">
      <dgm:prSet presAssocID="{E270AD67-4990-4DB6-B2BC-A0F1F49CCB4F}" presName="container" presStyleCnt="0">
        <dgm:presLayoutVars>
          <dgm:dir/>
          <dgm:resizeHandles val="exact"/>
        </dgm:presLayoutVars>
      </dgm:prSet>
      <dgm:spPr/>
    </dgm:pt>
    <dgm:pt modelId="{E48696AF-09F5-48CD-97AA-9B86A3DB3A2D}" type="pres">
      <dgm:prSet presAssocID="{DBDE163F-5A6F-408E-845C-9C09499580BC}" presName="compNode" presStyleCnt="0"/>
      <dgm:spPr/>
    </dgm:pt>
    <dgm:pt modelId="{6DE5CEC8-4DD1-4892-BDD7-F40E3B12A648}" type="pres">
      <dgm:prSet presAssocID="{DBDE163F-5A6F-408E-845C-9C09499580BC}" presName="iconBgRect" presStyleLbl="bgShp" presStyleIdx="0" presStyleCnt="4"/>
      <dgm:spPr/>
    </dgm:pt>
    <dgm:pt modelId="{66A6FCE0-674B-4FA8-85B0-6298172D05B1}" type="pres">
      <dgm:prSet presAssocID="{DBDE163F-5A6F-408E-845C-9C09499580BC}"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Smiling Face with No Fill"/>
        </a:ext>
      </dgm:extLst>
    </dgm:pt>
    <dgm:pt modelId="{3DA07D99-3C4E-4AC7-94A3-A996AD659A0D}" type="pres">
      <dgm:prSet presAssocID="{DBDE163F-5A6F-408E-845C-9C09499580BC}" presName="spaceRect" presStyleCnt="0"/>
      <dgm:spPr/>
    </dgm:pt>
    <dgm:pt modelId="{13D2868E-7821-4981-9A3B-B2C8DBC0E67E}" type="pres">
      <dgm:prSet presAssocID="{DBDE163F-5A6F-408E-845C-9C09499580BC}" presName="textRect" presStyleLbl="revTx" presStyleIdx="0" presStyleCnt="4">
        <dgm:presLayoutVars>
          <dgm:chMax val="1"/>
          <dgm:chPref val="1"/>
        </dgm:presLayoutVars>
      </dgm:prSet>
      <dgm:spPr/>
    </dgm:pt>
    <dgm:pt modelId="{4E13DF2F-DA81-4049-8813-C721BE12DE9C}" type="pres">
      <dgm:prSet presAssocID="{241C1312-E96A-4FE2-AA9A-6430507A9149}" presName="sibTrans" presStyleLbl="sibTrans2D1" presStyleIdx="0" presStyleCnt="0"/>
      <dgm:spPr/>
    </dgm:pt>
    <dgm:pt modelId="{C8CF6B0D-95EC-4011-94CA-C2955D90C9B5}" type="pres">
      <dgm:prSet presAssocID="{4ED6E14D-1BAE-44FC-B957-0F878950F25C}" presName="compNode" presStyleCnt="0"/>
      <dgm:spPr/>
    </dgm:pt>
    <dgm:pt modelId="{02030F4C-3825-4EB0-88B5-299525EE643C}" type="pres">
      <dgm:prSet presAssocID="{4ED6E14D-1BAE-44FC-B957-0F878950F25C}" presName="iconBgRect" presStyleLbl="bgShp" presStyleIdx="1" presStyleCnt="4"/>
      <dgm:spPr/>
    </dgm:pt>
    <dgm:pt modelId="{14F4696D-0EF6-41BD-9640-DD5506880626}" type="pres">
      <dgm:prSet presAssocID="{4ED6E14D-1BAE-44FC-B957-0F878950F25C}"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Group"/>
        </a:ext>
      </dgm:extLst>
    </dgm:pt>
    <dgm:pt modelId="{0FA77195-80F5-4B9B-BE4E-47C640948942}" type="pres">
      <dgm:prSet presAssocID="{4ED6E14D-1BAE-44FC-B957-0F878950F25C}" presName="spaceRect" presStyleCnt="0"/>
      <dgm:spPr/>
    </dgm:pt>
    <dgm:pt modelId="{3FBFD151-7B7F-4BC1-965F-A07FF51FC3CB}" type="pres">
      <dgm:prSet presAssocID="{4ED6E14D-1BAE-44FC-B957-0F878950F25C}" presName="textRect" presStyleLbl="revTx" presStyleIdx="1" presStyleCnt="4">
        <dgm:presLayoutVars>
          <dgm:chMax val="1"/>
          <dgm:chPref val="1"/>
        </dgm:presLayoutVars>
      </dgm:prSet>
      <dgm:spPr/>
    </dgm:pt>
    <dgm:pt modelId="{1F6A6009-3991-40C6-B6E1-50152CC31B54}" type="pres">
      <dgm:prSet presAssocID="{5F3071C5-283C-46E2-A248-05E7D800C483}" presName="sibTrans" presStyleLbl="sibTrans2D1" presStyleIdx="0" presStyleCnt="0"/>
      <dgm:spPr/>
    </dgm:pt>
    <dgm:pt modelId="{7AF7074B-FE49-4C35-B423-51E4B2D92122}" type="pres">
      <dgm:prSet presAssocID="{38E74B97-EFE8-44B1-B35A-5294E3032F47}" presName="compNode" presStyleCnt="0"/>
      <dgm:spPr/>
    </dgm:pt>
    <dgm:pt modelId="{ECE884CB-895A-4CC6-AF21-1DB4E70EE4E2}" type="pres">
      <dgm:prSet presAssocID="{38E74B97-EFE8-44B1-B35A-5294E3032F47}" presName="iconBgRect" presStyleLbl="bgShp" presStyleIdx="2" presStyleCnt="4"/>
      <dgm:spPr/>
    </dgm:pt>
    <dgm:pt modelId="{0FD70A85-7233-4021-92D9-1D0D02F5A369}" type="pres">
      <dgm:prSet presAssocID="{38E74B97-EFE8-44B1-B35A-5294E3032F47}"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Users"/>
        </a:ext>
      </dgm:extLst>
    </dgm:pt>
    <dgm:pt modelId="{38D1CE66-D5DD-4732-82A6-95D1FCE7B7C0}" type="pres">
      <dgm:prSet presAssocID="{38E74B97-EFE8-44B1-B35A-5294E3032F47}" presName="spaceRect" presStyleCnt="0"/>
      <dgm:spPr/>
    </dgm:pt>
    <dgm:pt modelId="{3E03544B-3C5A-4946-B197-9B2E0DE6F0FD}" type="pres">
      <dgm:prSet presAssocID="{38E74B97-EFE8-44B1-B35A-5294E3032F47}" presName="textRect" presStyleLbl="revTx" presStyleIdx="2" presStyleCnt="4">
        <dgm:presLayoutVars>
          <dgm:chMax val="1"/>
          <dgm:chPref val="1"/>
        </dgm:presLayoutVars>
      </dgm:prSet>
      <dgm:spPr/>
    </dgm:pt>
    <dgm:pt modelId="{763765D0-8C4D-404A-8668-93D564136CFF}" type="pres">
      <dgm:prSet presAssocID="{3B679F9E-F1BD-4AE4-B72D-A19017BC8E26}" presName="sibTrans" presStyleLbl="sibTrans2D1" presStyleIdx="0" presStyleCnt="0"/>
      <dgm:spPr/>
    </dgm:pt>
    <dgm:pt modelId="{2414046F-CB67-4868-BD5D-DB389AD58B3C}" type="pres">
      <dgm:prSet presAssocID="{717F436F-CDEB-4D83-9A20-3DDFA189F711}" presName="compNode" presStyleCnt="0"/>
      <dgm:spPr/>
    </dgm:pt>
    <dgm:pt modelId="{155C1DE8-BCF8-4D4B-ACDD-BA114B626A7A}" type="pres">
      <dgm:prSet presAssocID="{717F436F-CDEB-4D83-9A20-3DDFA189F711}" presName="iconBgRect" presStyleLbl="bgShp" presStyleIdx="3" presStyleCnt="4"/>
      <dgm:spPr/>
    </dgm:pt>
    <dgm:pt modelId="{A6D8D3D1-2D1B-4007-BA96-2C3EA75235B7}" type="pres">
      <dgm:prSet presAssocID="{717F436F-CDEB-4D83-9A20-3DDFA189F711}"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Send"/>
        </a:ext>
      </dgm:extLst>
    </dgm:pt>
    <dgm:pt modelId="{3D41F579-7E8C-441D-8279-2AEC5B7E5C3C}" type="pres">
      <dgm:prSet presAssocID="{717F436F-CDEB-4D83-9A20-3DDFA189F711}" presName="spaceRect" presStyleCnt="0"/>
      <dgm:spPr/>
    </dgm:pt>
    <dgm:pt modelId="{58BCD426-9994-4073-B51E-833D8650F886}" type="pres">
      <dgm:prSet presAssocID="{717F436F-CDEB-4D83-9A20-3DDFA189F711}" presName="textRect" presStyleLbl="revTx" presStyleIdx="3" presStyleCnt="4">
        <dgm:presLayoutVars>
          <dgm:chMax val="1"/>
          <dgm:chPref val="1"/>
        </dgm:presLayoutVars>
      </dgm:prSet>
      <dgm:spPr/>
    </dgm:pt>
  </dgm:ptLst>
  <dgm:cxnLst>
    <dgm:cxn modelId="{613D1309-BCA5-4D59-B447-23A89957B956}" type="presOf" srcId="{3B679F9E-F1BD-4AE4-B72D-A19017BC8E26}" destId="{763765D0-8C4D-404A-8668-93D564136CFF}" srcOrd="0" destOrd="0" presId="urn:microsoft.com/office/officeart/2018/2/layout/IconCircleList"/>
    <dgm:cxn modelId="{3B55C612-1BAB-4423-A61D-62C43E91B267}" type="presOf" srcId="{38E74B97-EFE8-44B1-B35A-5294E3032F47}" destId="{3E03544B-3C5A-4946-B197-9B2E0DE6F0FD}" srcOrd="0" destOrd="0" presId="urn:microsoft.com/office/officeart/2018/2/layout/IconCircleList"/>
    <dgm:cxn modelId="{FE56B841-A1CE-41C2-BE2D-7990020C1A72}" type="presOf" srcId="{717F436F-CDEB-4D83-9A20-3DDFA189F711}" destId="{58BCD426-9994-4073-B51E-833D8650F886}" srcOrd="0" destOrd="0" presId="urn:microsoft.com/office/officeart/2018/2/layout/IconCircleList"/>
    <dgm:cxn modelId="{B7C7A766-A30F-4FBC-A05C-909D41EF39D1}" srcId="{E270AD67-4990-4DB6-B2BC-A0F1F49CCB4F}" destId="{717F436F-CDEB-4D83-9A20-3DDFA189F711}" srcOrd="3" destOrd="0" parTransId="{024BABEB-9AFB-465E-9081-B5B069A05065}" sibTransId="{E51FDAFF-50CB-4BF1-8EA7-033C5E369A65}"/>
    <dgm:cxn modelId="{5683A27E-7A04-4F51-82C9-9678370ED0AF}" type="presOf" srcId="{E270AD67-4990-4DB6-B2BC-A0F1F49CCB4F}" destId="{90B55303-52DC-4D96-8B67-602E32DB485B}" srcOrd="0" destOrd="0" presId="urn:microsoft.com/office/officeart/2018/2/layout/IconCircleList"/>
    <dgm:cxn modelId="{23033C8A-F5C2-4826-A997-624C047DE1BA}" type="presOf" srcId="{241C1312-E96A-4FE2-AA9A-6430507A9149}" destId="{4E13DF2F-DA81-4049-8813-C721BE12DE9C}" srcOrd="0" destOrd="0" presId="urn:microsoft.com/office/officeart/2018/2/layout/IconCircleList"/>
    <dgm:cxn modelId="{80EB2F99-64E5-4FE7-BBAE-0082A116B75B}" srcId="{E270AD67-4990-4DB6-B2BC-A0F1F49CCB4F}" destId="{4ED6E14D-1BAE-44FC-B957-0F878950F25C}" srcOrd="1" destOrd="0" parTransId="{55823A2C-66AD-4446-B85D-ADE478D7CEDB}" sibTransId="{5F3071C5-283C-46E2-A248-05E7D800C483}"/>
    <dgm:cxn modelId="{6E5307B4-7B28-4879-89BC-62C92DA2237E}" srcId="{E270AD67-4990-4DB6-B2BC-A0F1F49CCB4F}" destId="{DBDE163F-5A6F-408E-845C-9C09499580BC}" srcOrd="0" destOrd="0" parTransId="{7370EB93-22B4-4DD8-B6AD-90570B0216B4}" sibTransId="{241C1312-E96A-4FE2-AA9A-6430507A9149}"/>
    <dgm:cxn modelId="{F8B2F9BE-A029-4711-9A1F-04D85097BCA0}" type="presOf" srcId="{4ED6E14D-1BAE-44FC-B957-0F878950F25C}" destId="{3FBFD151-7B7F-4BC1-965F-A07FF51FC3CB}" srcOrd="0" destOrd="0" presId="urn:microsoft.com/office/officeart/2018/2/layout/IconCircleList"/>
    <dgm:cxn modelId="{09A2A2C3-4FB6-4461-A5CF-4564ABCD3B33}" type="presOf" srcId="{DBDE163F-5A6F-408E-845C-9C09499580BC}" destId="{13D2868E-7821-4981-9A3B-B2C8DBC0E67E}" srcOrd="0" destOrd="0" presId="urn:microsoft.com/office/officeart/2018/2/layout/IconCircleList"/>
    <dgm:cxn modelId="{696D87DF-3DB2-4F3B-BEF6-3337F4758760}" srcId="{E270AD67-4990-4DB6-B2BC-A0F1F49CCB4F}" destId="{38E74B97-EFE8-44B1-B35A-5294E3032F47}" srcOrd="2" destOrd="0" parTransId="{90A6DB7D-86FE-4261-B0FA-202FA18461BB}" sibTransId="{3B679F9E-F1BD-4AE4-B72D-A19017BC8E26}"/>
    <dgm:cxn modelId="{83F236E9-C523-43DF-9765-3780D7A68B61}" type="presOf" srcId="{5F3071C5-283C-46E2-A248-05E7D800C483}" destId="{1F6A6009-3991-40C6-B6E1-50152CC31B54}" srcOrd="0" destOrd="0" presId="urn:microsoft.com/office/officeart/2018/2/layout/IconCircleList"/>
    <dgm:cxn modelId="{F6173149-0175-419E-A3AF-A9E93613D0FC}" type="presParOf" srcId="{90B55303-52DC-4D96-8B67-602E32DB485B}" destId="{ED1A03E2-3212-4811-A92E-E83EEFA33237}" srcOrd="0" destOrd="0" presId="urn:microsoft.com/office/officeart/2018/2/layout/IconCircleList"/>
    <dgm:cxn modelId="{B5956E1C-56DE-4685-9982-6174E544E549}" type="presParOf" srcId="{ED1A03E2-3212-4811-A92E-E83EEFA33237}" destId="{E48696AF-09F5-48CD-97AA-9B86A3DB3A2D}" srcOrd="0" destOrd="0" presId="urn:microsoft.com/office/officeart/2018/2/layout/IconCircleList"/>
    <dgm:cxn modelId="{130950AC-D61E-42A8-AC03-800401EBD078}" type="presParOf" srcId="{E48696AF-09F5-48CD-97AA-9B86A3DB3A2D}" destId="{6DE5CEC8-4DD1-4892-BDD7-F40E3B12A648}" srcOrd="0" destOrd="0" presId="urn:microsoft.com/office/officeart/2018/2/layout/IconCircleList"/>
    <dgm:cxn modelId="{6647E978-228D-4B0B-974D-42705A006611}" type="presParOf" srcId="{E48696AF-09F5-48CD-97AA-9B86A3DB3A2D}" destId="{66A6FCE0-674B-4FA8-85B0-6298172D05B1}" srcOrd="1" destOrd="0" presId="urn:microsoft.com/office/officeart/2018/2/layout/IconCircleList"/>
    <dgm:cxn modelId="{20D89707-2E39-496A-8E0E-C9D7EB194AF7}" type="presParOf" srcId="{E48696AF-09F5-48CD-97AA-9B86A3DB3A2D}" destId="{3DA07D99-3C4E-4AC7-94A3-A996AD659A0D}" srcOrd="2" destOrd="0" presId="urn:microsoft.com/office/officeart/2018/2/layout/IconCircleList"/>
    <dgm:cxn modelId="{07DC8DC8-18EE-4A65-9B0D-D8B7ECD9B96C}" type="presParOf" srcId="{E48696AF-09F5-48CD-97AA-9B86A3DB3A2D}" destId="{13D2868E-7821-4981-9A3B-B2C8DBC0E67E}" srcOrd="3" destOrd="0" presId="urn:microsoft.com/office/officeart/2018/2/layout/IconCircleList"/>
    <dgm:cxn modelId="{626EB702-C0BB-4E4C-B5D8-AABAB38BBA45}" type="presParOf" srcId="{ED1A03E2-3212-4811-A92E-E83EEFA33237}" destId="{4E13DF2F-DA81-4049-8813-C721BE12DE9C}" srcOrd="1" destOrd="0" presId="urn:microsoft.com/office/officeart/2018/2/layout/IconCircleList"/>
    <dgm:cxn modelId="{4ABBFC7B-C924-42DF-BDF2-9FCF96A2510F}" type="presParOf" srcId="{ED1A03E2-3212-4811-A92E-E83EEFA33237}" destId="{C8CF6B0D-95EC-4011-94CA-C2955D90C9B5}" srcOrd="2" destOrd="0" presId="urn:microsoft.com/office/officeart/2018/2/layout/IconCircleList"/>
    <dgm:cxn modelId="{8834B0D7-C915-4FCA-8FFD-7867A9A20380}" type="presParOf" srcId="{C8CF6B0D-95EC-4011-94CA-C2955D90C9B5}" destId="{02030F4C-3825-4EB0-88B5-299525EE643C}" srcOrd="0" destOrd="0" presId="urn:microsoft.com/office/officeart/2018/2/layout/IconCircleList"/>
    <dgm:cxn modelId="{E2980050-5CE2-4576-9139-C89039B34AC5}" type="presParOf" srcId="{C8CF6B0D-95EC-4011-94CA-C2955D90C9B5}" destId="{14F4696D-0EF6-41BD-9640-DD5506880626}" srcOrd="1" destOrd="0" presId="urn:microsoft.com/office/officeart/2018/2/layout/IconCircleList"/>
    <dgm:cxn modelId="{797870E7-C9ED-45D0-8C81-395EF19C8E79}" type="presParOf" srcId="{C8CF6B0D-95EC-4011-94CA-C2955D90C9B5}" destId="{0FA77195-80F5-4B9B-BE4E-47C640948942}" srcOrd="2" destOrd="0" presId="urn:microsoft.com/office/officeart/2018/2/layout/IconCircleList"/>
    <dgm:cxn modelId="{3215B0EE-59FB-46DC-B893-A62FD0917E11}" type="presParOf" srcId="{C8CF6B0D-95EC-4011-94CA-C2955D90C9B5}" destId="{3FBFD151-7B7F-4BC1-965F-A07FF51FC3CB}" srcOrd="3" destOrd="0" presId="urn:microsoft.com/office/officeart/2018/2/layout/IconCircleList"/>
    <dgm:cxn modelId="{7612DB0B-241A-4EEE-80C2-24E10E7F6B9A}" type="presParOf" srcId="{ED1A03E2-3212-4811-A92E-E83EEFA33237}" destId="{1F6A6009-3991-40C6-B6E1-50152CC31B54}" srcOrd="3" destOrd="0" presId="urn:microsoft.com/office/officeart/2018/2/layout/IconCircleList"/>
    <dgm:cxn modelId="{4AADFEE8-6757-45B8-BDB0-82E1E89F7D5E}" type="presParOf" srcId="{ED1A03E2-3212-4811-A92E-E83EEFA33237}" destId="{7AF7074B-FE49-4C35-B423-51E4B2D92122}" srcOrd="4" destOrd="0" presId="urn:microsoft.com/office/officeart/2018/2/layout/IconCircleList"/>
    <dgm:cxn modelId="{5BF2C86C-890D-431E-AEC9-227D34700631}" type="presParOf" srcId="{7AF7074B-FE49-4C35-B423-51E4B2D92122}" destId="{ECE884CB-895A-4CC6-AF21-1DB4E70EE4E2}" srcOrd="0" destOrd="0" presId="urn:microsoft.com/office/officeart/2018/2/layout/IconCircleList"/>
    <dgm:cxn modelId="{3EE250BA-47EB-41EC-B2B0-EBB36173D449}" type="presParOf" srcId="{7AF7074B-FE49-4C35-B423-51E4B2D92122}" destId="{0FD70A85-7233-4021-92D9-1D0D02F5A369}" srcOrd="1" destOrd="0" presId="urn:microsoft.com/office/officeart/2018/2/layout/IconCircleList"/>
    <dgm:cxn modelId="{BD8139A9-8940-465C-97AD-32417AC7468F}" type="presParOf" srcId="{7AF7074B-FE49-4C35-B423-51E4B2D92122}" destId="{38D1CE66-D5DD-4732-82A6-95D1FCE7B7C0}" srcOrd="2" destOrd="0" presId="urn:microsoft.com/office/officeart/2018/2/layout/IconCircleList"/>
    <dgm:cxn modelId="{B4A69530-E0B4-4750-87D2-E680FBBF1DD1}" type="presParOf" srcId="{7AF7074B-FE49-4C35-B423-51E4B2D92122}" destId="{3E03544B-3C5A-4946-B197-9B2E0DE6F0FD}" srcOrd="3" destOrd="0" presId="urn:microsoft.com/office/officeart/2018/2/layout/IconCircleList"/>
    <dgm:cxn modelId="{80B7063F-191E-4669-9CA4-370604B86676}" type="presParOf" srcId="{ED1A03E2-3212-4811-A92E-E83EEFA33237}" destId="{763765D0-8C4D-404A-8668-93D564136CFF}" srcOrd="5" destOrd="0" presId="urn:microsoft.com/office/officeart/2018/2/layout/IconCircleList"/>
    <dgm:cxn modelId="{0E31C6F8-F956-40DD-BEF1-4ABDF87FEC46}" type="presParOf" srcId="{ED1A03E2-3212-4811-A92E-E83EEFA33237}" destId="{2414046F-CB67-4868-BD5D-DB389AD58B3C}" srcOrd="6" destOrd="0" presId="urn:microsoft.com/office/officeart/2018/2/layout/IconCircleList"/>
    <dgm:cxn modelId="{9E1EA65D-D431-4963-B033-131B5BAD4345}" type="presParOf" srcId="{2414046F-CB67-4868-BD5D-DB389AD58B3C}" destId="{155C1DE8-BCF8-4D4B-ACDD-BA114B626A7A}" srcOrd="0" destOrd="0" presId="urn:microsoft.com/office/officeart/2018/2/layout/IconCircleList"/>
    <dgm:cxn modelId="{2CCD4AE3-84B1-44AF-A043-FEEB055ECE8E}" type="presParOf" srcId="{2414046F-CB67-4868-BD5D-DB389AD58B3C}" destId="{A6D8D3D1-2D1B-4007-BA96-2C3EA75235B7}" srcOrd="1" destOrd="0" presId="urn:microsoft.com/office/officeart/2018/2/layout/IconCircleList"/>
    <dgm:cxn modelId="{DA11D853-B393-46CC-858B-EE2C7DE5E169}" type="presParOf" srcId="{2414046F-CB67-4868-BD5D-DB389AD58B3C}" destId="{3D41F579-7E8C-441D-8279-2AEC5B7E5C3C}" srcOrd="2" destOrd="0" presId="urn:microsoft.com/office/officeart/2018/2/layout/IconCircleList"/>
    <dgm:cxn modelId="{C525380F-26E9-40B2-870D-CA70EF41F5A7}" type="presParOf" srcId="{2414046F-CB67-4868-BD5D-DB389AD58B3C}" destId="{58BCD426-9994-4073-B51E-833D8650F886}"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4CB1E2C7-5581-4B25-A45E-9565C6770FF0}" type="doc">
      <dgm:prSet loTypeId="urn:microsoft.com/office/officeart/2008/layout/LinedList" loCatId="list" qsTypeId="urn:microsoft.com/office/officeart/2005/8/quickstyle/simple1" qsCatId="simple" csTypeId="urn:microsoft.com/office/officeart/2005/8/colors/colorful2" csCatId="colorful" phldr="1"/>
      <dgm:spPr/>
      <dgm:t>
        <a:bodyPr/>
        <a:lstStyle/>
        <a:p>
          <a:endParaRPr lang="en-US"/>
        </a:p>
      </dgm:t>
    </dgm:pt>
    <dgm:pt modelId="{93DDA2DF-A6A1-4255-BE51-FFAEAC375AF4}">
      <dgm:prSet/>
      <dgm:spPr/>
      <dgm:t>
        <a:bodyPr/>
        <a:lstStyle/>
        <a:p>
          <a:r>
            <a:rPr lang="en-US"/>
            <a:t>Important to Differentiate Yourself</a:t>
          </a:r>
        </a:p>
      </dgm:t>
    </dgm:pt>
    <dgm:pt modelId="{12DB3076-DBCA-443E-9368-49D8C2913077}" type="parTrans" cxnId="{569C962D-3A5B-4A9C-8CE3-8F91B1B70CA0}">
      <dgm:prSet/>
      <dgm:spPr/>
      <dgm:t>
        <a:bodyPr/>
        <a:lstStyle/>
        <a:p>
          <a:endParaRPr lang="en-US"/>
        </a:p>
      </dgm:t>
    </dgm:pt>
    <dgm:pt modelId="{B0954928-60F0-4854-84E9-7381BFE1321B}" type="sibTrans" cxnId="{569C962D-3A5B-4A9C-8CE3-8F91B1B70CA0}">
      <dgm:prSet/>
      <dgm:spPr/>
      <dgm:t>
        <a:bodyPr/>
        <a:lstStyle/>
        <a:p>
          <a:endParaRPr lang="en-US"/>
        </a:p>
      </dgm:t>
    </dgm:pt>
    <dgm:pt modelId="{E844081D-CA62-4753-A487-15072DAA94C6}">
      <dgm:prSet/>
      <dgm:spPr/>
      <dgm:t>
        <a:bodyPr/>
        <a:lstStyle/>
        <a:p>
          <a:r>
            <a:rPr lang="en-US" dirty="0"/>
            <a:t>Everyone is different and will build their brand in their own unique ways – MAKE IT YOUR OWN!</a:t>
          </a:r>
        </a:p>
      </dgm:t>
    </dgm:pt>
    <dgm:pt modelId="{FBF726F8-1955-4C18-9C96-66993597E541}" type="parTrans" cxnId="{94451621-3B9A-42AF-B731-82465F42FE83}">
      <dgm:prSet/>
      <dgm:spPr/>
      <dgm:t>
        <a:bodyPr/>
        <a:lstStyle/>
        <a:p>
          <a:endParaRPr lang="en-US"/>
        </a:p>
      </dgm:t>
    </dgm:pt>
    <dgm:pt modelId="{6E313A11-D558-46DC-BFB7-39805B1A5CCE}" type="sibTrans" cxnId="{94451621-3B9A-42AF-B731-82465F42FE83}">
      <dgm:prSet/>
      <dgm:spPr/>
      <dgm:t>
        <a:bodyPr/>
        <a:lstStyle/>
        <a:p>
          <a:endParaRPr lang="en-US"/>
        </a:p>
      </dgm:t>
    </dgm:pt>
    <dgm:pt modelId="{676711CF-1469-4945-9A05-78A508AEBA22}">
      <dgm:prSet/>
      <dgm:spPr/>
      <dgm:t>
        <a:bodyPr/>
        <a:lstStyle/>
        <a:p>
          <a:r>
            <a:rPr lang="en-US"/>
            <a:t>Deliver the message in a way you are comfortable and confident in telling your own story. </a:t>
          </a:r>
        </a:p>
      </dgm:t>
    </dgm:pt>
    <dgm:pt modelId="{493D3CDE-C5E3-443F-8FC8-7A0843A4F9F4}" type="parTrans" cxnId="{EBA9D6F1-A501-446C-B0CE-AC7061373B8B}">
      <dgm:prSet/>
      <dgm:spPr/>
      <dgm:t>
        <a:bodyPr/>
        <a:lstStyle/>
        <a:p>
          <a:endParaRPr lang="en-US"/>
        </a:p>
      </dgm:t>
    </dgm:pt>
    <dgm:pt modelId="{41CB0F41-E5AC-45EA-9996-C17B5E7F0963}" type="sibTrans" cxnId="{EBA9D6F1-A501-446C-B0CE-AC7061373B8B}">
      <dgm:prSet/>
      <dgm:spPr/>
      <dgm:t>
        <a:bodyPr/>
        <a:lstStyle/>
        <a:p>
          <a:endParaRPr lang="en-US"/>
        </a:p>
      </dgm:t>
    </dgm:pt>
    <dgm:pt modelId="{5FF667E2-D5AF-4978-B48D-35F562846FC5}" type="pres">
      <dgm:prSet presAssocID="{4CB1E2C7-5581-4B25-A45E-9565C6770FF0}" presName="vert0" presStyleCnt="0">
        <dgm:presLayoutVars>
          <dgm:dir/>
          <dgm:animOne val="branch"/>
          <dgm:animLvl val="lvl"/>
        </dgm:presLayoutVars>
      </dgm:prSet>
      <dgm:spPr/>
    </dgm:pt>
    <dgm:pt modelId="{4ADF3EA2-F886-4C73-884A-A47732513D3F}" type="pres">
      <dgm:prSet presAssocID="{93DDA2DF-A6A1-4255-BE51-FFAEAC375AF4}" presName="thickLine" presStyleLbl="alignNode1" presStyleIdx="0" presStyleCnt="3"/>
      <dgm:spPr/>
    </dgm:pt>
    <dgm:pt modelId="{166FBC4C-AEBE-490F-8CEB-7FB59B2AE927}" type="pres">
      <dgm:prSet presAssocID="{93DDA2DF-A6A1-4255-BE51-FFAEAC375AF4}" presName="horz1" presStyleCnt="0"/>
      <dgm:spPr/>
    </dgm:pt>
    <dgm:pt modelId="{29C549C1-5F80-4BEC-88C0-0B507B2A8900}" type="pres">
      <dgm:prSet presAssocID="{93DDA2DF-A6A1-4255-BE51-FFAEAC375AF4}" presName="tx1" presStyleLbl="revTx" presStyleIdx="0" presStyleCnt="3"/>
      <dgm:spPr/>
    </dgm:pt>
    <dgm:pt modelId="{317946CA-6440-45C0-BE8E-F6B8F0E461CB}" type="pres">
      <dgm:prSet presAssocID="{93DDA2DF-A6A1-4255-BE51-FFAEAC375AF4}" presName="vert1" presStyleCnt="0"/>
      <dgm:spPr/>
    </dgm:pt>
    <dgm:pt modelId="{1D6DF972-737F-455B-8009-7E771F691D99}" type="pres">
      <dgm:prSet presAssocID="{E844081D-CA62-4753-A487-15072DAA94C6}" presName="thickLine" presStyleLbl="alignNode1" presStyleIdx="1" presStyleCnt="3"/>
      <dgm:spPr/>
    </dgm:pt>
    <dgm:pt modelId="{C2F0626C-268C-4498-B2A2-3ECDFAA49DD9}" type="pres">
      <dgm:prSet presAssocID="{E844081D-CA62-4753-A487-15072DAA94C6}" presName="horz1" presStyleCnt="0"/>
      <dgm:spPr/>
    </dgm:pt>
    <dgm:pt modelId="{7E13EFA1-7B7C-4E1F-9413-13D226C672A2}" type="pres">
      <dgm:prSet presAssocID="{E844081D-CA62-4753-A487-15072DAA94C6}" presName="tx1" presStyleLbl="revTx" presStyleIdx="1" presStyleCnt="3"/>
      <dgm:spPr/>
    </dgm:pt>
    <dgm:pt modelId="{C7D344DE-5E0E-40B0-9FB3-216E76356F53}" type="pres">
      <dgm:prSet presAssocID="{E844081D-CA62-4753-A487-15072DAA94C6}" presName="vert1" presStyleCnt="0"/>
      <dgm:spPr/>
    </dgm:pt>
    <dgm:pt modelId="{85860118-94CE-4210-B090-60A1DA5B2255}" type="pres">
      <dgm:prSet presAssocID="{676711CF-1469-4945-9A05-78A508AEBA22}" presName="thickLine" presStyleLbl="alignNode1" presStyleIdx="2" presStyleCnt="3"/>
      <dgm:spPr/>
    </dgm:pt>
    <dgm:pt modelId="{876CE8E5-8A13-4338-8D9B-D6906A199AD6}" type="pres">
      <dgm:prSet presAssocID="{676711CF-1469-4945-9A05-78A508AEBA22}" presName="horz1" presStyleCnt="0"/>
      <dgm:spPr/>
    </dgm:pt>
    <dgm:pt modelId="{E349E4AE-789D-4131-9CBB-4B0610760886}" type="pres">
      <dgm:prSet presAssocID="{676711CF-1469-4945-9A05-78A508AEBA22}" presName="tx1" presStyleLbl="revTx" presStyleIdx="2" presStyleCnt="3"/>
      <dgm:spPr/>
    </dgm:pt>
    <dgm:pt modelId="{68A50704-FBD1-4912-B622-FCDDB4DE7789}" type="pres">
      <dgm:prSet presAssocID="{676711CF-1469-4945-9A05-78A508AEBA22}" presName="vert1" presStyleCnt="0"/>
      <dgm:spPr/>
    </dgm:pt>
  </dgm:ptLst>
  <dgm:cxnLst>
    <dgm:cxn modelId="{94451621-3B9A-42AF-B731-82465F42FE83}" srcId="{4CB1E2C7-5581-4B25-A45E-9565C6770FF0}" destId="{E844081D-CA62-4753-A487-15072DAA94C6}" srcOrd="1" destOrd="0" parTransId="{FBF726F8-1955-4C18-9C96-66993597E541}" sibTransId="{6E313A11-D558-46DC-BFB7-39805B1A5CCE}"/>
    <dgm:cxn modelId="{569C962D-3A5B-4A9C-8CE3-8F91B1B70CA0}" srcId="{4CB1E2C7-5581-4B25-A45E-9565C6770FF0}" destId="{93DDA2DF-A6A1-4255-BE51-FFAEAC375AF4}" srcOrd="0" destOrd="0" parTransId="{12DB3076-DBCA-443E-9368-49D8C2913077}" sibTransId="{B0954928-60F0-4854-84E9-7381BFE1321B}"/>
    <dgm:cxn modelId="{60BA942E-1518-4956-A185-CFDC83289190}" type="presOf" srcId="{93DDA2DF-A6A1-4255-BE51-FFAEAC375AF4}" destId="{29C549C1-5F80-4BEC-88C0-0B507B2A8900}" srcOrd="0" destOrd="0" presId="urn:microsoft.com/office/officeart/2008/layout/LinedList"/>
    <dgm:cxn modelId="{45C15053-BAE8-448F-AE9E-A9A549704948}" type="presOf" srcId="{E844081D-CA62-4753-A487-15072DAA94C6}" destId="{7E13EFA1-7B7C-4E1F-9413-13D226C672A2}" srcOrd="0" destOrd="0" presId="urn:microsoft.com/office/officeart/2008/layout/LinedList"/>
    <dgm:cxn modelId="{A9755C9F-E22D-4CA9-A6E7-67AD1633876A}" type="presOf" srcId="{4CB1E2C7-5581-4B25-A45E-9565C6770FF0}" destId="{5FF667E2-D5AF-4978-B48D-35F562846FC5}" srcOrd="0" destOrd="0" presId="urn:microsoft.com/office/officeart/2008/layout/LinedList"/>
    <dgm:cxn modelId="{73C889C6-CF85-445B-94E1-53F15E5883C2}" type="presOf" srcId="{676711CF-1469-4945-9A05-78A508AEBA22}" destId="{E349E4AE-789D-4131-9CBB-4B0610760886}" srcOrd="0" destOrd="0" presId="urn:microsoft.com/office/officeart/2008/layout/LinedList"/>
    <dgm:cxn modelId="{EBA9D6F1-A501-446C-B0CE-AC7061373B8B}" srcId="{4CB1E2C7-5581-4B25-A45E-9565C6770FF0}" destId="{676711CF-1469-4945-9A05-78A508AEBA22}" srcOrd="2" destOrd="0" parTransId="{493D3CDE-C5E3-443F-8FC8-7A0843A4F9F4}" sibTransId="{41CB0F41-E5AC-45EA-9996-C17B5E7F0963}"/>
    <dgm:cxn modelId="{916EF6BD-2002-473D-A236-603CEDFCE925}" type="presParOf" srcId="{5FF667E2-D5AF-4978-B48D-35F562846FC5}" destId="{4ADF3EA2-F886-4C73-884A-A47732513D3F}" srcOrd="0" destOrd="0" presId="urn:microsoft.com/office/officeart/2008/layout/LinedList"/>
    <dgm:cxn modelId="{8082EF44-FF02-401B-811C-4FF7096ADA27}" type="presParOf" srcId="{5FF667E2-D5AF-4978-B48D-35F562846FC5}" destId="{166FBC4C-AEBE-490F-8CEB-7FB59B2AE927}" srcOrd="1" destOrd="0" presId="urn:microsoft.com/office/officeart/2008/layout/LinedList"/>
    <dgm:cxn modelId="{2C36BEAC-2108-4736-AD55-B2D5D5AE1F23}" type="presParOf" srcId="{166FBC4C-AEBE-490F-8CEB-7FB59B2AE927}" destId="{29C549C1-5F80-4BEC-88C0-0B507B2A8900}" srcOrd="0" destOrd="0" presId="urn:microsoft.com/office/officeart/2008/layout/LinedList"/>
    <dgm:cxn modelId="{D3879EF6-5391-4BAB-8E6E-41B99346BDEC}" type="presParOf" srcId="{166FBC4C-AEBE-490F-8CEB-7FB59B2AE927}" destId="{317946CA-6440-45C0-BE8E-F6B8F0E461CB}" srcOrd="1" destOrd="0" presId="urn:microsoft.com/office/officeart/2008/layout/LinedList"/>
    <dgm:cxn modelId="{55E233B5-F4F7-4E64-BF3B-A33D4A69FD80}" type="presParOf" srcId="{5FF667E2-D5AF-4978-B48D-35F562846FC5}" destId="{1D6DF972-737F-455B-8009-7E771F691D99}" srcOrd="2" destOrd="0" presId="urn:microsoft.com/office/officeart/2008/layout/LinedList"/>
    <dgm:cxn modelId="{DBFA1A89-2FF3-4C49-9639-D9D2DF72A783}" type="presParOf" srcId="{5FF667E2-D5AF-4978-B48D-35F562846FC5}" destId="{C2F0626C-268C-4498-B2A2-3ECDFAA49DD9}" srcOrd="3" destOrd="0" presId="urn:microsoft.com/office/officeart/2008/layout/LinedList"/>
    <dgm:cxn modelId="{31BD91C0-3E88-45F7-A0BB-717D0A53E2F6}" type="presParOf" srcId="{C2F0626C-268C-4498-B2A2-3ECDFAA49DD9}" destId="{7E13EFA1-7B7C-4E1F-9413-13D226C672A2}" srcOrd="0" destOrd="0" presId="urn:microsoft.com/office/officeart/2008/layout/LinedList"/>
    <dgm:cxn modelId="{D6B1B8F5-E959-4667-8394-3EC20827D430}" type="presParOf" srcId="{C2F0626C-268C-4498-B2A2-3ECDFAA49DD9}" destId="{C7D344DE-5E0E-40B0-9FB3-216E76356F53}" srcOrd="1" destOrd="0" presId="urn:microsoft.com/office/officeart/2008/layout/LinedList"/>
    <dgm:cxn modelId="{B1B2AADC-A778-4D50-AEE4-F0810ADA163E}" type="presParOf" srcId="{5FF667E2-D5AF-4978-B48D-35F562846FC5}" destId="{85860118-94CE-4210-B090-60A1DA5B2255}" srcOrd="4" destOrd="0" presId="urn:microsoft.com/office/officeart/2008/layout/LinedList"/>
    <dgm:cxn modelId="{EB633C0D-1FB1-48F8-9A57-9E2ED4FB3FEB}" type="presParOf" srcId="{5FF667E2-D5AF-4978-B48D-35F562846FC5}" destId="{876CE8E5-8A13-4338-8D9B-D6906A199AD6}" srcOrd="5" destOrd="0" presId="urn:microsoft.com/office/officeart/2008/layout/LinedList"/>
    <dgm:cxn modelId="{F70E39F8-14D1-4F08-9552-A9DC2C6C3DA5}" type="presParOf" srcId="{876CE8E5-8A13-4338-8D9B-D6906A199AD6}" destId="{E349E4AE-789D-4131-9CBB-4B0610760886}" srcOrd="0" destOrd="0" presId="urn:microsoft.com/office/officeart/2008/layout/LinedList"/>
    <dgm:cxn modelId="{FD87C2C6-33EB-4166-97F4-A1F606059CCF}" type="presParOf" srcId="{876CE8E5-8A13-4338-8D9B-D6906A199AD6}" destId="{68A50704-FBD1-4912-B622-FCDDB4DE7789}"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6F2C06-0D44-42E7-9FE9-C7B148940649}">
      <dsp:nvSpPr>
        <dsp:cNvPr id="0" name=""/>
        <dsp:cNvSpPr/>
      </dsp:nvSpPr>
      <dsp:spPr>
        <a:xfrm>
          <a:off x="0" y="917"/>
          <a:ext cx="11332361" cy="0"/>
        </a:xfrm>
        <a:prstGeom prst="lin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9932492-4484-46AD-BBEC-4AC57039AFE3}">
      <dsp:nvSpPr>
        <dsp:cNvPr id="0" name=""/>
        <dsp:cNvSpPr/>
      </dsp:nvSpPr>
      <dsp:spPr>
        <a:xfrm>
          <a:off x="0" y="917"/>
          <a:ext cx="11332361" cy="15029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dirty="0">
              <a:solidFill>
                <a:schemeClr val="accent5"/>
              </a:solidFill>
              <a:latin typeface="ITC Avant Garde Gothic Book" pitchFamily="50" charset="0"/>
            </a:rPr>
            <a:t>An award-winning organizational psychologist</a:t>
          </a:r>
        </a:p>
      </dsp:txBody>
      <dsp:txXfrm>
        <a:off x="0" y="917"/>
        <a:ext cx="11332361" cy="1502906"/>
      </dsp:txXfrm>
    </dsp:sp>
    <dsp:sp modelId="{902401D9-996D-4264-AE78-1347A3111739}">
      <dsp:nvSpPr>
        <dsp:cNvPr id="0" name=""/>
        <dsp:cNvSpPr/>
      </dsp:nvSpPr>
      <dsp:spPr>
        <a:xfrm>
          <a:off x="0" y="1503824"/>
          <a:ext cx="11332361" cy="0"/>
        </a:xfrm>
        <a:prstGeom prst="lin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E6E830C-C5E0-4C91-8156-9A91D7FB95FE}">
      <dsp:nvSpPr>
        <dsp:cNvPr id="0" name=""/>
        <dsp:cNvSpPr/>
      </dsp:nvSpPr>
      <dsp:spPr>
        <a:xfrm>
          <a:off x="0" y="1503824"/>
          <a:ext cx="11332361" cy="15029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dirty="0">
              <a:solidFill>
                <a:srgbClr val="FEFADF"/>
              </a:solidFill>
              <a:latin typeface="ITC Avant Garde Gothic Book" pitchFamily="50" charset="0"/>
              <a:ea typeface="+mn-ea"/>
              <a:cs typeface="+mn-cs"/>
            </a:rPr>
            <a:t>Thought leader in talent development, leadership, people strategy; executive coach and advisor</a:t>
          </a:r>
        </a:p>
      </dsp:txBody>
      <dsp:txXfrm>
        <a:off x="0" y="1503824"/>
        <a:ext cx="11332361" cy="1502906"/>
      </dsp:txXfrm>
    </dsp:sp>
    <dsp:sp modelId="{D1C1B7D1-A001-401A-A772-6650EAAB4820}">
      <dsp:nvSpPr>
        <dsp:cNvPr id="0" name=""/>
        <dsp:cNvSpPr/>
      </dsp:nvSpPr>
      <dsp:spPr>
        <a:xfrm>
          <a:off x="0" y="3006730"/>
          <a:ext cx="11332361" cy="0"/>
        </a:xfrm>
        <a:prstGeom prst="lin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91A0F71-20DE-4D2A-9A8B-17855EF3F921}">
      <dsp:nvSpPr>
        <dsp:cNvPr id="0" name=""/>
        <dsp:cNvSpPr/>
      </dsp:nvSpPr>
      <dsp:spPr>
        <a:xfrm>
          <a:off x="0" y="3006730"/>
          <a:ext cx="11332361" cy="15029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dirty="0">
              <a:solidFill>
                <a:schemeClr val="accent5"/>
              </a:solidFill>
              <a:latin typeface="ITC Avant Garde Gothic Book" pitchFamily="50" charset="0"/>
            </a:rPr>
            <a:t>Founder of </a:t>
          </a:r>
          <a:r>
            <a:rPr lang="en-US" sz="2800" b="0" kern="1200" dirty="0">
              <a:solidFill>
                <a:schemeClr val="accent5"/>
              </a:solidFill>
              <a:latin typeface="ITC Avant Garde Gothic Book" pitchFamily="50" charset="0"/>
            </a:rPr>
            <a:t>Disruptive Journeys, </a:t>
          </a:r>
          <a:r>
            <a:rPr lang="en-US" sz="2800" kern="1200" dirty="0">
              <a:solidFill>
                <a:srgbClr val="FEFADF"/>
              </a:solidFill>
              <a:latin typeface="ITC Avant Garde Gothic Book" pitchFamily="50" charset="0"/>
              <a:ea typeface="+mn-ea"/>
              <a:cs typeface="+mn-cs"/>
            </a:rPr>
            <a:t>an organization dedicated to helping individuals + organizations thrive in the face of disruption</a:t>
          </a:r>
          <a:br>
            <a:rPr lang="en-US" sz="2800" kern="1200" dirty="0">
              <a:solidFill>
                <a:srgbClr val="FEFADF"/>
              </a:solidFill>
              <a:latin typeface="ITC Avant Garde Gothic Book" pitchFamily="50" charset="0"/>
              <a:ea typeface="+mn-ea"/>
              <a:cs typeface="+mn-cs"/>
            </a:rPr>
          </a:br>
          <a:endParaRPr lang="en-US" sz="2800" kern="1200" dirty="0">
            <a:solidFill>
              <a:srgbClr val="FEFADF"/>
            </a:solidFill>
            <a:latin typeface="ITC Avant Garde Gothic Book" pitchFamily="50" charset="0"/>
            <a:ea typeface="+mn-ea"/>
            <a:cs typeface="+mn-cs"/>
          </a:endParaRPr>
        </a:p>
      </dsp:txBody>
      <dsp:txXfrm>
        <a:off x="0" y="3006730"/>
        <a:ext cx="11332361" cy="1502906"/>
      </dsp:txXfrm>
    </dsp:sp>
    <dsp:sp modelId="{69315CDF-EC56-448E-83B2-53CFFBA6AE22}">
      <dsp:nvSpPr>
        <dsp:cNvPr id="0" name=""/>
        <dsp:cNvSpPr/>
      </dsp:nvSpPr>
      <dsp:spPr>
        <a:xfrm>
          <a:off x="0" y="4509637"/>
          <a:ext cx="11332361" cy="0"/>
        </a:xfrm>
        <a:prstGeom prst="lin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FAECAE1-3FB9-44E6-9CC1-189510D4FE9D}">
      <dsp:nvSpPr>
        <dsp:cNvPr id="0" name=""/>
        <dsp:cNvSpPr/>
      </dsp:nvSpPr>
      <dsp:spPr>
        <a:xfrm>
          <a:off x="0" y="4509637"/>
          <a:ext cx="11332361" cy="15029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dirty="0">
              <a:solidFill>
                <a:schemeClr val="accent5"/>
              </a:solidFill>
              <a:latin typeface="ITC Avant Garde Gothic Book" pitchFamily="50" charset="0"/>
            </a:rPr>
            <a:t>Published </a:t>
          </a:r>
          <a:r>
            <a:rPr lang="en-US" sz="2800" kern="1200" dirty="0">
              <a:solidFill>
                <a:srgbClr val="FEFADF"/>
              </a:solidFill>
              <a:latin typeface="ITC Avant Garde Gothic Book" pitchFamily="50" charset="0"/>
              <a:ea typeface="+mn-ea"/>
              <a:cs typeface="+mn-cs"/>
            </a:rPr>
            <a:t>in Forbes, U.S. News and World Report, The New York Post, Parade</a:t>
          </a:r>
        </a:p>
      </dsp:txBody>
      <dsp:txXfrm>
        <a:off x="0" y="4509637"/>
        <a:ext cx="11332361" cy="1502906"/>
      </dsp:txXfrm>
    </dsp:sp>
    <dsp:sp modelId="{3F6DE20C-5BA2-436D-9C3D-96C010F8F41E}">
      <dsp:nvSpPr>
        <dsp:cNvPr id="0" name=""/>
        <dsp:cNvSpPr/>
      </dsp:nvSpPr>
      <dsp:spPr>
        <a:xfrm>
          <a:off x="0" y="6012543"/>
          <a:ext cx="11332361" cy="0"/>
        </a:xfrm>
        <a:prstGeom prst="lin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AE5BFDB-0E8B-451C-A01D-E56A7F7FF986}">
      <dsp:nvSpPr>
        <dsp:cNvPr id="0" name=""/>
        <dsp:cNvSpPr/>
      </dsp:nvSpPr>
      <dsp:spPr>
        <a:xfrm>
          <a:off x="0" y="6012543"/>
          <a:ext cx="11332361" cy="15029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dirty="0">
              <a:solidFill>
                <a:srgbClr val="FEFADF"/>
              </a:solidFill>
              <a:latin typeface="ITC Avant Garde Gothic Book" pitchFamily="50" charset="0"/>
              <a:ea typeface="+mn-ea"/>
              <a:cs typeface="+mn-cs"/>
            </a:rPr>
            <a:t>Named an HR Rising Star by Human Resource Executive Magazine, Cincinnati 40 Under 40</a:t>
          </a:r>
        </a:p>
      </dsp:txBody>
      <dsp:txXfrm>
        <a:off x="0" y="6012543"/>
        <a:ext cx="11332361" cy="150290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6F2C06-0D44-42E7-9FE9-C7B148940649}">
      <dsp:nvSpPr>
        <dsp:cNvPr id="0" name=""/>
        <dsp:cNvSpPr/>
      </dsp:nvSpPr>
      <dsp:spPr>
        <a:xfrm>
          <a:off x="0" y="905"/>
          <a:ext cx="9275445" cy="0"/>
        </a:xfrm>
        <a:prstGeom prst="lin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9932492-4484-46AD-BBEC-4AC57039AFE3}">
      <dsp:nvSpPr>
        <dsp:cNvPr id="0" name=""/>
        <dsp:cNvSpPr/>
      </dsp:nvSpPr>
      <dsp:spPr>
        <a:xfrm>
          <a:off x="0" y="905"/>
          <a:ext cx="9275445" cy="14834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kern="1200" dirty="0">
              <a:solidFill>
                <a:schemeClr val="accent5"/>
              </a:solidFill>
              <a:latin typeface="ITC Avant Garde Gothic Book" pitchFamily="50" charset="0"/>
            </a:rPr>
            <a:t>An Ohioan by birth, a Kentuckian by calling</a:t>
          </a:r>
        </a:p>
      </dsp:txBody>
      <dsp:txXfrm>
        <a:off x="0" y="905"/>
        <a:ext cx="9275445" cy="1483480"/>
      </dsp:txXfrm>
    </dsp:sp>
    <dsp:sp modelId="{902401D9-996D-4264-AE78-1347A3111739}">
      <dsp:nvSpPr>
        <dsp:cNvPr id="0" name=""/>
        <dsp:cNvSpPr/>
      </dsp:nvSpPr>
      <dsp:spPr>
        <a:xfrm>
          <a:off x="0" y="1484385"/>
          <a:ext cx="9275445" cy="0"/>
        </a:xfrm>
        <a:prstGeom prst="lin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E6E830C-C5E0-4C91-8156-9A91D7FB95FE}">
      <dsp:nvSpPr>
        <dsp:cNvPr id="0" name=""/>
        <dsp:cNvSpPr/>
      </dsp:nvSpPr>
      <dsp:spPr>
        <a:xfrm>
          <a:off x="0" y="1484385"/>
          <a:ext cx="9275445" cy="14834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kern="1200" dirty="0">
              <a:solidFill>
                <a:schemeClr val="accent5"/>
              </a:solidFill>
              <a:latin typeface="ITC Avant Garde Gothic Book" pitchFamily="50" charset="0"/>
            </a:rPr>
            <a:t>Married to Steve, residing in the Port of New</a:t>
          </a:r>
        </a:p>
      </dsp:txBody>
      <dsp:txXfrm>
        <a:off x="0" y="1484385"/>
        <a:ext cx="9275445" cy="1483480"/>
      </dsp:txXfrm>
    </dsp:sp>
    <dsp:sp modelId="{D1C1B7D1-A001-401A-A772-6650EAAB4820}">
      <dsp:nvSpPr>
        <dsp:cNvPr id="0" name=""/>
        <dsp:cNvSpPr/>
      </dsp:nvSpPr>
      <dsp:spPr>
        <a:xfrm>
          <a:off x="0" y="2967866"/>
          <a:ext cx="9275445" cy="0"/>
        </a:xfrm>
        <a:prstGeom prst="lin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91A0F71-20DE-4D2A-9A8B-17855EF3F921}">
      <dsp:nvSpPr>
        <dsp:cNvPr id="0" name=""/>
        <dsp:cNvSpPr/>
      </dsp:nvSpPr>
      <dsp:spPr>
        <a:xfrm>
          <a:off x="0" y="2967866"/>
          <a:ext cx="9275445" cy="14834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kern="1200" dirty="0">
              <a:solidFill>
                <a:schemeClr val="accent5"/>
              </a:solidFill>
              <a:latin typeface="ITC Avant Garde Gothic Book" pitchFamily="50" charset="0"/>
            </a:rPr>
            <a:t>Lover of cold-weather travel +  mission trips </a:t>
          </a:r>
          <a:br>
            <a:rPr lang="en-US" sz="3200" kern="1200" dirty="0">
              <a:solidFill>
                <a:schemeClr val="accent5"/>
              </a:solidFill>
              <a:latin typeface="ITC Avant Garde Gothic Book" pitchFamily="50" charset="0"/>
            </a:rPr>
          </a:br>
          <a:endParaRPr lang="en-US" sz="3200" kern="1200" dirty="0">
            <a:solidFill>
              <a:schemeClr val="accent5"/>
            </a:solidFill>
            <a:latin typeface="ITC Avant Garde Gothic Book" pitchFamily="50" charset="0"/>
          </a:endParaRPr>
        </a:p>
      </dsp:txBody>
      <dsp:txXfrm>
        <a:off x="0" y="2967866"/>
        <a:ext cx="9275445" cy="1483480"/>
      </dsp:txXfrm>
    </dsp:sp>
    <dsp:sp modelId="{69315CDF-EC56-448E-83B2-53CFFBA6AE22}">
      <dsp:nvSpPr>
        <dsp:cNvPr id="0" name=""/>
        <dsp:cNvSpPr/>
      </dsp:nvSpPr>
      <dsp:spPr>
        <a:xfrm>
          <a:off x="0" y="4451346"/>
          <a:ext cx="9275445" cy="0"/>
        </a:xfrm>
        <a:prstGeom prst="lin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FAECAE1-3FB9-44E6-9CC1-189510D4FE9D}">
      <dsp:nvSpPr>
        <dsp:cNvPr id="0" name=""/>
        <dsp:cNvSpPr/>
      </dsp:nvSpPr>
      <dsp:spPr>
        <a:xfrm>
          <a:off x="0" y="4451346"/>
          <a:ext cx="9275445" cy="14834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kern="1200" dirty="0">
              <a:solidFill>
                <a:srgbClr val="FEFADF"/>
              </a:solidFill>
              <a:latin typeface="ITC Avant Garde Gothic Book" pitchFamily="50" charset="0"/>
              <a:ea typeface="+mn-ea"/>
              <a:cs typeface="+mn-cs"/>
            </a:rPr>
            <a:t>Board Member, Commonwealth of Kentucky Science and Engineering Fair</a:t>
          </a:r>
        </a:p>
      </dsp:txBody>
      <dsp:txXfrm>
        <a:off x="0" y="4451346"/>
        <a:ext cx="9275445" cy="1483480"/>
      </dsp:txXfrm>
    </dsp:sp>
    <dsp:sp modelId="{3F6DE20C-5BA2-436D-9C3D-96C010F8F41E}">
      <dsp:nvSpPr>
        <dsp:cNvPr id="0" name=""/>
        <dsp:cNvSpPr/>
      </dsp:nvSpPr>
      <dsp:spPr>
        <a:xfrm>
          <a:off x="0" y="5934827"/>
          <a:ext cx="9275445" cy="0"/>
        </a:xfrm>
        <a:prstGeom prst="lin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AE5BFDB-0E8B-451C-A01D-E56A7F7FF986}">
      <dsp:nvSpPr>
        <dsp:cNvPr id="0" name=""/>
        <dsp:cNvSpPr/>
      </dsp:nvSpPr>
      <dsp:spPr>
        <a:xfrm>
          <a:off x="0" y="5934827"/>
          <a:ext cx="9275445" cy="14834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kern="1200" dirty="0">
              <a:solidFill>
                <a:schemeClr val="accent5"/>
              </a:solidFill>
              <a:latin typeface="ITC Avant Garde Gothic Book" pitchFamily="50" charset="0"/>
            </a:rPr>
            <a:t>Owner of 19 pairs of Converse Chuck Taylors</a:t>
          </a:r>
          <a:br>
            <a:rPr lang="en-US" sz="3200" kern="1200" dirty="0"/>
          </a:br>
          <a:endParaRPr lang="en-US" sz="3200" kern="1200" dirty="0"/>
        </a:p>
      </dsp:txBody>
      <dsp:txXfrm>
        <a:off x="0" y="5934827"/>
        <a:ext cx="9275445" cy="148348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6F2C06-0D44-42E7-9FE9-C7B148940649}">
      <dsp:nvSpPr>
        <dsp:cNvPr id="0" name=""/>
        <dsp:cNvSpPr/>
      </dsp:nvSpPr>
      <dsp:spPr>
        <a:xfrm>
          <a:off x="0" y="917"/>
          <a:ext cx="10959084" cy="0"/>
        </a:xfrm>
        <a:prstGeom prst="line">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9932492-4484-46AD-BBEC-4AC57039AFE3}">
      <dsp:nvSpPr>
        <dsp:cNvPr id="0" name=""/>
        <dsp:cNvSpPr/>
      </dsp:nvSpPr>
      <dsp:spPr>
        <a:xfrm>
          <a:off x="0" y="917"/>
          <a:ext cx="10959084" cy="15029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0020" tIns="160020" rIns="160020" bIns="160020" numCol="1" spcCol="1270" anchor="t" anchorCtr="0">
          <a:noAutofit/>
        </a:bodyPr>
        <a:lstStyle/>
        <a:p>
          <a:pPr marL="0" lvl="0" indent="0" algn="l" defTabSz="1866900">
            <a:lnSpc>
              <a:spcPct val="90000"/>
            </a:lnSpc>
            <a:spcBef>
              <a:spcPct val="0"/>
            </a:spcBef>
            <a:spcAft>
              <a:spcPct val="35000"/>
            </a:spcAft>
            <a:buNone/>
          </a:pPr>
          <a:r>
            <a:rPr lang="en-US" sz="4200" kern="1200" dirty="0"/>
            <a:t>Nearly 20 years of experience in medical device sales/ sales leadership</a:t>
          </a:r>
        </a:p>
      </dsp:txBody>
      <dsp:txXfrm>
        <a:off x="0" y="917"/>
        <a:ext cx="10959084" cy="1502906"/>
      </dsp:txXfrm>
    </dsp:sp>
    <dsp:sp modelId="{902401D9-996D-4264-AE78-1347A3111739}">
      <dsp:nvSpPr>
        <dsp:cNvPr id="0" name=""/>
        <dsp:cNvSpPr/>
      </dsp:nvSpPr>
      <dsp:spPr>
        <a:xfrm>
          <a:off x="0" y="1503824"/>
          <a:ext cx="10959084" cy="0"/>
        </a:xfrm>
        <a:prstGeom prst="line">
          <a:avLst/>
        </a:prstGeom>
        <a:solidFill>
          <a:schemeClr val="accent2">
            <a:hueOff val="-2592252"/>
            <a:satOff val="-5102"/>
            <a:lumOff val="3186"/>
            <a:alphaOff val="0"/>
          </a:schemeClr>
        </a:solidFill>
        <a:ln w="19050" cap="flat" cmpd="sng" algn="ctr">
          <a:solidFill>
            <a:schemeClr val="accent2">
              <a:hueOff val="-2592252"/>
              <a:satOff val="-5102"/>
              <a:lumOff val="318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E6E830C-C5E0-4C91-8156-9A91D7FB95FE}">
      <dsp:nvSpPr>
        <dsp:cNvPr id="0" name=""/>
        <dsp:cNvSpPr/>
      </dsp:nvSpPr>
      <dsp:spPr>
        <a:xfrm>
          <a:off x="0" y="1503824"/>
          <a:ext cx="10959084" cy="15029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0020" tIns="160020" rIns="160020" bIns="160020" numCol="1" spcCol="1270" anchor="t" anchorCtr="0">
          <a:noAutofit/>
        </a:bodyPr>
        <a:lstStyle/>
        <a:p>
          <a:pPr marL="0" lvl="0" indent="0" algn="l" defTabSz="1866900">
            <a:lnSpc>
              <a:spcPct val="90000"/>
            </a:lnSpc>
            <a:spcBef>
              <a:spcPct val="0"/>
            </a:spcBef>
            <a:spcAft>
              <a:spcPct val="35000"/>
            </a:spcAft>
            <a:buNone/>
          </a:pPr>
          <a:r>
            <a:rPr lang="en-US" sz="4200" kern="1200"/>
            <a:t>Built a reputation for standing out in highly competitive markets</a:t>
          </a:r>
        </a:p>
      </dsp:txBody>
      <dsp:txXfrm>
        <a:off x="0" y="1503824"/>
        <a:ext cx="10959084" cy="1502906"/>
      </dsp:txXfrm>
    </dsp:sp>
    <dsp:sp modelId="{D1C1B7D1-A001-401A-A772-6650EAAB4820}">
      <dsp:nvSpPr>
        <dsp:cNvPr id="0" name=""/>
        <dsp:cNvSpPr/>
      </dsp:nvSpPr>
      <dsp:spPr>
        <a:xfrm>
          <a:off x="0" y="3006730"/>
          <a:ext cx="10959084" cy="0"/>
        </a:xfrm>
        <a:prstGeom prst="line">
          <a:avLst/>
        </a:prstGeom>
        <a:solidFill>
          <a:schemeClr val="accent2">
            <a:hueOff val="-5184504"/>
            <a:satOff val="-10204"/>
            <a:lumOff val="6372"/>
            <a:alphaOff val="0"/>
          </a:schemeClr>
        </a:solidFill>
        <a:ln w="19050" cap="flat" cmpd="sng" algn="ctr">
          <a:solidFill>
            <a:schemeClr val="accent2">
              <a:hueOff val="-5184504"/>
              <a:satOff val="-10204"/>
              <a:lumOff val="637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91A0F71-20DE-4D2A-9A8B-17855EF3F921}">
      <dsp:nvSpPr>
        <dsp:cNvPr id="0" name=""/>
        <dsp:cNvSpPr/>
      </dsp:nvSpPr>
      <dsp:spPr>
        <a:xfrm>
          <a:off x="0" y="3006730"/>
          <a:ext cx="10959084" cy="15029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a:t>Founder of </a:t>
          </a:r>
          <a:r>
            <a:rPr lang="en-US" sz="2000" b="1" kern="1200" dirty="0" err="1"/>
            <a:t>build.your.own.brand</a:t>
          </a:r>
          <a:r>
            <a:rPr lang="en-US" sz="2000" b="1" kern="1200" dirty="0"/>
            <a:t>.</a:t>
          </a:r>
          <a:r>
            <a:rPr lang="en-US" sz="2000" kern="1200" dirty="0"/>
            <a:t>, a company that helps individuals and organizations discover and amplify what makes them unique, different, and memorable</a:t>
          </a:r>
          <a:br>
            <a:rPr lang="en-US" sz="1600" kern="1200" dirty="0"/>
          </a:br>
          <a:endParaRPr lang="en-US" sz="1600" kern="1200" dirty="0"/>
        </a:p>
      </dsp:txBody>
      <dsp:txXfrm>
        <a:off x="0" y="3006730"/>
        <a:ext cx="10959084" cy="1502906"/>
      </dsp:txXfrm>
    </dsp:sp>
    <dsp:sp modelId="{69315CDF-EC56-448E-83B2-53CFFBA6AE22}">
      <dsp:nvSpPr>
        <dsp:cNvPr id="0" name=""/>
        <dsp:cNvSpPr/>
      </dsp:nvSpPr>
      <dsp:spPr>
        <a:xfrm>
          <a:off x="0" y="4509637"/>
          <a:ext cx="10959084" cy="0"/>
        </a:xfrm>
        <a:prstGeom prst="line">
          <a:avLst/>
        </a:prstGeom>
        <a:solidFill>
          <a:schemeClr val="accent2">
            <a:hueOff val="-7776756"/>
            <a:satOff val="-15306"/>
            <a:lumOff val="9559"/>
            <a:alphaOff val="0"/>
          </a:schemeClr>
        </a:solidFill>
        <a:ln w="19050" cap="flat" cmpd="sng" algn="ctr">
          <a:solidFill>
            <a:schemeClr val="accent2">
              <a:hueOff val="-7776756"/>
              <a:satOff val="-15306"/>
              <a:lumOff val="955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FAECAE1-3FB9-44E6-9CC1-189510D4FE9D}">
      <dsp:nvSpPr>
        <dsp:cNvPr id="0" name=""/>
        <dsp:cNvSpPr/>
      </dsp:nvSpPr>
      <dsp:spPr>
        <a:xfrm>
          <a:off x="0" y="4411963"/>
          <a:ext cx="10959084" cy="15029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solidFill>
                <a:srgbClr val="000000">
                  <a:hueOff val="0"/>
                  <a:satOff val="0"/>
                  <a:lumOff val="0"/>
                  <a:alphaOff val="0"/>
                </a:srgbClr>
              </a:solidFill>
              <a:latin typeface="Bierstadt"/>
              <a:ea typeface="+mn-ea"/>
              <a:cs typeface="+mn-cs"/>
            </a:rPr>
            <a:t>Graduate of Kent State University, active member of the National Board of Directors of the Alumni Association</a:t>
          </a:r>
        </a:p>
      </dsp:txBody>
      <dsp:txXfrm>
        <a:off x="0" y="4411963"/>
        <a:ext cx="10959084" cy="1502906"/>
      </dsp:txXfrm>
    </dsp:sp>
    <dsp:sp modelId="{3F6DE20C-5BA2-436D-9C3D-96C010F8F41E}">
      <dsp:nvSpPr>
        <dsp:cNvPr id="0" name=""/>
        <dsp:cNvSpPr/>
      </dsp:nvSpPr>
      <dsp:spPr>
        <a:xfrm>
          <a:off x="0" y="6012543"/>
          <a:ext cx="10959084" cy="0"/>
        </a:xfrm>
        <a:prstGeom prst="line">
          <a:avLst/>
        </a:prstGeom>
        <a:solidFill>
          <a:schemeClr val="accent2">
            <a:hueOff val="-10369007"/>
            <a:satOff val="-20408"/>
            <a:lumOff val="12745"/>
            <a:alphaOff val="0"/>
          </a:schemeClr>
        </a:solidFill>
        <a:ln w="19050" cap="flat" cmpd="sng" algn="ctr">
          <a:solidFill>
            <a:schemeClr val="accent2">
              <a:hueOff val="-10369007"/>
              <a:satOff val="-20408"/>
              <a:lumOff val="1274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AE5BFDB-0E8B-451C-A01D-E56A7F7FF986}">
      <dsp:nvSpPr>
        <dsp:cNvPr id="0" name=""/>
        <dsp:cNvSpPr/>
      </dsp:nvSpPr>
      <dsp:spPr>
        <a:xfrm>
          <a:off x="0" y="6012543"/>
          <a:ext cx="10959084" cy="15029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t>Founder of </a:t>
          </a:r>
          <a:r>
            <a:rPr lang="en-US" sz="2400" b="1" kern="1200" dirty="0"/>
            <a:t>ZIGGYSTRONG</a:t>
          </a:r>
          <a:r>
            <a:rPr lang="en-US" sz="2400" kern="1200" dirty="0"/>
            <a:t>, a nonprofit supporting patients through and beyond treatment</a:t>
          </a:r>
          <a:br>
            <a:rPr lang="en-US" sz="1600" kern="1200" dirty="0"/>
          </a:br>
          <a:endParaRPr lang="en-US" sz="1600" kern="1200" dirty="0"/>
        </a:p>
      </dsp:txBody>
      <dsp:txXfrm>
        <a:off x="0" y="6012543"/>
        <a:ext cx="10959084" cy="150290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6F2C06-0D44-42E7-9FE9-C7B148940649}">
      <dsp:nvSpPr>
        <dsp:cNvPr id="0" name=""/>
        <dsp:cNvSpPr/>
      </dsp:nvSpPr>
      <dsp:spPr>
        <a:xfrm>
          <a:off x="0" y="706"/>
          <a:ext cx="10831865" cy="0"/>
        </a:xfrm>
        <a:prstGeom prst="line">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9932492-4484-46AD-BBEC-4AC57039AFE3}">
      <dsp:nvSpPr>
        <dsp:cNvPr id="0" name=""/>
        <dsp:cNvSpPr/>
      </dsp:nvSpPr>
      <dsp:spPr>
        <a:xfrm>
          <a:off x="0" y="706"/>
          <a:ext cx="10831865" cy="11570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endParaRPr lang="en-US" sz="3200" kern="1200" dirty="0"/>
        </a:p>
      </dsp:txBody>
      <dsp:txXfrm>
        <a:off x="0" y="706"/>
        <a:ext cx="10831865" cy="1157016"/>
      </dsp:txXfrm>
    </dsp:sp>
    <dsp:sp modelId="{902401D9-996D-4264-AE78-1347A3111739}">
      <dsp:nvSpPr>
        <dsp:cNvPr id="0" name=""/>
        <dsp:cNvSpPr/>
      </dsp:nvSpPr>
      <dsp:spPr>
        <a:xfrm>
          <a:off x="0" y="1157722"/>
          <a:ext cx="10831865" cy="0"/>
        </a:xfrm>
        <a:prstGeom prst="line">
          <a:avLst/>
        </a:prstGeom>
        <a:solidFill>
          <a:schemeClr val="accent2">
            <a:hueOff val="-2592252"/>
            <a:satOff val="-5102"/>
            <a:lumOff val="3186"/>
            <a:alphaOff val="0"/>
          </a:schemeClr>
        </a:solidFill>
        <a:ln w="19050" cap="flat" cmpd="sng" algn="ctr">
          <a:solidFill>
            <a:schemeClr val="accent2">
              <a:hueOff val="-2592252"/>
              <a:satOff val="-5102"/>
              <a:lumOff val="318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E6E830C-C5E0-4C91-8156-9A91D7FB95FE}">
      <dsp:nvSpPr>
        <dsp:cNvPr id="0" name=""/>
        <dsp:cNvSpPr/>
      </dsp:nvSpPr>
      <dsp:spPr>
        <a:xfrm>
          <a:off x="0" y="1157722"/>
          <a:ext cx="10831865" cy="11570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kern="1200" dirty="0"/>
            <a:t>Author of Amazon best seller- </a:t>
          </a:r>
          <a:r>
            <a:rPr lang="en-US" sz="3200" b="1" u="sng" kern="1200" dirty="0"/>
            <a:t>BUILT NOT BORN</a:t>
          </a:r>
          <a:r>
            <a:rPr lang="en-US" sz="3200" kern="1200" dirty="0"/>
            <a:t>: </a:t>
          </a:r>
          <a:r>
            <a:rPr lang="en-US" sz="3200" i="1" kern="1200" dirty="0"/>
            <a:t>A Playbook For turning setbacks Into Success</a:t>
          </a:r>
        </a:p>
      </dsp:txBody>
      <dsp:txXfrm>
        <a:off x="0" y="1157722"/>
        <a:ext cx="10831865" cy="1157016"/>
      </dsp:txXfrm>
    </dsp:sp>
    <dsp:sp modelId="{D1C1B7D1-A001-401A-A772-6650EAAB4820}">
      <dsp:nvSpPr>
        <dsp:cNvPr id="0" name=""/>
        <dsp:cNvSpPr/>
      </dsp:nvSpPr>
      <dsp:spPr>
        <a:xfrm>
          <a:off x="0" y="2314738"/>
          <a:ext cx="10831865" cy="0"/>
        </a:xfrm>
        <a:prstGeom prst="line">
          <a:avLst/>
        </a:prstGeom>
        <a:solidFill>
          <a:schemeClr val="accent2">
            <a:hueOff val="-5184504"/>
            <a:satOff val="-10204"/>
            <a:lumOff val="6372"/>
            <a:alphaOff val="0"/>
          </a:schemeClr>
        </a:solidFill>
        <a:ln w="19050" cap="flat" cmpd="sng" algn="ctr">
          <a:solidFill>
            <a:schemeClr val="accent2">
              <a:hueOff val="-5184504"/>
              <a:satOff val="-10204"/>
              <a:lumOff val="637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91A0F71-20DE-4D2A-9A8B-17855EF3F921}">
      <dsp:nvSpPr>
        <dsp:cNvPr id="0" name=""/>
        <dsp:cNvSpPr/>
      </dsp:nvSpPr>
      <dsp:spPr>
        <a:xfrm>
          <a:off x="0" y="2314738"/>
          <a:ext cx="10831865" cy="11570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t>Married to Chelsea- 2 Children Kaylie and Jay</a:t>
          </a:r>
          <a:br>
            <a:rPr lang="en-US" sz="2100" kern="1200" dirty="0"/>
          </a:br>
          <a:endParaRPr lang="en-US" sz="2100" kern="1200" dirty="0"/>
        </a:p>
      </dsp:txBody>
      <dsp:txXfrm>
        <a:off x="0" y="2314738"/>
        <a:ext cx="10831865" cy="1157016"/>
      </dsp:txXfrm>
    </dsp:sp>
    <dsp:sp modelId="{69315CDF-EC56-448E-83B2-53CFFBA6AE22}">
      <dsp:nvSpPr>
        <dsp:cNvPr id="0" name=""/>
        <dsp:cNvSpPr/>
      </dsp:nvSpPr>
      <dsp:spPr>
        <a:xfrm>
          <a:off x="0" y="3471754"/>
          <a:ext cx="10831865" cy="0"/>
        </a:xfrm>
        <a:prstGeom prst="line">
          <a:avLst/>
        </a:prstGeom>
        <a:solidFill>
          <a:schemeClr val="accent2">
            <a:hueOff val="-7776756"/>
            <a:satOff val="-15306"/>
            <a:lumOff val="9559"/>
            <a:alphaOff val="0"/>
          </a:schemeClr>
        </a:solidFill>
        <a:ln w="19050" cap="flat" cmpd="sng" algn="ctr">
          <a:solidFill>
            <a:schemeClr val="accent2">
              <a:hueOff val="-7776756"/>
              <a:satOff val="-15306"/>
              <a:lumOff val="955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FAECAE1-3FB9-44E6-9CC1-189510D4FE9D}">
      <dsp:nvSpPr>
        <dsp:cNvPr id="0" name=""/>
        <dsp:cNvSpPr/>
      </dsp:nvSpPr>
      <dsp:spPr>
        <a:xfrm>
          <a:off x="0" y="3471754"/>
          <a:ext cx="10831865" cy="11570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t>College Sports Fan, Traveling, Concerts, Lake Erie</a:t>
          </a:r>
        </a:p>
      </dsp:txBody>
      <dsp:txXfrm>
        <a:off x="0" y="3471754"/>
        <a:ext cx="10831865" cy="1157016"/>
      </dsp:txXfrm>
    </dsp:sp>
    <dsp:sp modelId="{3F6DE20C-5BA2-436D-9C3D-96C010F8F41E}">
      <dsp:nvSpPr>
        <dsp:cNvPr id="0" name=""/>
        <dsp:cNvSpPr/>
      </dsp:nvSpPr>
      <dsp:spPr>
        <a:xfrm>
          <a:off x="0" y="4628770"/>
          <a:ext cx="10831865" cy="0"/>
        </a:xfrm>
        <a:prstGeom prst="line">
          <a:avLst/>
        </a:prstGeom>
        <a:solidFill>
          <a:schemeClr val="accent2">
            <a:hueOff val="-10369007"/>
            <a:satOff val="-20408"/>
            <a:lumOff val="12745"/>
            <a:alphaOff val="0"/>
          </a:schemeClr>
        </a:solidFill>
        <a:ln w="19050" cap="flat" cmpd="sng" algn="ctr">
          <a:solidFill>
            <a:schemeClr val="accent2">
              <a:hueOff val="-10369007"/>
              <a:satOff val="-20408"/>
              <a:lumOff val="1274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AE5BFDB-0E8B-451C-A01D-E56A7F7FF986}">
      <dsp:nvSpPr>
        <dsp:cNvPr id="0" name=""/>
        <dsp:cNvSpPr/>
      </dsp:nvSpPr>
      <dsp:spPr>
        <a:xfrm>
          <a:off x="0" y="4628770"/>
          <a:ext cx="10831865" cy="11570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br>
            <a:rPr lang="en-US" sz="3200" kern="1200" dirty="0"/>
          </a:br>
          <a:endParaRPr lang="en-US" sz="3200" kern="1200" dirty="0"/>
        </a:p>
      </dsp:txBody>
      <dsp:txXfrm>
        <a:off x="0" y="4628770"/>
        <a:ext cx="10831865" cy="115701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B0A776-89F0-493B-A726-511635EA3499}">
      <dsp:nvSpPr>
        <dsp:cNvPr id="0" name=""/>
        <dsp:cNvSpPr/>
      </dsp:nvSpPr>
      <dsp:spPr>
        <a:xfrm>
          <a:off x="2246680" y="2456"/>
          <a:ext cx="8986723" cy="2517421"/>
        </a:xfrm>
        <a:prstGeom prst="rect">
          <a:avLst/>
        </a:prstGeom>
        <a:solidFill>
          <a:schemeClr val="accent2">
            <a:tint val="40000"/>
            <a:alpha val="90000"/>
            <a:hueOff val="0"/>
            <a:satOff val="0"/>
            <a:lumOff val="0"/>
            <a:alphaOff val="0"/>
          </a:schemeClr>
        </a:solidFill>
        <a:ln w="1905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4367" tIns="639425" rIns="174367" bIns="639425" numCol="1" spcCol="1270" anchor="t" anchorCtr="0">
          <a:noAutofit/>
        </a:bodyPr>
        <a:lstStyle/>
        <a:p>
          <a:pPr marL="0" lvl="0" indent="0" algn="l" defTabSz="800100">
            <a:lnSpc>
              <a:spcPct val="90000"/>
            </a:lnSpc>
            <a:spcBef>
              <a:spcPct val="0"/>
            </a:spcBef>
            <a:spcAft>
              <a:spcPct val="35000"/>
            </a:spcAft>
            <a:buNone/>
          </a:pPr>
          <a:r>
            <a:rPr lang="en-US" sz="1800" kern="1200" dirty="0"/>
            <a:t>Research the company</a:t>
          </a:r>
        </a:p>
        <a:p>
          <a:pPr marL="171450" lvl="1" indent="-171450" algn="l" defTabSz="711200">
            <a:lnSpc>
              <a:spcPct val="90000"/>
            </a:lnSpc>
            <a:spcBef>
              <a:spcPct val="0"/>
            </a:spcBef>
            <a:spcAft>
              <a:spcPct val="15000"/>
            </a:spcAft>
            <a:buChar char="•"/>
          </a:pPr>
          <a:r>
            <a:rPr lang="en-US" sz="1600" kern="1200" dirty="0"/>
            <a:t>Know their core values, mission statement, leadership, etc. </a:t>
          </a:r>
        </a:p>
        <a:p>
          <a:pPr marL="171450" lvl="1" indent="-171450" algn="l" defTabSz="711200">
            <a:lnSpc>
              <a:spcPct val="90000"/>
            </a:lnSpc>
            <a:spcBef>
              <a:spcPct val="0"/>
            </a:spcBef>
            <a:spcAft>
              <a:spcPct val="15000"/>
            </a:spcAft>
            <a:buChar char="•"/>
          </a:pPr>
          <a:r>
            <a:rPr lang="en-US" sz="1600" kern="1200" dirty="0"/>
            <a:t>Review their presence on the internet and watch any videos and get a feel for who they are as a company</a:t>
          </a:r>
        </a:p>
      </dsp:txBody>
      <dsp:txXfrm>
        <a:off x="2246680" y="2456"/>
        <a:ext cx="8986723" cy="2517421"/>
      </dsp:txXfrm>
    </dsp:sp>
    <dsp:sp modelId="{648F7ED4-8710-4F41-AFE8-F2A437470B93}">
      <dsp:nvSpPr>
        <dsp:cNvPr id="0" name=""/>
        <dsp:cNvSpPr/>
      </dsp:nvSpPr>
      <dsp:spPr>
        <a:xfrm>
          <a:off x="0" y="2456"/>
          <a:ext cx="2246680" cy="2517421"/>
        </a:xfrm>
        <a:prstGeom prst="rect">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887" tIns="248665" rIns="118887" bIns="248665" numCol="1" spcCol="1270" anchor="ctr" anchorCtr="0">
          <a:noAutofit/>
        </a:bodyPr>
        <a:lstStyle/>
        <a:p>
          <a:pPr marL="0" lvl="0" indent="0" algn="ctr" defTabSz="1066800">
            <a:lnSpc>
              <a:spcPct val="90000"/>
            </a:lnSpc>
            <a:spcBef>
              <a:spcPct val="0"/>
            </a:spcBef>
            <a:spcAft>
              <a:spcPct val="35000"/>
            </a:spcAft>
            <a:buNone/>
          </a:pPr>
          <a:r>
            <a:rPr lang="en-US" sz="2400" kern="1200" dirty="0"/>
            <a:t>Research</a:t>
          </a:r>
        </a:p>
      </dsp:txBody>
      <dsp:txXfrm>
        <a:off x="0" y="2456"/>
        <a:ext cx="2246680" cy="2517421"/>
      </dsp:txXfrm>
    </dsp:sp>
    <dsp:sp modelId="{B61F1165-6D0F-4623-8801-799C475B6ED3}">
      <dsp:nvSpPr>
        <dsp:cNvPr id="0" name=""/>
        <dsp:cNvSpPr/>
      </dsp:nvSpPr>
      <dsp:spPr>
        <a:xfrm>
          <a:off x="2246680" y="2670923"/>
          <a:ext cx="8986723" cy="2517421"/>
        </a:xfrm>
        <a:prstGeom prst="rect">
          <a:avLst/>
        </a:prstGeom>
        <a:solidFill>
          <a:schemeClr val="accent2">
            <a:tint val="40000"/>
            <a:alpha val="90000"/>
            <a:hueOff val="-5523831"/>
            <a:satOff val="11959"/>
            <a:lumOff val="1116"/>
            <a:alphaOff val="0"/>
          </a:schemeClr>
        </a:solidFill>
        <a:ln w="19050" cap="flat" cmpd="sng" algn="ctr">
          <a:solidFill>
            <a:schemeClr val="accent2">
              <a:tint val="40000"/>
              <a:alpha val="90000"/>
              <a:hueOff val="-5523831"/>
              <a:satOff val="11959"/>
              <a:lumOff val="111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4367" tIns="639425" rIns="174367" bIns="639425" numCol="1" spcCol="1270" anchor="ctr" anchorCtr="0">
          <a:noAutofit/>
        </a:bodyPr>
        <a:lstStyle/>
        <a:p>
          <a:pPr marL="0" lvl="0" indent="0" algn="l" defTabSz="1066800">
            <a:lnSpc>
              <a:spcPct val="90000"/>
            </a:lnSpc>
            <a:spcBef>
              <a:spcPct val="0"/>
            </a:spcBef>
            <a:spcAft>
              <a:spcPct val="35000"/>
            </a:spcAft>
            <a:buNone/>
          </a:pPr>
          <a:r>
            <a:rPr lang="en-US" sz="2400" kern="1200"/>
            <a:t>Browse on Linkedin to see what they post and who their employees are</a:t>
          </a:r>
        </a:p>
      </dsp:txBody>
      <dsp:txXfrm>
        <a:off x="2246680" y="2670923"/>
        <a:ext cx="8986723" cy="2517421"/>
      </dsp:txXfrm>
    </dsp:sp>
    <dsp:sp modelId="{BDB6DC42-1E51-439C-BC99-6813F2DD0B15}">
      <dsp:nvSpPr>
        <dsp:cNvPr id="0" name=""/>
        <dsp:cNvSpPr/>
      </dsp:nvSpPr>
      <dsp:spPr>
        <a:xfrm>
          <a:off x="0" y="2670923"/>
          <a:ext cx="2246680" cy="2517421"/>
        </a:xfrm>
        <a:prstGeom prst="rect">
          <a:avLst/>
        </a:prstGeom>
        <a:solidFill>
          <a:schemeClr val="accent2">
            <a:hueOff val="-5184504"/>
            <a:satOff val="-10204"/>
            <a:lumOff val="6372"/>
            <a:alphaOff val="0"/>
          </a:schemeClr>
        </a:solidFill>
        <a:ln w="19050" cap="flat" cmpd="sng" algn="ctr">
          <a:solidFill>
            <a:schemeClr val="accent2">
              <a:hueOff val="-5184504"/>
              <a:satOff val="-10204"/>
              <a:lumOff val="637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887" tIns="248665" rIns="118887" bIns="248665" numCol="1" spcCol="1270" anchor="ctr" anchorCtr="0">
          <a:noAutofit/>
        </a:bodyPr>
        <a:lstStyle/>
        <a:p>
          <a:pPr marL="0" lvl="0" indent="0" algn="ctr" defTabSz="1066800">
            <a:lnSpc>
              <a:spcPct val="90000"/>
            </a:lnSpc>
            <a:spcBef>
              <a:spcPct val="0"/>
            </a:spcBef>
            <a:spcAft>
              <a:spcPct val="35000"/>
            </a:spcAft>
            <a:buNone/>
          </a:pPr>
          <a:r>
            <a:rPr lang="en-US" sz="2400" kern="1200" dirty="0"/>
            <a:t>Browse</a:t>
          </a:r>
          <a:endParaRPr lang="en-US" sz="1900" kern="1200" dirty="0"/>
        </a:p>
      </dsp:txBody>
      <dsp:txXfrm>
        <a:off x="0" y="2670923"/>
        <a:ext cx="2246680" cy="2517421"/>
      </dsp:txXfrm>
    </dsp:sp>
    <dsp:sp modelId="{444DC334-4AFE-4B4B-8129-06E342D10FDB}">
      <dsp:nvSpPr>
        <dsp:cNvPr id="0" name=""/>
        <dsp:cNvSpPr/>
      </dsp:nvSpPr>
      <dsp:spPr>
        <a:xfrm>
          <a:off x="2246680" y="5339390"/>
          <a:ext cx="8986723" cy="2517421"/>
        </a:xfrm>
        <a:prstGeom prst="rect">
          <a:avLst/>
        </a:prstGeom>
        <a:solidFill>
          <a:schemeClr val="accent2">
            <a:tint val="40000"/>
            <a:alpha val="90000"/>
            <a:hueOff val="-11047662"/>
            <a:satOff val="23918"/>
            <a:lumOff val="2232"/>
            <a:alphaOff val="0"/>
          </a:schemeClr>
        </a:solidFill>
        <a:ln w="19050" cap="flat" cmpd="sng" algn="ctr">
          <a:solidFill>
            <a:schemeClr val="accent2">
              <a:tint val="40000"/>
              <a:alpha val="90000"/>
              <a:hueOff val="-11047662"/>
              <a:satOff val="23918"/>
              <a:lumOff val="223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4367" tIns="639425" rIns="174367" bIns="639425" numCol="1" spcCol="1270" anchor="ctr" anchorCtr="0">
          <a:noAutofit/>
        </a:bodyPr>
        <a:lstStyle/>
        <a:p>
          <a:pPr marL="0" lvl="0" indent="0" algn="l" defTabSz="1066800">
            <a:lnSpc>
              <a:spcPct val="90000"/>
            </a:lnSpc>
            <a:spcBef>
              <a:spcPct val="0"/>
            </a:spcBef>
            <a:spcAft>
              <a:spcPct val="35000"/>
            </a:spcAft>
            <a:buNone/>
          </a:pPr>
          <a:r>
            <a:rPr lang="en-US" sz="2400" kern="1200" dirty="0"/>
            <a:t>Network with employees or former employees to speak to </a:t>
          </a:r>
        </a:p>
      </dsp:txBody>
      <dsp:txXfrm>
        <a:off x="2246680" y="5339390"/>
        <a:ext cx="8986723" cy="2517421"/>
      </dsp:txXfrm>
    </dsp:sp>
    <dsp:sp modelId="{9D000EBD-4182-4BB4-946D-74020983E989}">
      <dsp:nvSpPr>
        <dsp:cNvPr id="0" name=""/>
        <dsp:cNvSpPr/>
      </dsp:nvSpPr>
      <dsp:spPr>
        <a:xfrm>
          <a:off x="0" y="5339390"/>
          <a:ext cx="2246680" cy="2517421"/>
        </a:xfrm>
        <a:prstGeom prst="rect">
          <a:avLst/>
        </a:prstGeom>
        <a:solidFill>
          <a:schemeClr val="accent2">
            <a:hueOff val="-10369007"/>
            <a:satOff val="-20408"/>
            <a:lumOff val="12745"/>
            <a:alphaOff val="0"/>
          </a:schemeClr>
        </a:solidFill>
        <a:ln w="19050" cap="flat" cmpd="sng" algn="ctr">
          <a:solidFill>
            <a:schemeClr val="accent2">
              <a:hueOff val="-10369007"/>
              <a:satOff val="-20408"/>
              <a:lumOff val="1274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887" tIns="248665" rIns="118887" bIns="248665" numCol="1" spcCol="1270" anchor="ctr" anchorCtr="0">
          <a:noAutofit/>
        </a:bodyPr>
        <a:lstStyle/>
        <a:p>
          <a:pPr marL="0" lvl="0" indent="0" algn="ctr" defTabSz="1066800">
            <a:lnSpc>
              <a:spcPct val="90000"/>
            </a:lnSpc>
            <a:spcBef>
              <a:spcPct val="0"/>
            </a:spcBef>
            <a:spcAft>
              <a:spcPct val="35000"/>
            </a:spcAft>
            <a:buNone/>
          </a:pPr>
          <a:r>
            <a:rPr lang="en-US" sz="2400" kern="1200" dirty="0"/>
            <a:t>Network</a:t>
          </a:r>
          <a:endParaRPr lang="en-US" sz="1900" kern="1200" dirty="0"/>
        </a:p>
      </dsp:txBody>
      <dsp:txXfrm>
        <a:off x="0" y="5339390"/>
        <a:ext cx="2246680" cy="251742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5BE342-7A88-4518-A9B0-3302C303E7DE}">
      <dsp:nvSpPr>
        <dsp:cNvPr id="0" name=""/>
        <dsp:cNvSpPr/>
      </dsp:nvSpPr>
      <dsp:spPr>
        <a:xfrm>
          <a:off x="856" y="1677670"/>
          <a:ext cx="3467522" cy="4161027"/>
        </a:xfrm>
        <a:prstGeom prst="rect">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514" tIns="0" rIns="342514" bIns="330200" numCol="1" spcCol="1270" anchor="t" anchorCtr="0">
          <a:noAutofit/>
        </a:bodyPr>
        <a:lstStyle/>
        <a:p>
          <a:pPr marL="0" lvl="0" indent="0" algn="l" defTabSz="1155700">
            <a:lnSpc>
              <a:spcPct val="90000"/>
            </a:lnSpc>
            <a:spcBef>
              <a:spcPct val="0"/>
            </a:spcBef>
            <a:spcAft>
              <a:spcPct val="35000"/>
            </a:spcAft>
            <a:buNone/>
          </a:pPr>
          <a:r>
            <a:rPr lang="en-US" sz="2600" kern="1200"/>
            <a:t>How to show you are listening </a:t>
          </a:r>
        </a:p>
      </dsp:txBody>
      <dsp:txXfrm>
        <a:off x="856" y="3342081"/>
        <a:ext cx="3467522" cy="2496616"/>
      </dsp:txXfrm>
    </dsp:sp>
    <dsp:sp modelId="{457A79F2-1E9E-4DAA-A238-1D0C3838DD94}">
      <dsp:nvSpPr>
        <dsp:cNvPr id="0" name=""/>
        <dsp:cNvSpPr/>
      </dsp:nvSpPr>
      <dsp:spPr>
        <a:xfrm>
          <a:off x="856" y="1677670"/>
          <a:ext cx="3467522" cy="1664410"/>
        </a:xfrm>
        <a:prstGeom prst="rect">
          <a:avLst/>
        </a:prstGeom>
        <a:noFill/>
        <a:ln w="1905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342514" tIns="165100" rIns="342514" bIns="165100" numCol="1" spcCol="1270" anchor="ctr" anchorCtr="0">
          <a:noAutofit/>
        </a:bodyPr>
        <a:lstStyle/>
        <a:p>
          <a:pPr marL="0" lvl="0" indent="0" algn="l" defTabSz="2933700">
            <a:lnSpc>
              <a:spcPct val="90000"/>
            </a:lnSpc>
            <a:spcBef>
              <a:spcPct val="0"/>
            </a:spcBef>
            <a:spcAft>
              <a:spcPct val="35000"/>
            </a:spcAft>
            <a:buNone/>
          </a:pPr>
          <a:r>
            <a:rPr lang="en-US" sz="6600" kern="1200"/>
            <a:t>01</a:t>
          </a:r>
        </a:p>
      </dsp:txBody>
      <dsp:txXfrm>
        <a:off x="856" y="1677670"/>
        <a:ext cx="3467522" cy="1664410"/>
      </dsp:txXfrm>
    </dsp:sp>
    <dsp:sp modelId="{8218D0D4-E4F2-44C1-9C9A-B2EB612A000A}">
      <dsp:nvSpPr>
        <dsp:cNvPr id="0" name=""/>
        <dsp:cNvSpPr/>
      </dsp:nvSpPr>
      <dsp:spPr>
        <a:xfrm>
          <a:off x="3745780" y="1677670"/>
          <a:ext cx="3467522" cy="4161027"/>
        </a:xfrm>
        <a:prstGeom prst="rect">
          <a:avLst/>
        </a:prstGeom>
        <a:solidFill>
          <a:schemeClr val="accent3">
            <a:hueOff val="0"/>
            <a:satOff val="0"/>
            <a:lumOff val="0"/>
            <a:alphaOff val="0"/>
          </a:schemeClr>
        </a:solidFill>
        <a:ln w="1905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514" tIns="0" rIns="342514" bIns="330200" numCol="1" spcCol="1270" anchor="t" anchorCtr="0">
          <a:noAutofit/>
        </a:bodyPr>
        <a:lstStyle/>
        <a:p>
          <a:pPr marL="0" lvl="0" indent="0" algn="l" defTabSz="1155700">
            <a:lnSpc>
              <a:spcPct val="90000"/>
            </a:lnSpc>
            <a:spcBef>
              <a:spcPct val="0"/>
            </a:spcBef>
            <a:spcAft>
              <a:spcPct val="35000"/>
            </a:spcAft>
            <a:buNone/>
          </a:pPr>
          <a:r>
            <a:rPr lang="en-US" sz="2600" kern="1200"/>
            <a:t>How to show you can implement the things they mention in their answers to you</a:t>
          </a:r>
        </a:p>
      </dsp:txBody>
      <dsp:txXfrm>
        <a:off x="3745780" y="3342081"/>
        <a:ext cx="3467522" cy="2496616"/>
      </dsp:txXfrm>
    </dsp:sp>
    <dsp:sp modelId="{06355BD1-AAE9-4D71-BA19-88BA62BF295A}">
      <dsp:nvSpPr>
        <dsp:cNvPr id="0" name=""/>
        <dsp:cNvSpPr/>
      </dsp:nvSpPr>
      <dsp:spPr>
        <a:xfrm>
          <a:off x="3745780" y="1677670"/>
          <a:ext cx="3467522" cy="1664410"/>
        </a:xfrm>
        <a:prstGeom prst="rect">
          <a:avLst/>
        </a:prstGeom>
        <a:noFill/>
        <a:ln w="1905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342514" tIns="165100" rIns="342514" bIns="165100" numCol="1" spcCol="1270" anchor="ctr" anchorCtr="0">
          <a:noAutofit/>
        </a:bodyPr>
        <a:lstStyle/>
        <a:p>
          <a:pPr marL="0" lvl="0" indent="0" algn="l" defTabSz="2933700">
            <a:lnSpc>
              <a:spcPct val="90000"/>
            </a:lnSpc>
            <a:spcBef>
              <a:spcPct val="0"/>
            </a:spcBef>
            <a:spcAft>
              <a:spcPct val="35000"/>
            </a:spcAft>
            <a:buNone/>
          </a:pPr>
          <a:r>
            <a:rPr lang="en-US" sz="6600" kern="1200"/>
            <a:t>02</a:t>
          </a:r>
        </a:p>
      </dsp:txBody>
      <dsp:txXfrm>
        <a:off x="3745780" y="1677670"/>
        <a:ext cx="3467522" cy="1664410"/>
      </dsp:txXfrm>
    </dsp:sp>
    <dsp:sp modelId="{0CB74A9B-BD91-4721-A797-BF92C2EEAD4F}">
      <dsp:nvSpPr>
        <dsp:cNvPr id="0" name=""/>
        <dsp:cNvSpPr/>
      </dsp:nvSpPr>
      <dsp:spPr>
        <a:xfrm>
          <a:off x="7490705" y="1677670"/>
          <a:ext cx="3467522" cy="4161027"/>
        </a:xfrm>
        <a:prstGeom prst="rect">
          <a:avLst/>
        </a:prstGeom>
        <a:solidFill>
          <a:schemeClr val="accent4">
            <a:hueOff val="0"/>
            <a:satOff val="0"/>
            <a:lumOff val="0"/>
            <a:alphaOff val="0"/>
          </a:schemeClr>
        </a:solidFill>
        <a:ln w="1905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514" tIns="0" rIns="342514" bIns="330200" numCol="1" spcCol="1270" anchor="t" anchorCtr="0">
          <a:noAutofit/>
        </a:bodyPr>
        <a:lstStyle/>
        <a:p>
          <a:pPr marL="0" lvl="0" indent="0" algn="l" defTabSz="1155700">
            <a:lnSpc>
              <a:spcPct val="90000"/>
            </a:lnSpc>
            <a:spcBef>
              <a:spcPct val="0"/>
            </a:spcBef>
            <a:spcAft>
              <a:spcPct val="35000"/>
            </a:spcAft>
            <a:buNone/>
          </a:pPr>
          <a:r>
            <a:rPr lang="en-US" sz="2600" kern="1200" dirty="0"/>
            <a:t>Creative and thought-provoking questions – let’s discuss some examples</a:t>
          </a:r>
        </a:p>
      </dsp:txBody>
      <dsp:txXfrm>
        <a:off x="7490705" y="3342081"/>
        <a:ext cx="3467522" cy="2496616"/>
      </dsp:txXfrm>
    </dsp:sp>
    <dsp:sp modelId="{0F462DE8-B414-4B7C-908C-28ADF2AEBC96}">
      <dsp:nvSpPr>
        <dsp:cNvPr id="0" name=""/>
        <dsp:cNvSpPr/>
      </dsp:nvSpPr>
      <dsp:spPr>
        <a:xfrm>
          <a:off x="7490705" y="1677670"/>
          <a:ext cx="3467522" cy="1664410"/>
        </a:xfrm>
        <a:prstGeom prst="rect">
          <a:avLst/>
        </a:prstGeom>
        <a:noFill/>
        <a:ln w="1905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342514" tIns="165100" rIns="342514" bIns="165100" numCol="1" spcCol="1270" anchor="ctr" anchorCtr="0">
          <a:noAutofit/>
        </a:bodyPr>
        <a:lstStyle/>
        <a:p>
          <a:pPr marL="0" lvl="0" indent="0" algn="l" defTabSz="2933700">
            <a:lnSpc>
              <a:spcPct val="90000"/>
            </a:lnSpc>
            <a:spcBef>
              <a:spcPct val="0"/>
            </a:spcBef>
            <a:spcAft>
              <a:spcPct val="35000"/>
            </a:spcAft>
            <a:buNone/>
          </a:pPr>
          <a:r>
            <a:rPr lang="en-US" sz="6600" kern="1200"/>
            <a:t>03</a:t>
          </a:r>
        </a:p>
      </dsp:txBody>
      <dsp:txXfrm>
        <a:off x="7490705" y="1677670"/>
        <a:ext cx="3467522" cy="166441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EB59E5-B5D5-4740-8C62-8CEC34E389AF}">
      <dsp:nvSpPr>
        <dsp:cNvPr id="0" name=""/>
        <dsp:cNvSpPr/>
      </dsp:nvSpPr>
      <dsp:spPr>
        <a:xfrm>
          <a:off x="0" y="0"/>
          <a:ext cx="4071937" cy="5650706"/>
        </a:xfrm>
        <a:prstGeom prst="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17464" tIns="330200" rIns="317464" bIns="330200" numCol="1" spcCol="1270" anchor="t" anchorCtr="0">
          <a:noAutofit/>
        </a:bodyPr>
        <a:lstStyle/>
        <a:p>
          <a:pPr marL="0" lvl="0" indent="0" algn="l" defTabSz="1155700">
            <a:lnSpc>
              <a:spcPct val="90000"/>
            </a:lnSpc>
            <a:spcBef>
              <a:spcPct val="0"/>
            </a:spcBef>
            <a:spcAft>
              <a:spcPct val="35000"/>
            </a:spcAft>
            <a:buNone/>
          </a:pPr>
          <a:r>
            <a:rPr lang="en-US" sz="2600" kern="1200"/>
            <a:t>Talk about what makes you unique and valuable </a:t>
          </a:r>
        </a:p>
      </dsp:txBody>
      <dsp:txXfrm>
        <a:off x="0" y="2147268"/>
        <a:ext cx="4071937" cy="3390424"/>
      </dsp:txXfrm>
    </dsp:sp>
    <dsp:sp modelId="{955F194E-2923-48C2-8A63-F5121F287D31}">
      <dsp:nvSpPr>
        <dsp:cNvPr id="0" name=""/>
        <dsp:cNvSpPr/>
      </dsp:nvSpPr>
      <dsp:spPr>
        <a:xfrm>
          <a:off x="1188362" y="565070"/>
          <a:ext cx="1695212" cy="1695212"/>
        </a:xfrm>
        <a:prstGeom prst="ellips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2165" tIns="12700" rIns="132165" bIns="12700" numCol="1" spcCol="1270" anchor="ctr" anchorCtr="0">
          <a:noAutofit/>
        </a:bodyPr>
        <a:lstStyle/>
        <a:p>
          <a:pPr marL="0" lvl="0" indent="0" algn="ctr" defTabSz="2133600">
            <a:lnSpc>
              <a:spcPct val="90000"/>
            </a:lnSpc>
            <a:spcBef>
              <a:spcPct val="0"/>
            </a:spcBef>
            <a:spcAft>
              <a:spcPct val="35000"/>
            </a:spcAft>
            <a:buNone/>
          </a:pPr>
          <a:r>
            <a:rPr lang="en-US" sz="4800" kern="1200"/>
            <a:t>1</a:t>
          </a:r>
        </a:p>
      </dsp:txBody>
      <dsp:txXfrm>
        <a:off x="1436620" y="813328"/>
        <a:ext cx="1198696" cy="1198696"/>
      </dsp:txXfrm>
    </dsp:sp>
    <dsp:sp modelId="{0BB43DE2-5CBB-4ECC-B3A7-339593ED364C}">
      <dsp:nvSpPr>
        <dsp:cNvPr id="0" name=""/>
        <dsp:cNvSpPr/>
      </dsp:nvSpPr>
      <dsp:spPr>
        <a:xfrm>
          <a:off x="0" y="5650634"/>
          <a:ext cx="4071937" cy="72"/>
        </a:xfrm>
        <a:prstGeom prst="rect">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CE35EE3-C68F-411A-AA22-EB43D1383FE1}">
      <dsp:nvSpPr>
        <dsp:cNvPr id="0" name=""/>
        <dsp:cNvSpPr/>
      </dsp:nvSpPr>
      <dsp:spPr>
        <a:xfrm>
          <a:off x="4479131" y="0"/>
          <a:ext cx="4071937" cy="5650706"/>
        </a:xfrm>
        <a:prstGeom prst="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17464" tIns="330200" rIns="317464" bIns="330200" numCol="1" spcCol="1270" anchor="t" anchorCtr="0">
          <a:noAutofit/>
        </a:bodyPr>
        <a:lstStyle/>
        <a:p>
          <a:pPr marL="0" lvl="0" indent="0" algn="l" defTabSz="1155700">
            <a:lnSpc>
              <a:spcPct val="90000"/>
            </a:lnSpc>
            <a:spcBef>
              <a:spcPct val="0"/>
            </a:spcBef>
            <a:spcAft>
              <a:spcPct val="35000"/>
            </a:spcAft>
            <a:buNone/>
          </a:pPr>
          <a:r>
            <a:rPr lang="en-US" sz="2600" kern="1200"/>
            <a:t>Use stories and examples</a:t>
          </a:r>
        </a:p>
      </dsp:txBody>
      <dsp:txXfrm>
        <a:off x="4479131" y="2147268"/>
        <a:ext cx="4071937" cy="3390424"/>
      </dsp:txXfrm>
    </dsp:sp>
    <dsp:sp modelId="{E5933CD6-8E29-45BA-B9B3-D2162309DED6}">
      <dsp:nvSpPr>
        <dsp:cNvPr id="0" name=""/>
        <dsp:cNvSpPr/>
      </dsp:nvSpPr>
      <dsp:spPr>
        <a:xfrm>
          <a:off x="5667493" y="565070"/>
          <a:ext cx="1695212" cy="1695212"/>
        </a:xfrm>
        <a:prstGeom prst="ellips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2165" tIns="12700" rIns="132165" bIns="12700" numCol="1" spcCol="1270" anchor="ctr" anchorCtr="0">
          <a:noAutofit/>
        </a:bodyPr>
        <a:lstStyle/>
        <a:p>
          <a:pPr marL="0" lvl="0" indent="0" algn="ctr" defTabSz="2133600">
            <a:lnSpc>
              <a:spcPct val="90000"/>
            </a:lnSpc>
            <a:spcBef>
              <a:spcPct val="0"/>
            </a:spcBef>
            <a:spcAft>
              <a:spcPct val="35000"/>
            </a:spcAft>
            <a:buNone/>
          </a:pPr>
          <a:r>
            <a:rPr lang="en-US" sz="4800" kern="1200"/>
            <a:t>2</a:t>
          </a:r>
        </a:p>
      </dsp:txBody>
      <dsp:txXfrm>
        <a:off x="5915751" y="813328"/>
        <a:ext cx="1198696" cy="1198696"/>
      </dsp:txXfrm>
    </dsp:sp>
    <dsp:sp modelId="{750BD808-8285-4DEF-B761-19196A0CDEDA}">
      <dsp:nvSpPr>
        <dsp:cNvPr id="0" name=""/>
        <dsp:cNvSpPr/>
      </dsp:nvSpPr>
      <dsp:spPr>
        <a:xfrm>
          <a:off x="4479131" y="5650634"/>
          <a:ext cx="4071937" cy="72"/>
        </a:xfrm>
        <a:prstGeom prst="rect">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9E26EC9-2879-44C9-A6EF-942BB7019912}">
      <dsp:nvSpPr>
        <dsp:cNvPr id="0" name=""/>
        <dsp:cNvSpPr/>
      </dsp:nvSpPr>
      <dsp:spPr>
        <a:xfrm>
          <a:off x="8958262" y="0"/>
          <a:ext cx="4071937" cy="5650706"/>
        </a:xfrm>
        <a:prstGeom prst="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17464" tIns="330200" rIns="317464" bIns="330200" numCol="1" spcCol="1270" anchor="t" anchorCtr="0">
          <a:noAutofit/>
        </a:bodyPr>
        <a:lstStyle/>
        <a:p>
          <a:pPr marL="0" lvl="0" indent="0" algn="l" defTabSz="1155700">
            <a:lnSpc>
              <a:spcPct val="90000"/>
            </a:lnSpc>
            <a:spcBef>
              <a:spcPct val="0"/>
            </a:spcBef>
            <a:spcAft>
              <a:spcPct val="35000"/>
            </a:spcAft>
            <a:buNone/>
          </a:pPr>
          <a:r>
            <a:rPr lang="en-US" sz="2600" kern="1200"/>
            <a:t>Be authentic</a:t>
          </a:r>
        </a:p>
      </dsp:txBody>
      <dsp:txXfrm>
        <a:off x="8958262" y="2147268"/>
        <a:ext cx="4071937" cy="3390424"/>
      </dsp:txXfrm>
    </dsp:sp>
    <dsp:sp modelId="{EC108F43-62D8-4261-AD39-AB70FCA7CABE}">
      <dsp:nvSpPr>
        <dsp:cNvPr id="0" name=""/>
        <dsp:cNvSpPr/>
      </dsp:nvSpPr>
      <dsp:spPr>
        <a:xfrm>
          <a:off x="10146625" y="565070"/>
          <a:ext cx="1695212" cy="1695212"/>
        </a:xfrm>
        <a:prstGeom prst="ellips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2165" tIns="12700" rIns="132165" bIns="12700" numCol="1" spcCol="1270" anchor="ctr" anchorCtr="0">
          <a:noAutofit/>
        </a:bodyPr>
        <a:lstStyle/>
        <a:p>
          <a:pPr marL="0" lvl="0" indent="0" algn="ctr" defTabSz="2133600">
            <a:lnSpc>
              <a:spcPct val="90000"/>
            </a:lnSpc>
            <a:spcBef>
              <a:spcPct val="0"/>
            </a:spcBef>
            <a:spcAft>
              <a:spcPct val="35000"/>
            </a:spcAft>
            <a:buNone/>
          </a:pPr>
          <a:r>
            <a:rPr lang="en-US" sz="4800" kern="1200"/>
            <a:t>3</a:t>
          </a:r>
        </a:p>
      </dsp:txBody>
      <dsp:txXfrm>
        <a:off x="10394883" y="813328"/>
        <a:ext cx="1198696" cy="1198696"/>
      </dsp:txXfrm>
    </dsp:sp>
    <dsp:sp modelId="{88E1081D-3F26-4917-8AA6-2A19B6C773D3}">
      <dsp:nvSpPr>
        <dsp:cNvPr id="0" name=""/>
        <dsp:cNvSpPr/>
      </dsp:nvSpPr>
      <dsp:spPr>
        <a:xfrm>
          <a:off x="8958262" y="5650634"/>
          <a:ext cx="4071937" cy="72"/>
        </a:xfrm>
        <a:prstGeom prst="rect">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E5CEC8-4DD1-4892-BDD7-F40E3B12A648}">
      <dsp:nvSpPr>
        <dsp:cNvPr id="0" name=""/>
        <dsp:cNvSpPr/>
      </dsp:nvSpPr>
      <dsp:spPr>
        <a:xfrm>
          <a:off x="303248" y="210142"/>
          <a:ext cx="2135019" cy="2135019"/>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6A6FCE0-674B-4FA8-85B0-6298172D05B1}">
      <dsp:nvSpPr>
        <dsp:cNvPr id="0" name=""/>
        <dsp:cNvSpPr/>
      </dsp:nvSpPr>
      <dsp:spPr>
        <a:xfrm>
          <a:off x="751602" y="658496"/>
          <a:ext cx="1238311" cy="123831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3D2868E-7821-4981-9A3B-B2C8DBC0E67E}">
      <dsp:nvSpPr>
        <dsp:cNvPr id="0" name=""/>
        <dsp:cNvSpPr/>
      </dsp:nvSpPr>
      <dsp:spPr>
        <a:xfrm>
          <a:off x="2895772" y="210142"/>
          <a:ext cx="5032546" cy="21350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kern="1200"/>
            <a:t>Thank you after the interview</a:t>
          </a:r>
        </a:p>
      </dsp:txBody>
      <dsp:txXfrm>
        <a:off x="2895772" y="210142"/>
        <a:ext cx="5032546" cy="2135019"/>
      </dsp:txXfrm>
    </dsp:sp>
    <dsp:sp modelId="{02030F4C-3825-4EB0-88B5-299525EE643C}">
      <dsp:nvSpPr>
        <dsp:cNvPr id="0" name=""/>
        <dsp:cNvSpPr/>
      </dsp:nvSpPr>
      <dsp:spPr>
        <a:xfrm>
          <a:off x="8805201" y="210142"/>
          <a:ext cx="2135019" cy="2135019"/>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4F4696D-0EF6-41BD-9640-DD5506880626}">
      <dsp:nvSpPr>
        <dsp:cNvPr id="0" name=""/>
        <dsp:cNvSpPr/>
      </dsp:nvSpPr>
      <dsp:spPr>
        <a:xfrm>
          <a:off x="9253555" y="658496"/>
          <a:ext cx="1238311" cy="123831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FBFD151-7B7F-4BC1-965F-A07FF51FC3CB}">
      <dsp:nvSpPr>
        <dsp:cNvPr id="0" name=""/>
        <dsp:cNvSpPr/>
      </dsp:nvSpPr>
      <dsp:spPr>
        <a:xfrm>
          <a:off x="11397725" y="210142"/>
          <a:ext cx="5032546" cy="21350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kern="1200"/>
            <a:t>Way to reach out to employees or former employees</a:t>
          </a:r>
        </a:p>
      </dsp:txBody>
      <dsp:txXfrm>
        <a:off x="11397725" y="210142"/>
        <a:ext cx="5032546" cy="2135019"/>
      </dsp:txXfrm>
    </dsp:sp>
    <dsp:sp modelId="{ECE884CB-895A-4CC6-AF21-1DB4E70EE4E2}">
      <dsp:nvSpPr>
        <dsp:cNvPr id="0" name=""/>
        <dsp:cNvSpPr/>
      </dsp:nvSpPr>
      <dsp:spPr>
        <a:xfrm>
          <a:off x="303248" y="3305830"/>
          <a:ext cx="2135019" cy="2135019"/>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FD70A85-7233-4021-92D9-1D0D02F5A369}">
      <dsp:nvSpPr>
        <dsp:cNvPr id="0" name=""/>
        <dsp:cNvSpPr/>
      </dsp:nvSpPr>
      <dsp:spPr>
        <a:xfrm>
          <a:off x="751602" y="3754184"/>
          <a:ext cx="1238311" cy="123831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E03544B-3C5A-4946-B197-9B2E0DE6F0FD}">
      <dsp:nvSpPr>
        <dsp:cNvPr id="0" name=""/>
        <dsp:cNvSpPr/>
      </dsp:nvSpPr>
      <dsp:spPr>
        <a:xfrm>
          <a:off x="2895772" y="3305830"/>
          <a:ext cx="5032546" cy="21350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kern="1200"/>
            <a:t>Reach out to peers on your team at work</a:t>
          </a:r>
        </a:p>
      </dsp:txBody>
      <dsp:txXfrm>
        <a:off x="2895772" y="3305830"/>
        <a:ext cx="5032546" cy="2135019"/>
      </dsp:txXfrm>
    </dsp:sp>
    <dsp:sp modelId="{155C1DE8-BCF8-4D4B-ACDD-BA114B626A7A}">
      <dsp:nvSpPr>
        <dsp:cNvPr id="0" name=""/>
        <dsp:cNvSpPr/>
      </dsp:nvSpPr>
      <dsp:spPr>
        <a:xfrm>
          <a:off x="8805201" y="3305830"/>
          <a:ext cx="2135019" cy="2135019"/>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6D8D3D1-2D1B-4007-BA96-2C3EA75235B7}">
      <dsp:nvSpPr>
        <dsp:cNvPr id="0" name=""/>
        <dsp:cNvSpPr/>
      </dsp:nvSpPr>
      <dsp:spPr>
        <a:xfrm>
          <a:off x="9253555" y="3754184"/>
          <a:ext cx="1238311" cy="1238311"/>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8BCD426-9994-4073-B51E-833D8650F886}">
      <dsp:nvSpPr>
        <dsp:cNvPr id="0" name=""/>
        <dsp:cNvSpPr/>
      </dsp:nvSpPr>
      <dsp:spPr>
        <a:xfrm>
          <a:off x="11397725" y="3305830"/>
          <a:ext cx="5032546" cy="21350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kern="1200"/>
            <a:t>Anything you would send an email for - the possibilities are endless. </a:t>
          </a:r>
        </a:p>
      </dsp:txBody>
      <dsp:txXfrm>
        <a:off x="11397725" y="3305830"/>
        <a:ext cx="5032546" cy="2135019"/>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DF3EA2-F886-4C73-884A-A47732513D3F}">
      <dsp:nvSpPr>
        <dsp:cNvPr id="0" name=""/>
        <dsp:cNvSpPr/>
      </dsp:nvSpPr>
      <dsp:spPr>
        <a:xfrm>
          <a:off x="0" y="3937"/>
          <a:ext cx="9930384" cy="0"/>
        </a:xfrm>
        <a:prstGeom prst="line">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9C549C1-5F80-4BEC-88C0-0B507B2A8900}">
      <dsp:nvSpPr>
        <dsp:cNvPr id="0" name=""/>
        <dsp:cNvSpPr/>
      </dsp:nvSpPr>
      <dsp:spPr>
        <a:xfrm>
          <a:off x="0" y="3937"/>
          <a:ext cx="9930384" cy="26857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0500" tIns="190500" rIns="190500" bIns="190500" numCol="1" spcCol="1270" anchor="t" anchorCtr="0">
          <a:noAutofit/>
        </a:bodyPr>
        <a:lstStyle/>
        <a:p>
          <a:pPr marL="0" lvl="0" indent="0" algn="l" defTabSz="2222500">
            <a:lnSpc>
              <a:spcPct val="90000"/>
            </a:lnSpc>
            <a:spcBef>
              <a:spcPct val="0"/>
            </a:spcBef>
            <a:spcAft>
              <a:spcPct val="35000"/>
            </a:spcAft>
            <a:buNone/>
          </a:pPr>
          <a:r>
            <a:rPr lang="en-US" sz="5000" kern="1200"/>
            <a:t>Important to Differentiate Yourself</a:t>
          </a:r>
        </a:p>
      </dsp:txBody>
      <dsp:txXfrm>
        <a:off x="0" y="3937"/>
        <a:ext cx="9930384" cy="2685710"/>
      </dsp:txXfrm>
    </dsp:sp>
    <dsp:sp modelId="{1D6DF972-737F-455B-8009-7E771F691D99}">
      <dsp:nvSpPr>
        <dsp:cNvPr id="0" name=""/>
        <dsp:cNvSpPr/>
      </dsp:nvSpPr>
      <dsp:spPr>
        <a:xfrm>
          <a:off x="0" y="2689648"/>
          <a:ext cx="9930384" cy="0"/>
        </a:xfrm>
        <a:prstGeom prst="line">
          <a:avLst/>
        </a:prstGeom>
        <a:solidFill>
          <a:schemeClr val="accent2">
            <a:hueOff val="-5184504"/>
            <a:satOff val="-10204"/>
            <a:lumOff val="6372"/>
            <a:alphaOff val="0"/>
          </a:schemeClr>
        </a:solidFill>
        <a:ln w="19050" cap="flat" cmpd="sng" algn="ctr">
          <a:solidFill>
            <a:schemeClr val="accent2">
              <a:hueOff val="-5184504"/>
              <a:satOff val="-10204"/>
              <a:lumOff val="637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E13EFA1-7B7C-4E1F-9413-13D226C672A2}">
      <dsp:nvSpPr>
        <dsp:cNvPr id="0" name=""/>
        <dsp:cNvSpPr/>
      </dsp:nvSpPr>
      <dsp:spPr>
        <a:xfrm>
          <a:off x="0" y="2689648"/>
          <a:ext cx="9930384" cy="26857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0500" tIns="190500" rIns="190500" bIns="190500" numCol="1" spcCol="1270" anchor="t" anchorCtr="0">
          <a:noAutofit/>
        </a:bodyPr>
        <a:lstStyle/>
        <a:p>
          <a:pPr marL="0" lvl="0" indent="0" algn="l" defTabSz="2222500">
            <a:lnSpc>
              <a:spcPct val="90000"/>
            </a:lnSpc>
            <a:spcBef>
              <a:spcPct val="0"/>
            </a:spcBef>
            <a:spcAft>
              <a:spcPct val="35000"/>
            </a:spcAft>
            <a:buNone/>
          </a:pPr>
          <a:r>
            <a:rPr lang="en-US" sz="5000" kern="1200" dirty="0"/>
            <a:t>Everyone is different and will build their brand in their own unique ways – MAKE IT YOUR OWN!</a:t>
          </a:r>
        </a:p>
      </dsp:txBody>
      <dsp:txXfrm>
        <a:off x="0" y="2689648"/>
        <a:ext cx="9930384" cy="2685710"/>
      </dsp:txXfrm>
    </dsp:sp>
    <dsp:sp modelId="{85860118-94CE-4210-B090-60A1DA5B2255}">
      <dsp:nvSpPr>
        <dsp:cNvPr id="0" name=""/>
        <dsp:cNvSpPr/>
      </dsp:nvSpPr>
      <dsp:spPr>
        <a:xfrm>
          <a:off x="0" y="5375359"/>
          <a:ext cx="9930384" cy="0"/>
        </a:xfrm>
        <a:prstGeom prst="line">
          <a:avLst/>
        </a:prstGeom>
        <a:solidFill>
          <a:schemeClr val="accent2">
            <a:hueOff val="-10369007"/>
            <a:satOff val="-20408"/>
            <a:lumOff val="12745"/>
            <a:alphaOff val="0"/>
          </a:schemeClr>
        </a:solidFill>
        <a:ln w="19050" cap="flat" cmpd="sng" algn="ctr">
          <a:solidFill>
            <a:schemeClr val="accent2">
              <a:hueOff val="-10369007"/>
              <a:satOff val="-20408"/>
              <a:lumOff val="1274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349E4AE-789D-4131-9CBB-4B0610760886}">
      <dsp:nvSpPr>
        <dsp:cNvPr id="0" name=""/>
        <dsp:cNvSpPr/>
      </dsp:nvSpPr>
      <dsp:spPr>
        <a:xfrm>
          <a:off x="0" y="5375359"/>
          <a:ext cx="9930384" cy="26857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0500" tIns="190500" rIns="190500" bIns="190500" numCol="1" spcCol="1270" anchor="t" anchorCtr="0">
          <a:noAutofit/>
        </a:bodyPr>
        <a:lstStyle/>
        <a:p>
          <a:pPr marL="0" lvl="0" indent="0" algn="l" defTabSz="2222500">
            <a:lnSpc>
              <a:spcPct val="90000"/>
            </a:lnSpc>
            <a:spcBef>
              <a:spcPct val="0"/>
            </a:spcBef>
            <a:spcAft>
              <a:spcPct val="35000"/>
            </a:spcAft>
            <a:buNone/>
          </a:pPr>
          <a:r>
            <a:rPr lang="en-US" sz="5000" kern="1200"/>
            <a:t>Deliver the message in a way you are comfortable and confident in telling your own story. </a:t>
          </a:r>
        </a:p>
      </dsp:txBody>
      <dsp:txXfrm>
        <a:off x="0" y="5375359"/>
        <a:ext cx="9930384" cy="2685710"/>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16/7/layout/VerticalSolidActionList">
  <dgm:title val="Vertical Solid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alignNode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AccFollow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16/7/layout/LinearBlockProcessNumbered">
  <dgm:title val="Linear Block Process Numbered"/>
  <dgm:desc val="Used to show a progression; a timeline; sequential steps in a task, process, or workflow; or to emphasize movement or direction. Automatic numbers have been introduced to show the steps of the process. Level 1 text and Level 2 text both appears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01</a:t>
              </a:r>
            </a:p>
          </dgm:t>
        </dgm:pt>
        <dgm:pt modelId="201" type="sibTrans" cxnId="5">
          <dgm:prSet phldrT="2"/>
          <dgm:t>
            <a:bodyPr/>
            <a:lstStyle/>
            <a:p>
              <a:r>
                <a:t>02</a:t>
              </a:r>
            </a:p>
          </dgm:t>
        </dgm:pt>
        <dgm:pt modelId="301" type="sibTrans" cxnId="6">
          <dgm:prSet phldrT="3"/>
          <dgm:t>
            <a:bodyPr/>
            <a:lstStyle/>
            <a:p>
              <a:r>
                <a:t>03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sibTransNodeRect" op="equ"/>
      <dgm:constr type="primFontSz" for="des" forName="nodeRect" op="equ"/>
    </dgm:constrLst>
    <dgm:ruleLst/>
    <dgm:forEach name="Name4" axis="ch" ptType="node">
      <dgm:layoutNode name="compositeNode">
        <dgm:varLst>
          <dgm:bulletEnabled val="1"/>
        </dgm:varLst>
        <dgm:alg type="composite"/>
        <dgm:constrLst>
          <dgm:constr type="h" refType="w" op="lte" fact="1.2"/>
          <dgm:constr type="w" for="ch" forName="bgRect" refType="w"/>
          <dgm:constr type="h" for="ch" forName="bgRect" refType="h"/>
          <dgm:constr type="t" for="ch" forName="bgRect"/>
          <dgm:constr type="l" for="ch" forName="bgRect"/>
          <dgm:constr type="w" for="ch" forName="sibTransNodeRect" refType="w" refFor="ch" refForName="bgRect"/>
          <dgm:constr type="h" for="ch" forName="sibTransNodeRect" refType="h" refFor="ch" refForName="bgRect" fact="0.4"/>
          <dgm:constr type="t" for="ch" forName="sibTransNodeRect"/>
          <dgm:constr type="l" for="ch" forName="sibTransNodeRect"/>
          <dgm:constr type="r" for="ch" forName="nodeRect" refType="r" refFor="ch" refForName="bgRect"/>
          <dgm:constr type="h" for="ch" forName="nodeRect" refType="h" refFor="ch" refForName="bgRect" fact="0.6"/>
          <dgm:constr type="t" for="ch" forName="nodeRect" refType="b" refFor="ch" refForName="sibTransNodeRect"/>
          <dgm:constr type="l" for="ch" forName="nodeRect" refType="l" refFor="ch" refForName="bgRect"/>
        </dgm:constrLst>
        <dgm:ruleLst>
          <dgm:rule type="w" for="ch" forName="nodeRect" val="NaN" fact="NaN" max="30"/>
        </dgm:ruleLst>
        <dgm:layoutNode name="bgRect" styleLbl="alignNode1">
          <dgm:alg type="sp"/>
          <dgm:shape xmlns:r="http://schemas.openxmlformats.org/officeDocument/2006/relationships" type="rect" r:blip="">
            <dgm:adjLst>
              <dgm:adj idx="1" val="0.05"/>
            </dgm:adjLst>
          </dgm:shape>
          <dgm:presOf axis="self"/>
          <dgm:constrLst/>
          <dgm:ruleLst/>
        </dgm:layoutNode>
        <dgm:forEach name="Name19" axis="followSib" ptType="sibTrans" hideLastTrans="0" cnt="1">
          <dgm:layoutNode name="sibTransNodeRect" styleLbl="alignNode1">
            <dgm:varLst>
              <dgm:chMax val="0"/>
              <dgm:bulletEnabled val="1"/>
            </dgm:varLst>
            <dgm:presOf axis="self"/>
            <dgm:alg type="tx">
              <dgm:param type="parTxLTRAlign" val="l"/>
              <dgm:param type="parTxRTLAlign" val="l"/>
            </dgm:alg>
            <dgm:shape xmlns:r="http://schemas.openxmlformats.org/officeDocument/2006/relationships" type="rect" r:blip="" hideGeom="1">
              <dgm:adjLst/>
            </dgm:shape>
            <dgm:constrLst>
              <dgm:constr type="primFontSz" val="66"/>
              <dgm:constr type="tMarg" val="13"/>
              <dgm:constr type="lMarg" refType="w" fact="0.28"/>
              <dgm:constr type="rMarg" refType="w" fact="0.28"/>
              <dgm:constr type="bMarg" val="13"/>
            </dgm:constrLst>
            <dgm:ruleLst>
              <dgm:rule type="primFontSz" val="14" fact="NaN" max="NaN"/>
              <dgm:rule type="tMarg" val="13" fact="NaN" max="NaN"/>
            </dgm:ruleLst>
          </dgm:layoutNode>
        </dgm:forEach>
        <dgm:layoutNode name="nodeRect" styleLbl="alignNode1" moveWith="bgRect">
          <dgm:varLst>
            <dgm:bulletEnabled val="1"/>
          </dgm:varLst>
          <dgm:alg type="tx">
            <dgm:param type="parTxLTRAlign" val="l"/>
            <dgm:param type="parTxRTLAlign" val="r"/>
            <dgm:param type="txAnchorVert" val="t"/>
            <dgm:param type="stBulletLvl" val="2"/>
          </dgm:alg>
          <dgm:shape xmlns:r="http://schemas.openxmlformats.org/officeDocument/2006/relationships" type="rect" r:blip="" hideGeom="1">
            <dgm:adjLst/>
          </dgm:shape>
          <dgm:presOf axis="desOrSelf" ptType="node"/>
          <dgm:constrLst>
            <dgm:constr type="primFontSz" val="26"/>
            <dgm:constr type="tMarg"/>
            <dgm:constr type="lMarg" refType="w" fact="0.28"/>
            <dgm:constr type="rMarg" refType="w" fact="0.28"/>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1">
            <a:buAutoNum type="arabicParenBoth"/>
          </dgm1611:buPr>
        </dgm1611:autoBuNodeInfo>
      </dgm1611:autoBuNodeInfoLst>
    </a:ext>
  </dgm:extLst>
</dgm:layoutDef>
</file>

<file path=ppt/diagrams/layout7.xml><?xml version="1.0" encoding="utf-8"?>
<dgm:layoutDef xmlns:dgm="http://schemas.openxmlformats.org/drawingml/2006/diagram" xmlns:a="http://schemas.openxmlformats.org/drawingml/2006/main" uniqueId="urn:microsoft.com/office/officeart/2016/7/layout/BasicLinearProcessNumbered">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layout8.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9.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434975" y="693738"/>
            <a:ext cx="6157913" cy="34639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702787" y="4388644"/>
            <a:ext cx="5622290" cy="4157663"/>
          </a:xfrm>
          <a:prstGeom prst="rect">
            <a:avLst/>
          </a:prstGeom>
          <a:noFill/>
          <a:ln>
            <a:noFill/>
          </a:ln>
        </p:spPr>
        <p:txBody>
          <a:bodyPr spcFirstLastPara="1" wrap="square" lIns="92934" tIns="92934" rIns="92934" bIns="92934"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dirty="0"/>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ITC Avant Garde Gothic Book" pitchFamily="50" charset="0"/>
        <a:ea typeface="ITC Avant Garde Gothic Book" pitchFamily="50"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2362316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308F92-73E4-C319-0E7F-573C449A257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64AC76A-624E-0815-9E59-36E675F6E719}"/>
              </a:ext>
            </a:extLst>
          </p:cNvPr>
          <p:cNvSpPr>
            <a:spLocks noGrp="1" noRot="1" noChangeAspect="1"/>
          </p:cNvSpPr>
          <p:nvPr>
            <p:ph type="sldImg"/>
          </p:nvPr>
        </p:nvSpPr>
        <p:spPr>
          <a:xfrm>
            <a:off x="434975" y="693738"/>
            <a:ext cx="6157913" cy="3463925"/>
          </a:xfrm>
        </p:spPr>
      </p:sp>
      <p:sp>
        <p:nvSpPr>
          <p:cNvPr id="3" name="Notes Placeholder 2">
            <a:extLst>
              <a:ext uri="{FF2B5EF4-FFF2-40B4-BE49-F238E27FC236}">
                <a16:creationId xmlns:a16="http://schemas.microsoft.com/office/drawing/2014/main" id="{F74D4EB8-7653-874F-0FEE-493BF32EA91F}"/>
              </a:ext>
            </a:extLst>
          </p:cNvPr>
          <p:cNvSpPr>
            <a:spLocks noGrp="1"/>
          </p:cNvSpPr>
          <p:nvPr>
            <p:ph type="body" idx="1"/>
          </p:nvPr>
        </p:nvSpPr>
        <p:spPr/>
        <p:txBody>
          <a:bodyPr/>
          <a:lstStyle/>
          <a:p>
            <a:pPr marL="161369" indent="0">
              <a:buNone/>
            </a:pPr>
            <a:endParaRPr lang="en-US" dirty="0"/>
          </a:p>
        </p:txBody>
      </p:sp>
      <p:sp>
        <p:nvSpPr>
          <p:cNvPr id="4" name="Slide Number Placeholder 3">
            <a:extLst>
              <a:ext uri="{FF2B5EF4-FFF2-40B4-BE49-F238E27FC236}">
                <a16:creationId xmlns:a16="http://schemas.microsoft.com/office/drawing/2014/main" id="{B844319F-E9CE-5FDC-A3C3-BB53834A144E}"/>
              </a:ext>
            </a:extLst>
          </p:cNvPr>
          <p:cNvSpPr>
            <a:spLocks noGrp="1"/>
          </p:cNvSpPr>
          <p:nvPr>
            <p:ph type="sldNum" sz="quarter" idx="5"/>
          </p:nvPr>
        </p:nvSpPr>
        <p:spPr/>
        <p:txBody>
          <a:bodyPr lIns="92949" tIns="46474" rIns="92949" bIns="46474"/>
          <a:lstStyle/>
          <a:p>
            <a:fld id="{B68D2766-C49B-4C1A-9FEE-6F146754B02B}" type="slidenum">
              <a:rPr lang="en-US" smtClean="0">
                <a:latin typeface="ITC Avant Garde Gothic Book" pitchFamily="50" charset="0"/>
              </a:rPr>
              <a:t>10</a:t>
            </a:fld>
            <a:endParaRPr lang="en-US">
              <a:latin typeface="ITC Avant Garde Gothic Book" pitchFamily="50" charset="0"/>
            </a:endParaRPr>
          </a:p>
        </p:txBody>
      </p:sp>
    </p:spTree>
    <p:extLst>
      <p:ext uri="{BB962C8B-B14F-4D97-AF65-F5344CB8AC3E}">
        <p14:creationId xmlns:p14="http://schemas.microsoft.com/office/powerpoint/2010/main" val="7099715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01CCCF-3365-874C-4504-0A46294B08D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7B4F679-A820-A9BC-1969-0000BADCBE6B}"/>
              </a:ext>
            </a:extLst>
          </p:cNvPr>
          <p:cNvSpPr>
            <a:spLocks noGrp="1" noRot="1" noChangeAspect="1"/>
          </p:cNvSpPr>
          <p:nvPr>
            <p:ph type="sldImg"/>
          </p:nvPr>
        </p:nvSpPr>
        <p:spPr>
          <a:xfrm>
            <a:off x="434975" y="693738"/>
            <a:ext cx="6157913" cy="3463925"/>
          </a:xfrm>
        </p:spPr>
      </p:sp>
      <p:sp>
        <p:nvSpPr>
          <p:cNvPr id="3" name="Notes Placeholder 2">
            <a:extLst>
              <a:ext uri="{FF2B5EF4-FFF2-40B4-BE49-F238E27FC236}">
                <a16:creationId xmlns:a16="http://schemas.microsoft.com/office/drawing/2014/main" id="{55C9D685-B99C-33FF-3F1C-B2FC96CB8795}"/>
              </a:ext>
            </a:extLst>
          </p:cNvPr>
          <p:cNvSpPr>
            <a:spLocks noGrp="1"/>
          </p:cNvSpPr>
          <p:nvPr>
            <p:ph type="body" idx="1"/>
          </p:nvPr>
        </p:nvSpPr>
        <p:spPr/>
        <p:txBody>
          <a:bodyPr/>
          <a:lstStyle/>
          <a:p>
            <a:pPr lvl="0"/>
            <a:r>
              <a:rPr lang="en-US" b="1" dirty="0"/>
              <a:t>Activity: Disruption Map </a:t>
            </a:r>
            <a:endParaRPr lang="en-US" dirty="0"/>
          </a:p>
          <a:p>
            <a:pPr lvl="1"/>
            <a:r>
              <a:rPr lang="en-US" b="1" dirty="0"/>
              <a:t>Solo work</a:t>
            </a:r>
            <a:r>
              <a:rPr lang="en-US" dirty="0"/>
              <a:t> (5 min): Fill in all columns. Goal for now is speed and quantity; generate all that is top of mind.</a:t>
            </a:r>
          </a:p>
          <a:p>
            <a:pPr lvl="1"/>
            <a:r>
              <a:rPr lang="en-US" b="1" dirty="0"/>
              <a:t>Solo work</a:t>
            </a:r>
            <a:r>
              <a:rPr lang="en-US" dirty="0"/>
              <a:t> (2 min): Denote 2-3 themes that span personal and professional (circle commonalities and name each cluster)</a:t>
            </a:r>
          </a:p>
          <a:p>
            <a:pPr lvl="1"/>
            <a:r>
              <a:rPr lang="en-US" b="1" dirty="0"/>
              <a:t>Table </a:t>
            </a:r>
            <a:r>
              <a:rPr lang="en-US" dirty="0"/>
              <a:t>(5-10 min): Share one surprising overlap that catches your attention (e.g., “I realized my hobby of coaching my kid’s team reflects how much I love mentoring at work.”)</a:t>
            </a:r>
          </a:p>
          <a:p>
            <a:pPr lvl="1"/>
            <a:r>
              <a:rPr lang="en-US" b="1" dirty="0"/>
              <a:t>Full group debrief</a:t>
            </a:r>
            <a:r>
              <a:rPr lang="en-US" dirty="0"/>
              <a:t> (4 min): Ask for overlap examples that caught participants’ attention. What happens when you stop separating personal and professional, and look at yourself as a whole person?</a:t>
            </a:r>
          </a:p>
          <a:p>
            <a:pPr marL="161369" indent="0">
              <a:buNone/>
            </a:pPr>
            <a:endParaRPr lang="en-US" dirty="0"/>
          </a:p>
        </p:txBody>
      </p:sp>
      <p:sp>
        <p:nvSpPr>
          <p:cNvPr id="4" name="Slide Number Placeholder 3">
            <a:extLst>
              <a:ext uri="{FF2B5EF4-FFF2-40B4-BE49-F238E27FC236}">
                <a16:creationId xmlns:a16="http://schemas.microsoft.com/office/drawing/2014/main" id="{A5412828-A68B-AE30-2541-1362D01B2D46}"/>
              </a:ext>
            </a:extLst>
          </p:cNvPr>
          <p:cNvSpPr>
            <a:spLocks noGrp="1"/>
          </p:cNvSpPr>
          <p:nvPr>
            <p:ph type="sldNum" sz="quarter" idx="5"/>
          </p:nvPr>
        </p:nvSpPr>
        <p:spPr/>
        <p:txBody>
          <a:bodyPr lIns="92949" tIns="46474" rIns="92949" bIns="46474"/>
          <a:lstStyle/>
          <a:p>
            <a:fld id="{B68D2766-C49B-4C1A-9FEE-6F146754B02B}" type="slidenum">
              <a:rPr lang="en-US" smtClean="0">
                <a:latin typeface="ITC Avant Garde Gothic Book" pitchFamily="50" charset="0"/>
              </a:rPr>
              <a:t>11</a:t>
            </a:fld>
            <a:endParaRPr lang="en-US">
              <a:latin typeface="ITC Avant Garde Gothic Book" pitchFamily="50" charset="0"/>
            </a:endParaRPr>
          </a:p>
        </p:txBody>
      </p:sp>
    </p:spTree>
    <p:extLst>
      <p:ext uri="{BB962C8B-B14F-4D97-AF65-F5344CB8AC3E}">
        <p14:creationId xmlns:p14="http://schemas.microsoft.com/office/powerpoint/2010/main" val="1315340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p8:notes"/>
          <p:cNvSpPr txBox="1">
            <a:spLocks noGrp="1"/>
          </p:cNvSpPr>
          <p:nvPr>
            <p:ph type="body" idx="1"/>
          </p:nvPr>
        </p:nvSpPr>
        <p:spPr>
          <a:xfrm>
            <a:off x="702787" y="4388644"/>
            <a:ext cx="5622290" cy="4157663"/>
          </a:xfrm>
          <a:prstGeom prst="rect">
            <a:avLst/>
          </a:prstGeom>
        </p:spPr>
        <p:txBody>
          <a:bodyPr spcFirstLastPara="1" wrap="square" lIns="92934" tIns="92934" rIns="92934" bIns="92934" anchor="t" anchorCtr="0">
            <a:noAutofit/>
          </a:bodyPr>
          <a:lstStyle/>
          <a:p>
            <a:pPr marL="161369"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There’s nothing like not having a job to make you feel alone. Here is where you need community the most.</a:t>
            </a:r>
          </a:p>
          <a:p>
            <a:pPr marL="161369" indent="0">
              <a:buNone/>
            </a:pPr>
            <a:endParaRPr lang="en-US" b="1" dirty="0"/>
          </a:p>
        </p:txBody>
      </p:sp>
      <p:sp>
        <p:nvSpPr>
          <p:cNvPr id="297" name="Google Shape;297;p8:notes"/>
          <p:cNvSpPr>
            <a:spLocks noGrp="1" noRot="1" noChangeAspect="1"/>
          </p:cNvSpPr>
          <p:nvPr>
            <p:ph type="sldImg" idx="2"/>
          </p:nvPr>
        </p:nvSpPr>
        <p:spPr>
          <a:xfrm>
            <a:off x="434975" y="693738"/>
            <a:ext cx="6157913"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8">
          <a:extLst>
            <a:ext uri="{FF2B5EF4-FFF2-40B4-BE49-F238E27FC236}">
              <a16:creationId xmlns:a16="http://schemas.microsoft.com/office/drawing/2014/main" id="{2B90F4E4-108D-39F2-BF24-ED7F3259D4A5}"/>
            </a:ext>
          </a:extLst>
        </p:cNvPr>
        <p:cNvGrpSpPr/>
        <p:nvPr/>
      </p:nvGrpSpPr>
      <p:grpSpPr>
        <a:xfrm>
          <a:off x="0" y="0"/>
          <a:ext cx="0" cy="0"/>
          <a:chOff x="0" y="0"/>
          <a:chExt cx="0" cy="0"/>
        </a:xfrm>
      </p:grpSpPr>
      <p:sp>
        <p:nvSpPr>
          <p:cNvPr id="519" name="Google Shape;519;p15:notes">
            <a:extLst>
              <a:ext uri="{FF2B5EF4-FFF2-40B4-BE49-F238E27FC236}">
                <a16:creationId xmlns:a16="http://schemas.microsoft.com/office/drawing/2014/main" id="{6C5355B7-BF34-9565-C947-629214826C51}"/>
              </a:ext>
            </a:extLst>
          </p:cNvPr>
          <p:cNvSpPr txBox="1">
            <a:spLocks noGrp="1"/>
          </p:cNvSpPr>
          <p:nvPr>
            <p:ph type="body" idx="1"/>
          </p:nvPr>
        </p:nvSpPr>
        <p:spPr>
          <a:xfrm>
            <a:off x="702787" y="4388644"/>
            <a:ext cx="5622290" cy="4157663"/>
          </a:xfrm>
          <a:prstGeom prst="rect">
            <a:avLst/>
          </a:prstGeom>
        </p:spPr>
        <p:txBody>
          <a:bodyPr spcFirstLastPara="1" wrap="square" lIns="92934" tIns="92934" rIns="92934" bIns="92934" anchor="t" anchorCtr="0">
            <a:noAutofit/>
          </a:bodyPr>
          <a:lstStyle/>
          <a:p>
            <a:pPr lvl="0"/>
            <a:r>
              <a:rPr lang="en-US" b="1" dirty="0"/>
              <a:t>Activity: The Mirrored Disruption</a:t>
            </a:r>
            <a:endParaRPr lang="en-US" dirty="0"/>
          </a:p>
          <a:p>
            <a:pPr lvl="1"/>
            <a:r>
              <a:rPr lang="en-US" dirty="0"/>
              <a:t>Share personas of the mirrors (aka people in our lives) we need to face to disrupt our current thinking and perceptions of ourselves</a:t>
            </a:r>
          </a:p>
          <a:p>
            <a:pPr lvl="1"/>
            <a:r>
              <a:rPr lang="en-US" b="1" dirty="0"/>
              <a:t>Solo work</a:t>
            </a:r>
            <a:r>
              <a:rPr lang="en-US" dirty="0"/>
              <a:t> (2 min): Write down 3 people who need to be your mirrors </a:t>
            </a:r>
          </a:p>
          <a:p>
            <a:pPr lvl="1"/>
            <a:r>
              <a:rPr lang="en-US" dirty="0"/>
              <a:t>Share examples of powerful questions to ask your mirrors </a:t>
            </a:r>
          </a:p>
          <a:p>
            <a:pPr lvl="1"/>
            <a:r>
              <a:rPr lang="en-US" b="1" dirty="0"/>
              <a:t>Solo work</a:t>
            </a:r>
            <a:r>
              <a:rPr lang="en-US" dirty="0"/>
              <a:t> (2 min): Have them write down one question you need to ask them (e.g., “What do you see as my superpower?”).</a:t>
            </a:r>
          </a:p>
          <a:p>
            <a:pPr lvl="1"/>
            <a:r>
              <a:rPr lang="en-US" b="1" dirty="0"/>
              <a:t>Full group debrief </a:t>
            </a:r>
            <a:r>
              <a:rPr lang="en-US" dirty="0"/>
              <a:t>(3 min): Invite 1-2 to share a key mirror they realized they need / questions to ask.</a:t>
            </a:r>
          </a:p>
          <a:p>
            <a:pPr marL="0" indent="0">
              <a:buNone/>
            </a:pPr>
            <a:endParaRPr dirty="0"/>
          </a:p>
        </p:txBody>
      </p:sp>
      <p:sp>
        <p:nvSpPr>
          <p:cNvPr id="520" name="Google Shape;520;p15:notes">
            <a:extLst>
              <a:ext uri="{FF2B5EF4-FFF2-40B4-BE49-F238E27FC236}">
                <a16:creationId xmlns:a16="http://schemas.microsoft.com/office/drawing/2014/main" id="{AF3B01F0-C203-BA97-29D0-EFE0946D5D96}"/>
              </a:ext>
            </a:extLst>
          </p:cNvPr>
          <p:cNvSpPr>
            <a:spLocks noGrp="1" noRot="1" noChangeAspect="1"/>
          </p:cNvSpPr>
          <p:nvPr>
            <p:ph type="sldImg" idx="2"/>
          </p:nvPr>
        </p:nvSpPr>
        <p:spPr>
          <a:xfrm>
            <a:off x="434975" y="693738"/>
            <a:ext cx="6157913"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168771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7"/>
        <p:cNvGrpSpPr/>
        <p:nvPr/>
      </p:nvGrpSpPr>
      <p:grpSpPr>
        <a:xfrm>
          <a:off x="0" y="0"/>
          <a:ext cx="0" cy="0"/>
          <a:chOff x="0" y="0"/>
          <a:chExt cx="0" cy="0"/>
        </a:xfrm>
      </p:grpSpPr>
      <p:sp>
        <p:nvSpPr>
          <p:cNvPr id="558" name="Google Shape;558;p17:notes"/>
          <p:cNvSpPr txBox="1">
            <a:spLocks noGrp="1"/>
          </p:cNvSpPr>
          <p:nvPr>
            <p:ph type="body" idx="1"/>
          </p:nvPr>
        </p:nvSpPr>
        <p:spPr>
          <a:xfrm>
            <a:off x="702787" y="4388644"/>
            <a:ext cx="5622290" cy="4157663"/>
          </a:xfrm>
          <a:prstGeom prst="rect">
            <a:avLst/>
          </a:prstGeom>
        </p:spPr>
        <p:txBody>
          <a:bodyPr spcFirstLastPara="1" wrap="square" lIns="92934" tIns="92934" rIns="92934" bIns="92934" anchor="t" anchorCtr="0">
            <a:noAutofit/>
          </a:bodyPr>
          <a:lstStyle/>
          <a:p>
            <a:pPr marL="0" indent="0">
              <a:buNone/>
            </a:pPr>
            <a:endParaRPr dirty="0"/>
          </a:p>
        </p:txBody>
      </p:sp>
      <p:sp>
        <p:nvSpPr>
          <p:cNvPr id="559" name="Google Shape;559;p17:notes"/>
          <p:cNvSpPr>
            <a:spLocks noGrp="1" noRot="1" noChangeAspect="1"/>
          </p:cNvSpPr>
          <p:nvPr>
            <p:ph type="sldImg" idx="2"/>
          </p:nvPr>
        </p:nvSpPr>
        <p:spPr>
          <a:xfrm>
            <a:off x="434975" y="693738"/>
            <a:ext cx="6157913"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
        <p:cNvGrpSpPr/>
        <p:nvPr/>
      </p:nvGrpSpPr>
      <p:grpSpPr>
        <a:xfrm>
          <a:off x="0" y="0"/>
          <a:ext cx="0" cy="0"/>
          <a:chOff x="0" y="0"/>
          <a:chExt cx="0" cy="0"/>
        </a:xfrm>
      </p:grpSpPr>
      <p:sp>
        <p:nvSpPr>
          <p:cNvPr id="472" name="Google Shape;472;p14:notes"/>
          <p:cNvSpPr txBox="1">
            <a:spLocks noGrp="1"/>
          </p:cNvSpPr>
          <p:nvPr>
            <p:ph type="body" idx="1"/>
          </p:nvPr>
        </p:nvSpPr>
        <p:spPr>
          <a:xfrm>
            <a:off x="702787" y="4388644"/>
            <a:ext cx="5622290" cy="4157663"/>
          </a:xfrm>
          <a:prstGeom prst="rect">
            <a:avLst/>
          </a:prstGeom>
        </p:spPr>
        <p:txBody>
          <a:bodyPr spcFirstLastPara="1" wrap="square" lIns="92934" tIns="92934" rIns="92934" bIns="92934" anchor="t" anchorCtr="0">
            <a:noAutofit/>
          </a:bodyPr>
          <a:lstStyle/>
          <a:p>
            <a:pPr marL="0" indent="0">
              <a:buNone/>
            </a:pPr>
            <a:endParaRPr dirty="0"/>
          </a:p>
        </p:txBody>
      </p:sp>
      <p:sp>
        <p:nvSpPr>
          <p:cNvPr id="473" name="Google Shape;473;p14:notes"/>
          <p:cNvSpPr>
            <a:spLocks noGrp="1" noRot="1" noChangeAspect="1"/>
          </p:cNvSpPr>
          <p:nvPr>
            <p:ph type="sldImg" idx="2"/>
          </p:nvPr>
        </p:nvSpPr>
        <p:spPr>
          <a:xfrm>
            <a:off x="434975" y="693738"/>
            <a:ext cx="6157913"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a:extLst>
            <a:ext uri="{FF2B5EF4-FFF2-40B4-BE49-F238E27FC236}">
              <a16:creationId xmlns:a16="http://schemas.microsoft.com/office/drawing/2014/main" id="{ED26E752-9C02-CBB0-443E-1285ADA8B915}"/>
            </a:ext>
          </a:extLst>
        </p:cNvPr>
        <p:cNvGrpSpPr/>
        <p:nvPr/>
      </p:nvGrpSpPr>
      <p:grpSpPr>
        <a:xfrm>
          <a:off x="0" y="0"/>
          <a:ext cx="0" cy="0"/>
          <a:chOff x="0" y="0"/>
          <a:chExt cx="0" cy="0"/>
        </a:xfrm>
      </p:grpSpPr>
      <p:sp>
        <p:nvSpPr>
          <p:cNvPr id="117" name="Google Shape;117;p1:notes">
            <a:extLst>
              <a:ext uri="{FF2B5EF4-FFF2-40B4-BE49-F238E27FC236}">
                <a16:creationId xmlns:a16="http://schemas.microsoft.com/office/drawing/2014/main" id="{A5A00A4C-1B5D-0717-8350-804955FF7FEF}"/>
              </a:ext>
            </a:extLst>
          </p:cNvPr>
          <p:cNvSpPr txBox="1">
            <a:spLocks noGrp="1"/>
          </p:cNvSpPr>
          <p:nvPr>
            <p:ph type="body" idx="1"/>
          </p:nvPr>
        </p:nvSpPr>
        <p:spPr>
          <a:xfrm>
            <a:off x="702787" y="4388644"/>
            <a:ext cx="5622290" cy="4157663"/>
          </a:xfrm>
          <a:prstGeom prst="rect">
            <a:avLst/>
          </a:prstGeom>
        </p:spPr>
        <p:txBody>
          <a:bodyPr spcFirstLastPara="1" wrap="square" lIns="92934" tIns="92934" rIns="92934" bIns="92934" anchor="t" anchorCtr="0">
            <a:noAutofit/>
          </a:bodyPr>
          <a:lstStyle/>
          <a:p>
            <a:pPr marL="0" indent="0">
              <a:buNone/>
            </a:pPr>
            <a:endParaRPr dirty="0"/>
          </a:p>
        </p:txBody>
      </p:sp>
      <p:sp>
        <p:nvSpPr>
          <p:cNvPr id="118" name="Google Shape;118;p1:notes">
            <a:extLst>
              <a:ext uri="{FF2B5EF4-FFF2-40B4-BE49-F238E27FC236}">
                <a16:creationId xmlns:a16="http://schemas.microsoft.com/office/drawing/2014/main" id="{4F34E388-7A01-D63D-5343-0824B39991E4}"/>
              </a:ext>
            </a:extLst>
          </p:cNvPr>
          <p:cNvSpPr>
            <a:spLocks noGrp="1" noRot="1" noChangeAspect="1"/>
          </p:cNvSpPr>
          <p:nvPr>
            <p:ph type="sldImg" idx="2"/>
          </p:nvPr>
        </p:nvSpPr>
        <p:spPr>
          <a:xfrm>
            <a:off x="434975" y="693738"/>
            <a:ext cx="6157913"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482817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33d0076228e_0_7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 name="Google Shape;110;g33d0076228e_0_7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100" dirty="0">
                <a:solidFill>
                  <a:srgbClr val="0F5494"/>
                </a:solidFill>
              </a:rPr>
              <a:t>Keep an electronic copy on a flash drive so it is always available for updates – do the updates – may pitch our offer here</a:t>
            </a:r>
          </a:p>
          <a:p>
            <a:pPr marL="0" indent="0">
              <a:buFont typeface="Arial" panose="020B0604020202020204" pitchFamily="34" charset="0"/>
              <a:buNone/>
            </a:pPr>
            <a:endParaRPr lang="en-US" sz="1100" dirty="0">
              <a:solidFill>
                <a:srgbClr val="0F5494"/>
              </a:solidFill>
            </a:endParaRPr>
          </a:p>
          <a:p>
            <a:pPr marL="0" indent="0">
              <a:buFont typeface="Arial" panose="020B0604020202020204" pitchFamily="34" charset="0"/>
              <a:buNone/>
            </a:pPr>
            <a:r>
              <a:rPr lang="en-US" sz="1100" dirty="0">
                <a:solidFill>
                  <a:srgbClr val="0F5494"/>
                </a:solidFill>
              </a:rPr>
              <a:t>Hard copy – make it nice – folder – binder – make multiple copies and ALWAYS take them with you to the interview</a:t>
            </a:r>
          </a:p>
          <a:p>
            <a:endParaRPr lang="en-US" dirty="0"/>
          </a:p>
        </p:txBody>
      </p:sp>
    </p:spTree>
    <p:extLst>
      <p:ext uri="{BB962C8B-B14F-4D97-AF65-F5344CB8AC3E}">
        <p14:creationId xmlns:p14="http://schemas.microsoft.com/office/powerpoint/2010/main" val="33751961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100" dirty="0">
                <a:solidFill>
                  <a:srgbClr val="0F5494"/>
                </a:solidFill>
              </a:rPr>
              <a:t>Keep an electronic copy on a flash drive so it is always available for updates – do the updates – may pitch our offer here</a:t>
            </a:r>
          </a:p>
          <a:p>
            <a:pPr marL="0" indent="0">
              <a:buFont typeface="Arial" panose="020B0604020202020204" pitchFamily="34" charset="0"/>
              <a:buNone/>
            </a:pPr>
            <a:endParaRPr lang="en-US" sz="1100" dirty="0">
              <a:solidFill>
                <a:srgbClr val="0F5494"/>
              </a:solidFill>
            </a:endParaRPr>
          </a:p>
          <a:p>
            <a:pPr marL="0" indent="0">
              <a:buFont typeface="Arial" panose="020B0604020202020204" pitchFamily="34" charset="0"/>
              <a:buNone/>
            </a:pPr>
            <a:r>
              <a:rPr lang="en-US" sz="1100" dirty="0">
                <a:solidFill>
                  <a:srgbClr val="0F5494"/>
                </a:solidFill>
              </a:rPr>
              <a:t>Hard copy – make it nice – folder – binder – make multiple copies and ALWAYS take them with you to the interview</a:t>
            </a:r>
          </a:p>
          <a:p>
            <a:endParaRPr lang="en-US" dirty="0"/>
          </a:p>
        </p:txBody>
      </p:sp>
    </p:spTree>
    <p:extLst>
      <p:ext uri="{BB962C8B-B14F-4D97-AF65-F5344CB8AC3E}">
        <p14:creationId xmlns:p14="http://schemas.microsoft.com/office/powerpoint/2010/main" val="2221773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p1:notes"/>
          <p:cNvSpPr txBox="1">
            <a:spLocks noGrp="1"/>
          </p:cNvSpPr>
          <p:nvPr>
            <p:ph type="body" idx="1"/>
          </p:nvPr>
        </p:nvSpPr>
        <p:spPr>
          <a:xfrm>
            <a:off x="702787" y="4388644"/>
            <a:ext cx="5622290" cy="4157663"/>
          </a:xfrm>
          <a:prstGeom prst="rect">
            <a:avLst/>
          </a:prstGeom>
        </p:spPr>
        <p:txBody>
          <a:bodyPr spcFirstLastPara="1" wrap="square" lIns="92934" tIns="92934" rIns="92934" bIns="92934" anchor="t" anchorCtr="0">
            <a:noAutofit/>
          </a:bodyPr>
          <a:lstStyle/>
          <a:p>
            <a:pPr marL="0" indent="0">
              <a:buNone/>
            </a:pPr>
            <a:endParaRPr dirty="0"/>
          </a:p>
        </p:txBody>
      </p:sp>
      <p:sp>
        <p:nvSpPr>
          <p:cNvPr id="118" name="Google Shape;118;p1:notes"/>
          <p:cNvSpPr>
            <a:spLocks noGrp="1" noRot="1" noChangeAspect="1"/>
          </p:cNvSpPr>
          <p:nvPr>
            <p:ph type="sldImg" idx="2"/>
          </p:nvPr>
        </p:nvSpPr>
        <p:spPr>
          <a:xfrm>
            <a:off x="434975" y="693738"/>
            <a:ext cx="6157913"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a:extLst>
            <a:ext uri="{FF2B5EF4-FFF2-40B4-BE49-F238E27FC236}">
              <a16:creationId xmlns:a16="http://schemas.microsoft.com/office/drawing/2014/main" id="{6D835701-4406-3D89-04D9-985476FE1CEF}"/>
            </a:ext>
          </a:extLst>
        </p:cNvPr>
        <p:cNvGrpSpPr/>
        <p:nvPr/>
      </p:nvGrpSpPr>
      <p:grpSpPr>
        <a:xfrm>
          <a:off x="0" y="0"/>
          <a:ext cx="0" cy="0"/>
          <a:chOff x="0" y="0"/>
          <a:chExt cx="0" cy="0"/>
        </a:xfrm>
      </p:grpSpPr>
      <p:sp>
        <p:nvSpPr>
          <p:cNvPr id="109" name="Google Shape;109;g33d0076228e_0_70:notes">
            <a:extLst>
              <a:ext uri="{FF2B5EF4-FFF2-40B4-BE49-F238E27FC236}">
                <a16:creationId xmlns:a16="http://schemas.microsoft.com/office/drawing/2014/main" id="{A6AA369F-F633-6439-3A42-9EC735F53BA9}"/>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 name="Google Shape;110;g33d0076228e_0_70:notes">
            <a:extLst>
              <a:ext uri="{FF2B5EF4-FFF2-40B4-BE49-F238E27FC236}">
                <a16:creationId xmlns:a16="http://schemas.microsoft.com/office/drawing/2014/main" id="{00E26E37-7285-30BE-21A7-515D1F7F48E1}"/>
              </a:ext>
            </a:extLst>
          </p:cNvPr>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726229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a:extLst>
            <a:ext uri="{FF2B5EF4-FFF2-40B4-BE49-F238E27FC236}">
              <a16:creationId xmlns:a16="http://schemas.microsoft.com/office/drawing/2014/main" id="{6D8ED457-9457-14D1-ADB4-FA48727D219E}"/>
            </a:ext>
          </a:extLst>
        </p:cNvPr>
        <p:cNvGrpSpPr/>
        <p:nvPr/>
      </p:nvGrpSpPr>
      <p:grpSpPr>
        <a:xfrm>
          <a:off x="0" y="0"/>
          <a:ext cx="0" cy="0"/>
          <a:chOff x="0" y="0"/>
          <a:chExt cx="0" cy="0"/>
        </a:xfrm>
      </p:grpSpPr>
      <p:sp>
        <p:nvSpPr>
          <p:cNvPr id="117" name="Google Shape;117;p1:notes">
            <a:extLst>
              <a:ext uri="{FF2B5EF4-FFF2-40B4-BE49-F238E27FC236}">
                <a16:creationId xmlns:a16="http://schemas.microsoft.com/office/drawing/2014/main" id="{85B0AEE7-9CB8-03ED-1B78-2F9BAECEB451}"/>
              </a:ext>
            </a:extLst>
          </p:cNvPr>
          <p:cNvSpPr txBox="1">
            <a:spLocks noGrp="1"/>
          </p:cNvSpPr>
          <p:nvPr>
            <p:ph type="body" idx="1"/>
          </p:nvPr>
        </p:nvSpPr>
        <p:spPr>
          <a:xfrm>
            <a:off x="702787" y="4388644"/>
            <a:ext cx="5622290" cy="4157663"/>
          </a:xfrm>
          <a:prstGeom prst="rect">
            <a:avLst/>
          </a:prstGeom>
        </p:spPr>
        <p:txBody>
          <a:bodyPr spcFirstLastPara="1" wrap="square" lIns="92934" tIns="92934" rIns="92934" bIns="92934" anchor="t" anchorCtr="0">
            <a:noAutofit/>
          </a:bodyPr>
          <a:lstStyle/>
          <a:p>
            <a:pPr marL="0" indent="0">
              <a:buNone/>
            </a:pPr>
            <a:endParaRPr dirty="0"/>
          </a:p>
        </p:txBody>
      </p:sp>
      <p:sp>
        <p:nvSpPr>
          <p:cNvPr id="118" name="Google Shape;118;p1:notes">
            <a:extLst>
              <a:ext uri="{FF2B5EF4-FFF2-40B4-BE49-F238E27FC236}">
                <a16:creationId xmlns:a16="http://schemas.microsoft.com/office/drawing/2014/main" id="{BC1804F0-1239-5638-BF25-BE89DDB7E844}"/>
              </a:ext>
            </a:extLst>
          </p:cNvPr>
          <p:cNvSpPr>
            <a:spLocks noGrp="1" noRot="1" noChangeAspect="1"/>
          </p:cNvSpPr>
          <p:nvPr>
            <p:ph type="sldImg" idx="2"/>
          </p:nvPr>
        </p:nvSpPr>
        <p:spPr>
          <a:xfrm>
            <a:off x="434975" y="693738"/>
            <a:ext cx="6157913"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198458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4975" y="693738"/>
            <a:ext cx="6157913" cy="3463925"/>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3882939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a:extLst>
            <a:ext uri="{FF2B5EF4-FFF2-40B4-BE49-F238E27FC236}">
              <a16:creationId xmlns:a16="http://schemas.microsoft.com/office/drawing/2014/main" id="{6AD894B8-06CD-AC82-B405-E37E71214C24}"/>
            </a:ext>
          </a:extLst>
        </p:cNvPr>
        <p:cNvGrpSpPr/>
        <p:nvPr/>
      </p:nvGrpSpPr>
      <p:grpSpPr>
        <a:xfrm>
          <a:off x="0" y="0"/>
          <a:ext cx="0" cy="0"/>
          <a:chOff x="0" y="0"/>
          <a:chExt cx="0" cy="0"/>
        </a:xfrm>
      </p:grpSpPr>
      <p:sp>
        <p:nvSpPr>
          <p:cNvPr id="149" name="Google Shape;149;p2:notes">
            <a:extLst>
              <a:ext uri="{FF2B5EF4-FFF2-40B4-BE49-F238E27FC236}">
                <a16:creationId xmlns:a16="http://schemas.microsoft.com/office/drawing/2014/main" id="{15BF77E3-E759-EB78-4C8A-E43A444138CF}"/>
              </a:ext>
            </a:extLst>
          </p:cNvPr>
          <p:cNvSpPr txBox="1">
            <a:spLocks noGrp="1"/>
          </p:cNvSpPr>
          <p:nvPr>
            <p:ph type="body" idx="1"/>
          </p:nvPr>
        </p:nvSpPr>
        <p:spPr>
          <a:xfrm>
            <a:off x="702787" y="4388644"/>
            <a:ext cx="5622290" cy="4157663"/>
          </a:xfrm>
          <a:prstGeom prst="rect">
            <a:avLst/>
          </a:prstGeom>
        </p:spPr>
        <p:txBody>
          <a:bodyPr spcFirstLastPara="1" wrap="square" lIns="92934" tIns="92934" rIns="92934" bIns="92934" anchor="t" anchorCtr="0">
            <a:noAutofit/>
          </a:bodyPr>
          <a:lstStyle/>
          <a:p>
            <a:pPr marL="0" indent="0">
              <a:buNone/>
            </a:pPr>
            <a:endParaRPr dirty="0"/>
          </a:p>
        </p:txBody>
      </p:sp>
      <p:sp>
        <p:nvSpPr>
          <p:cNvPr id="150" name="Google Shape;150;p2:notes">
            <a:extLst>
              <a:ext uri="{FF2B5EF4-FFF2-40B4-BE49-F238E27FC236}">
                <a16:creationId xmlns:a16="http://schemas.microsoft.com/office/drawing/2014/main" id="{251AF10C-465D-EA15-F4DF-743BB2B36E35}"/>
              </a:ext>
            </a:extLst>
          </p:cNvPr>
          <p:cNvSpPr>
            <a:spLocks noGrp="1" noRot="1" noChangeAspect="1"/>
          </p:cNvSpPr>
          <p:nvPr>
            <p:ph type="sldImg" idx="2"/>
          </p:nvPr>
        </p:nvSpPr>
        <p:spPr>
          <a:xfrm>
            <a:off x="434975" y="693738"/>
            <a:ext cx="6157913"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928057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301476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6B3589-9911-D127-132C-F3A28ED448D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171AEB0-2866-0A38-6C39-3345E65A7DD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C4FE1E0-EDFF-C6A9-6C84-2F7197E57FD7}"/>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047497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CAB292-DE6C-8D19-6609-410854F67F7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26345D-2F74-D251-1116-FAACD6AC20C4}"/>
              </a:ext>
            </a:extLst>
          </p:cNvPr>
          <p:cNvSpPr>
            <a:spLocks noGrp="1" noRot="1" noChangeAspect="1"/>
          </p:cNvSpPr>
          <p:nvPr>
            <p:ph type="sldImg"/>
          </p:nvPr>
        </p:nvSpPr>
        <p:spPr>
          <a:xfrm>
            <a:off x="434975" y="693738"/>
            <a:ext cx="6157913" cy="3463925"/>
          </a:xfrm>
        </p:spPr>
      </p:sp>
      <p:sp>
        <p:nvSpPr>
          <p:cNvPr id="3" name="Notes Placeholder 2">
            <a:extLst>
              <a:ext uri="{FF2B5EF4-FFF2-40B4-BE49-F238E27FC236}">
                <a16:creationId xmlns:a16="http://schemas.microsoft.com/office/drawing/2014/main" id="{8B960FF7-0331-614C-552E-7644923A0451}"/>
              </a:ext>
            </a:extLst>
          </p:cNvPr>
          <p:cNvSpPr>
            <a:spLocks noGrp="1"/>
          </p:cNvSpPr>
          <p:nvPr>
            <p:ph type="body" idx="1"/>
          </p:nvPr>
        </p:nvSpPr>
        <p:spPr/>
        <p:txBody>
          <a:bodyPr/>
          <a:lstStyle/>
          <a:p>
            <a:r>
              <a:rPr lang="en-US" dirty="0"/>
              <a:t>This is disruption. Is it good? Is it bad? Is it scary? The answer is yes. My job is to help you leverage it as the fuel for your next step</a:t>
            </a:r>
          </a:p>
          <a:p>
            <a:r>
              <a:rPr lang="en-US" dirty="0"/>
              <a:t>Mention offerings</a:t>
            </a:r>
          </a:p>
        </p:txBody>
      </p:sp>
    </p:spTree>
    <p:extLst>
      <p:ext uri="{BB962C8B-B14F-4D97-AF65-F5344CB8AC3E}">
        <p14:creationId xmlns:p14="http://schemas.microsoft.com/office/powerpoint/2010/main" val="41519678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a:extLst>
            <a:ext uri="{FF2B5EF4-FFF2-40B4-BE49-F238E27FC236}">
              <a16:creationId xmlns:a16="http://schemas.microsoft.com/office/drawing/2014/main" id="{4D29FDF4-09E4-2D7D-1CC7-3F05FAC794D8}"/>
            </a:ext>
          </a:extLst>
        </p:cNvPr>
        <p:cNvGrpSpPr/>
        <p:nvPr/>
      </p:nvGrpSpPr>
      <p:grpSpPr>
        <a:xfrm>
          <a:off x="0" y="0"/>
          <a:ext cx="0" cy="0"/>
          <a:chOff x="0" y="0"/>
          <a:chExt cx="0" cy="0"/>
        </a:xfrm>
      </p:grpSpPr>
      <p:sp>
        <p:nvSpPr>
          <p:cNvPr id="275" name="Google Shape;275;p7:notes">
            <a:extLst>
              <a:ext uri="{FF2B5EF4-FFF2-40B4-BE49-F238E27FC236}">
                <a16:creationId xmlns:a16="http://schemas.microsoft.com/office/drawing/2014/main" id="{983CB2BD-6F98-55CB-70A0-96164F203885}"/>
              </a:ext>
            </a:extLst>
          </p:cNvPr>
          <p:cNvSpPr txBox="1">
            <a:spLocks noGrp="1"/>
          </p:cNvSpPr>
          <p:nvPr>
            <p:ph type="body" idx="1"/>
          </p:nvPr>
        </p:nvSpPr>
        <p:spPr>
          <a:xfrm>
            <a:off x="702787" y="4388644"/>
            <a:ext cx="5622290" cy="4157663"/>
          </a:xfrm>
          <a:prstGeom prst="rect">
            <a:avLst/>
          </a:prstGeom>
        </p:spPr>
        <p:txBody>
          <a:bodyPr spcFirstLastPara="1" wrap="square" lIns="92934" tIns="92934" rIns="92934" bIns="92934" anchor="t" anchorCtr="0">
            <a:noAutofit/>
          </a:bodyPr>
          <a:lstStyle/>
          <a:p>
            <a:pPr marL="0" indent="0" defTabSz="929488">
              <a:buNone/>
              <a:defRPr/>
            </a:pPr>
            <a:r>
              <a:rPr lang="en-US" b="1" dirty="0"/>
              <a:t>Set Context:</a:t>
            </a:r>
            <a:r>
              <a:rPr lang="en-US" dirty="0"/>
              <a:t> Many people separate “who I am” from “what I do.” Your purpose is discovered when they intersect.</a:t>
            </a:r>
          </a:p>
          <a:p>
            <a:pPr marL="0" indent="0">
              <a:buNone/>
            </a:pPr>
            <a:endParaRPr dirty="0"/>
          </a:p>
        </p:txBody>
      </p:sp>
      <p:sp>
        <p:nvSpPr>
          <p:cNvPr id="276" name="Google Shape;276;p7:notes">
            <a:extLst>
              <a:ext uri="{FF2B5EF4-FFF2-40B4-BE49-F238E27FC236}">
                <a16:creationId xmlns:a16="http://schemas.microsoft.com/office/drawing/2014/main" id="{36E51D3F-DAB6-D98C-5D04-41E3BFED2718}"/>
              </a:ext>
            </a:extLst>
          </p:cNvPr>
          <p:cNvSpPr>
            <a:spLocks noGrp="1" noRot="1" noChangeAspect="1"/>
          </p:cNvSpPr>
          <p:nvPr>
            <p:ph type="sldImg" idx="2"/>
          </p:nvPr>
        </p:nvSpPr>
        <p:spPr>
          <a:xfrm>
            <a:off x="434975" y="693738"/>
            <a:ext cx="6157913"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166666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3.xml"/><Relationship Id="rId5" Type="http://schemas.microsoft.com/office/2007/relationships/hdphoto" Target="../media/hdphoto1.wdp"/><Relationship Id="rId4" Type="http://schemas.openxmlformats.org/officeDocument/2006/relationships/image" Target="../media/image4.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3.xml"/><Relationship Id="rId5" Type="http://schemas.microsoft.com/office/2007/relationships/hdphoto" Target="../media/hdphoto1.wdp"/><Relationship Id="rId4" Type="http://schemas.openxmlformats.org/officeDocument/2006/relationships/image" Target="../media/image4.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3.xml"/><Relationship Id="rId5" Type="http://schemas.microsoft.com/office/2007/relationships/hdphoto" Target="../media/hdphoto1.wdp"/><Relationship Id="rId4" Type="http://schemas.openxmlformats.org/officeDocument/2006/relationships/image" Target="../media/image3.png"/></Relationships>
</file>

<file path=ppt/slideLayouts/_rels/slideLayout2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3.xml"/><Relationship Id="rId5" Type="http://schemas.microsoft.com/office/2007/relationships/hdphoto" Target="../media/hdphoto1.wdp"/><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tx1">
            <a:lumMod val="50000"/>
          </a:schemeClr>
        </a:solidFill>
        <a:effectLst/>
      </p:bgPr>
    </p:bg>
    <p:spTree>
      <p:nvGrpSpPr>
        <p:cNvPr id="1" name="Shape 8"/>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EA67E988-5919-57BB-C7DE-D3EAD38A3045}"/>
              </a:ext>
              <a:ext uri="{C183D7F6-B498-43B3-948B-1728B52AA6E4}">
                <adec:decorative xmlns:adec="http://schemas.microsoft.com/office/drawing/2017/decorative" val="1"/>
              </a:ext>
            </a:extLst>
          </p:cNvPr>
          <p:cNvSpPr/>
          <p:nvPr/>
        </p:nvSpPr>
        <p:spPr>
          <a:xfrm>
            <a:off x="776805" y="9314888"/>
            <a:ext cx="16733520" cy="68579"/>
          </a:xfrm>
          <a:custGeom>
            <a:avLst/>
            <a:gdLst>
              <a:gd name="connsiteX0" fmla="*/ 0 w 8715708"/>
              <a:gd name="connsiteY0" fmla="*/ 0 h 45719"/>
              <a:gd name="connsiteX1" fmla="*/ 3694525 w 8715708"/>
              <a:gd name="connsiteY1" fmla="*/ 0 h 45719"/>
              <a:gd name="connsiteX2" fmla="*/ 5021183 w 8715708"/>
              <a:gd name="connsiteY2" fmla="*/ 0 h 45719"/>
              <a:gd name="connsiteX3" fmla="*/ 8715708 w 8715708"/>
              <a:gd name="connsiteY3" fmla="*/ 0 h 45719"/>
              <a:gd name="connsiteX4" fmla="*/ 8715708 w 8715708"/>
              <a:gd name="connsiteY4" fmla="*/ 45719 h 45719"/>
              <a:gd name="connsiteX5" fmla="*/ 5021183 w 8715708"/>
              <a:gd name="connsiteY5" fmla="*/ 45719 h 45719"/>
              <a:gd name="connsiteX6" fmla="*/ 3694525 w 8715708"/>
              <a:gd name="connsiteY6" fmla="*/ 45719 h 45719"/>
              <a:gd name="connsiteX7" fmla="*/ 0 w 8715708"/>
              <a:gd name="connsiteY7" fmla="*/ 45719 h 4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15708" h="45719">
                <a:moveTo>
                  <a:pt x="0" y="0"/>
                </a:moveTo>
                <a:lnTo>
                  <a:pt x="3694525" y="0"/>
                </a:lnTo>
                <a:lnTo>
                  <a:pt x="5021183" y="0"/>
                </a:lnTo>
                <a:lnTo>
                  <a:pt x="8715708" y="0"/>
                </a:lnTo>
                <a:lnTo>
                  <a:pt x="8715708" y="45719"/>
                </a:lnTo>
                <a:lnTo>
                  <a:pt x="5021183" y="45719"/>
                </a:lnTo>
                <a:lnTo>
                  <a:pt x="3694525" y="45719"/>
                </a:lnTo>
                <a:lnTo>
                  <a:pt x="0" y="4571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100"/>
          </a:p>
        </p:txBody>
      </p:sp>
      <p:sp>
        <p:nvSpPr>
          <p:cNvPr id="2" name="Title 1">
            <a:extLst>
              <a:ext uri="{FF2B5EF4-FFF2-40B4-BE49-F238E27FC236}">
                <a16:creationId xmlns:a16="http://schemas.microsoft.com/office/drawing/2014/main" id="{5B2327B2-BA4B-2C04-0751-5CB63D4AA425}"/>
              </a:ext>
            </a:extLst>
          </p:cNvPr>
          <p:cNvSpPr>
            <a:spLocks noGrp="1"/>
          </p:cNvSpPr>
          <p:nvPr>
            <p:ph type="ctrTitle"/>
          </p:nvPr>
        </p:nvSpPr>
        <p:spPr>
          <a:xfrm>
            <a:off x="781812" y="1467612"/>
            <a:ext cx="16733520" cy="5143500"/>
          </a:xfrm>
        </p:spPr>
        <p:txBody>
          <a:bodyPr anchor="t">
            <a:normAutofit/>
          </a:bodyPr>
          <a:lstStyle>
            <a:lvl1pPr algn="l">
              <a:defRPr sz="10800"/>
            </a:lvl1pPr>
          </a:lstStyle>
          <a:p>
            <a:r>
              <a:rPr lang="en-US" dirty="0"/>
              <a:t>Click to edit Master title style</a:t>
            </a:r>
          </a:p>
        </p:txBody>
      </p:sp>
      <p:sp>
        <p:nvSpPr>
          <p:cNvPr id="3" name="Subtitle 2">
            <a:extLst>
              <a:ext uri="{FF2B5EF4-FFF2-40B4-BE49-F238E27FC236}">
                <a16:creationId xmlns:a16="http://schemas.microsoft.com/office/drawing/2014/main" id="{E7201176-DC7A-4C3D-3D8F-352526DA7B5D}"/>
              </a:ext>
            </a:extLst>
          </p:cNvPr>
          <p:cNvSpPr>
            <a:spLocks noGrp="1"/>
          </p:cNvSpPr>
          <p:nvPr>
            <p:ph type="subTitle" idx="1"/>
          </p:nvPr>
        </p:nvSpPr>
        <p:spPr>
          <a:xfrm>
            <a:off x="781812" y="6720840"/>
            <a:ext cx="10657332" cy="2098548"/>
          </a:xfrm>
        </p:spPr>
        <p:txBody>
          <a:bodyPr anchor="b">
            <a:normAutofit/>
          </a:bodyPr>
          <a:lstStyle>
            <a:lvl1pPr marL="0" indent="0" algn="l">
              <a:buNone/>
              <a:defRPr sz="3300" i="1"/>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C67DC221-9A2E-7459-102F-C3CFB27CC389}"/>
              </a:ext>
            </a:extLst>
          </p:cNvPr>
          <p:cNvSpPr>
            <a:spLocks noGrp="1"/>
          </p:cNvSpPr>
          <p:nvPr>
            <p:ph type="dt" sz="half" idx="10"/>
          </p:nvPr>
        </p:nvSpPr>
        <p:spPr/>
        <p:txBody>
          <a:bodyPr/>
          <a:lstStyle/>
          <a:p>
            <a:fld id="{E80C50CD-E178-4744-9B35-B2F624D6C5E9}" type="datetimeFigureOut">
              <a:rPr lang="en-US" smtClean="0"/>
              <a:t>8/26/2025</a:t>
            </a:fld>
            <a:endParaRPr lang="en-US"/>
          </a:p>
        </p:txBody>
      </p:sp>
      <p:sp>
        <p:nvSpPr>
          <p:cNvPr id="5" name="Footer Placeholder 4">
            <a:extLst>
              <a:ext uri="{FF2B5EF4-FFF2-40B4-BE49-F238E27FC236}">
                <a16:creationId xmlns:a16="http://schemas.microsoft.com/office/drawing/2014/main" id="{A5020671-6F7D-3A03-EEC1-661A87F96F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453D3A-E0F9-8386-2A6C-96671FBB15A5}"/>
              </a:ext>
            </a:extLst>
          </p:cNvPr>
          <p:cNvSpPr>
            <a:spLocks noGrp="1"/>
          </p:cNvSpPr>
          <p:nvPr>
            <p:ph type="sldNum" sz="quarter" idx="12"/>
          </p:nvPr>
        </p:nvSpPr>
        <p:spPr/>
        <p:txBody>
          <a:bodyPr/>
          <a:lstStyle/>
          <a:p>
            <a:fld id="{148CC95F-0247-41B6-91CF-DC97C76A7088}" type="slidenum">
              <a:rPr lang="en-US" smtClean="0"/>
              <a:t>‹#›</a:t>
            </a:fld>
            <a:endParaRPr lang="en-US"/>
          </a:p>
        </p:txBody>
      </p:sp>
    </p:spTree>
    <p:extLst>
      <p:ext uri="{BB962C8B-B14F-4D97-AF65-F5344CB8AC3E}">
        <p14:creationId xmlns:p14="http://schemas.microsoft.com/office/powerpoint/2010/main" val="22769532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A26D03-149A-DAB3-4B2A-E9B74F2E251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3C1E73D-41A7-9934-0990-9208B952329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BB2A3F-E719-673C-5D56-F663712D0E7F}"/>
              </a:ext>
            </a:extLst>
          </p:cNvPr>
          <p:cNvSpPr>
            <a:spLocks noGrp="1"/>
          </p:cNvSpPr>
          <p:nvPr>
            <p:ph type="dt" sz="half" idx="10"/>
          </p:nvPr>
        </p:nvSpPr>
        <p:spPr/>
        <p:txBody>
          <a:bodyPr/>
          <a:lstStyle/>
          <a:p>
            <a:fld id="{E80C50CD-E178-4744-9B35-B2F624D6C5E9}" type="datetimeFigureOut">
              <a:rPr lang="en-US" smtClean="0"/>
              <a:t>8/26/2025</a:t>
            </a:fld>
            <a:endParaRPr lang="en-US"/>
          </a:p>
        </p:txBody>
      </p:sp>
      <p:sp>
        <p:nvSpPr>
          <p:cNvPr id="5" name="Footer Placeholder 4">
            <a:extLst>
              <a:ext uri="{FF2B5EF4-FFF2-40B4-BE49-F238E27FC236}">
                <a16:creationId xmlns:a16="http://schemas.microsoft.com/office/drawing/2014/main" id="{04AE594A-52F5-D85E-343C-ADFEE3C72E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7D5C9C-B2E2-FC26-E459-9E880EF975BA}"/>
              </a:ext>
            </a:extLst>
          </p:cNvPr>
          <p:cNvSpPr>
            <a:spLocks noGrp="1"/>
          </p:cNvSpPr>
          <p:nvPr>
            <p:ph type="sldNum" sz="quarter" idx="12"/>
          </p:nvPr>
        </p:nvSpPr>
        <p:spPr/>
        <p:txBody>
          <a:bodyPr/>
          <a:lstStyle/>
          <a:p>
            <a:fld id="{148CC95F-0247-41B6-91CF-DC97C76A7088}" type="slidenum">
              <a:rPr lang="en-US" smtClean="0"/>
              <a:t>‹#›</a:t>
            </a:fld>
            <a:endParaRPr lang="en-US"/>
          </a:p>
        </p:txBody>
      </p:sp>
    </p:spTree>
    <p:extLst>
      <p:ext uri="{BB962C8B-B14F-4D97-AF65-F5344CB8AC3E}">
        <p14:creationId xmlns:p14="http://schemas.microsoft.com/office/powerpoint/2010/main" val="16333726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29D51F-B2D5-2804-4F7C-C99850FBD05B}"/>
              </a:ext>
            </a:extLst>
          </p:cNvPr>
          <p:cNvSpPr>
            <a:spLocks noGrp="1"/>
          </p:cNvSpPr>
          <p:nvPr>
            <p:ph type="title"/>
          </p:nvPr>
        </p:nvSpPr>
        <p:spPr>
          <a:xfrm>
            <a:off x="781812" y="1467612"/>
            <a:ext cx="7530084" cy="6432804"/>
          </a:xfrm>
        </p:spPr>
        <p:txBody>
          <a:bodyPr anchor="t">
            <a:normAutofit/>
          </a:bodyPr>
          <a:lstStyle>
            <a:lvl1pPr>
              <a:defRPr sz="8100"/>
            </a:lvl1pPr>
          </a:lstStyle>
          <a:p>
            <a:r>
              <a:rPr lang="en-US" dirty="0"/>
              <a:t>Click to edit Master title style</a:t>
            </a:r>
          </a:p>
        </p:txBody>
      </p:sp>
      <p:sp>
        <p:nvSpPr>
          <p:cNvPr id="3" name="Text Placeholder 2">
            <a:extLst>
              <a:ext uri="{FF2B5EF4-FFF2-40B4-BE49-F238E27FC236}">
                <a16:creationId xmlns:a16="http://schemas.microsoft.com/office/drawing/2014/main" id="{15FE5516-03B6-C488-EB4A-68AE681EDFB8}"/>
              </a:ext>
            </a:extLst>
          </p:cNvPr>
          <p:cNvSpPr>
            <a:spLocks noGrp="1"/>
          </p:cNvSpPr>
          <p:nvPr>
            <p:ph type="body" idx="1"/>
          </p:nvPr>
        </p:nvSpPr>
        <p:spPr>
          <a:xfrm>
            <a:off x="781812" y="7900416"/>
            <a:ext cx="7530084" cy="1632204"/>
          </a:xfrm>
        </p:spPr>
        <p:txBody>
          <a:bodyPr anchor="b">
            <a:normAutofit/>
          </a:bodyPr>
          <a:lstStyle>
            <a:lvl1pPr marL="0" indent="0">
              <a:buNone/>
              <a:defRPr sz="3300" i="1">
                <a:solidFill>
                  <a:schemeClr val="tx1">
                    <a:tint val="82000"/>
                  </a:schemeClr>
                </a:solidFill>
              </a:defRPr>
            </a:lvl1pPr>
            <a:lvl2pPr marL="685800" indent="0">
              <a:buNone/>
              <a:defRPr sz="3000">
                <a:solidFill>
                  <a:schemeClr val="tx1">
                    <a:tint val="82000"/>
                  </a:schemeClr>
                </a:solidFill>
              </a:defRPr>
            </a:lvl2pPr>
            <a:lvl3pPr marL="1371600" indent="0">
              <a:buNone/>
              <a:defRPr sz="2700">
                <a:solidFill>
                  <a:schemeClr val="tx1">
                    <a:tint val="82000"/>
                  </a:schemeClr>
                </a:solidFill>
              </a:defRPr>
            </a:lvl3pPr>
            <a:lvl4pPr marL="2057400" indent="0">
              <a:buNone/>
              <a:defRPr sz="2400">
                <a:solidFill>
                  <a:schemeClr val="tx1">
                    <a:tint val="82000"/>
                  </a:schemeClr>
                </a:solidFill>
              </a:defRPr>
            </a:lvl4pPr>
            <a:lvl5pPr marL="2743200" indent="0">
              <a:buNone/>
              <a:defRPr sz="2400">
                <a:solidFill>
                  <a:schemeClr val="tx1">
                    <a:tint val="82000"/>
                  </a:schemeClr>
                </a:solidFill>
              </a:defRPr>
            </a:lvl5pPr>
            <a:lvl6pPr marL="3429000" indent="0">
              <a:buNone/>
              <a:defRPr sz="2400">
                <a:solidFill>
                  <a:schemeClr val="tx1">
                    <a:tint val="82000"/>
                  </a:schemeClr>
                </a:solidFill>
              </a:defRPr>
            </a:lvl6pPr>
            <a:lvl7pPr marL="4114800" indent="0">
              <a:buNone/>
              <a:defRPr sz="2400">
                <a:solidFill>
                  <a:schemeClr val="tx1">
                    <a:tint val="82000"/>
                  </a:schemeClr>
                </a:solidFill>
              </a:defRPr>
            </a:lvl7pPr>
            <a:lvl8pPr marL="4800600" indent="0">
              <a:buNone/>
              <a:defRPr sz="2400">
                <a:solidFill>
                  <a:schemeClr val="tx1">
                    <a:tint val="82000"/>
                  </a:schemeClr>
                </a:solidFill>
              </a:defRPr>
            </a:lvl8pPr>
            <a:lvl9pPr marL="5486400" indent="0">
              <a:buNone/>
              <a:defRPr sz="2400">
                <a:solidFill>
                  <a:schemeClr val="tx1">
                    <a:tint val="82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50ECB4D7-49A7-D050-70B9-11A1E2D445D8}"/>
              </a:ext>
            </a:extLst>
          </p:cNvPr>
          <p:cNvSpPr>
            <a:spLocks noGrp="1"/>
          </p:cNvSpPr>
          <p:nvPr>
            <p:ph type="dt" sz="half" idx="10"/>
          </p:nvPr>
        </p:nvSpPr>
        <p:spPr/>
        <p:txBody>
          <a:bodyPr/>
          <a:lstStyle/>
          <a:p>
            <a:fld id="{E80C50CD-E178-4744-9B35-B2F624D6C5E9}" type="datetimeFigureOut">
              <a:rPr lang="en-US" smtClean="0"/>
              <a:t>8/26/2025</a:t>
            </a:fld>
            <a:endParaRPr lang="en-US"/>
          </a:p>
        </p:txBody>
      </p:sp>
      <p:sp>
        <p:nvSpPr>
          <p:cNvPr id="5" name="Footer Placeholder 4">
            <a:extLst>
              <a:ext uri="{FF2B5EF4-FFF2-40B4-BE49-F238E27FC236}">
                <a16:creationId xmlns:a16="http://schemas.microsoft.com/office/drawing/2014/main" id="{8A9A913F-AD00-C1EE-B01A-8590671C01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14FC386-B2AF-6FAD-D053-E22D48CD7285}"/>
              </a:ext>
            </a:extLst>
          </p:cNvPr>
          <p:cNvSpPr>
            <a:spLocks noGrp="1"/>
          </p:cNvSpPr>
          <p:nvPr>
            <p:ph type="sldNum" sz="quarter" idx="12"/>
          </p:nvPr>
        </p:nvSpPr>
        <p:spPr/>
        <p:txBody>
          <a:bodyPr/>
          <a:lstStyle/>
          <a:p>
            <a:fld id="{148CC95F-0247-41B6-91CF-DC97C76A7088}" type="slidenum">
              <a:rPr lang="en-US" smtClean="0"/>
              <a:t>‹#›</a:t>
            </a:fld>
            <a:endParaRPr lang="en-US"/>
          </a:p>
        </p:txBody>
      </p:sp>
      <p:sp>
        <p:nvSpPr>
          <p:cNvPr id="7" name="Rectangle 6">
            <a:extLst>
              <a:ext uri="{FF2B5EF4-FFF2-40B4-BE49-F238E27FC236}">
                <a16:creationId xmlns:a16="http://schemas.microsoft.com/office/drawing/2014/main" id="{4E1E1B67-3BFF-F04B-52F4-7E724FB3B24D}"/>
              </a:ext>
            </a:extLst>
          </p:cNvPr>
          <p:cNvSpPr/>
          <p:nvPr/>
        </p:nvSpPr>
        <p:spPr>
          <a:xfrm>
            <a:off x="776806" y="762136"/>
            <a:ext cx="7531775" cy="223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a:p>
        </p:txBody>
      </p:sp>
    </p:spTree>
    <p:extLst>
      <p:ext uri="{BB962C8B-B14F-4D97-AF65-F5344CB8AC3E}">
        <p14:creationId xmlns:p14="http://schemas.microsoft.com/office/powerpoint/2010/main" val="38152674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E3B21-CF4D-1B01-0F4E-D32C1B218B63}"/>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1FB39FF2-6858-B514-B695-58442557D0C1}"/>
              </a:ext>
            </a:extLst>
          </p:cNvPr>
          <p:cNvSpPr>
            <a:spLocks noGrp="1"/>
          </p:cNvSpPr>
          <p:nvPr>
            <p:ph sz="half" idx="1"/>
          </p:nvPr>
        </p:nvSpPr>
        <p:spPr>
          <a:xfrm>
            <a:off x="781812" y="3867912"/>
            <a:ext cx="7749540" cy="56509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FA30130-974D-B91D-5B93-EC52AABDB5B0}"/>
              </a:ext>
            </a:extLst>
          </p:cNvPr>
          <p:cNvSpPr>
            <a:spLocks noGrp="1"/>
          </p:cNvSpPr>
          <p:nvPr>
            <p:ph sz="half" idx="2"/>
          </p:nvPr>
        </p:nvSpPr>
        <p:spPr>
          <a:xfrm>
            <a:off x="9779508" y="3867912"/>
            <a:ext cx="7749540" cy="56509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15BED99-6FD7-9C6B-1152-A6E42715BB79}"/>
              </a:ext>
            </a:extLst>
          </p:cNvPr>
          <p:cNvSpPr>
            <a:spLocks noGrp="1"/>
          </p:cNvSpPr>
          <p:nvPr>
            <p:ph type="dt" sz="half" idx="10"/>
          </p:nvPr>
        </p:nvSpPr>
        <p:spPr/>
        <p:txBody>
          <a:bodyPr/>
          <a:lstStyle/>
          <a:p>
            <a:fld id="{E80C50CD-E178-4744-9B35-B2F624D6C5E9}" type="datetimeFigureOut">
              <a:rPr lang="en-US" smtClean="0"/>
              <a:t>8/26/2025</a:t>
            </a:fld>
            <a:endParaRPr lang="en-US"/>
          </a:p>
        </p:txBody>
      </p:sp>
      <p:sp>
        <p:nvSpPr>
          <p:cNvPr id="6" name="Footer Placeholder 5">
            <a:extLst>
              <a:ext uri="{FF2B5EF4-FFF2-40B4-BE49-F238E27FC236}">
                <a16:creationId xmlns:a16="http://schemas.microsoft.com/office/drawing/2014/main" id="{BA253AAC-5967-2565-A715-82D3505ABF0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4B51313-69FB-E016-3CC1-62CA476ED214}"/>
              </a:ext>
            </a:extLst>
          </p:cNvPr>
          <p:cNvSpPr>
            <a:spLocks noGrp="1"/>
          </p:cNvSpPr>
          <p:nvPr>
            <p:ph type="sldNum" sz="quarter" idx="12"/>
          </p:nvPr>
        </p:nvSpPr>
        <p:spPr/>
        <p:txBody>
          <a:bodyPr/>
          <a:lstStyle/>
          <a:p>
            <a:fld id="{148CC95F-0247-41B6-91CF-DC97C76A7088}" type="slidenum">
              <a:rPr lang="en-US" smtClean="0"/>
              <a:t>‹#›</a:t>
            </a:fld>
            <a:endParaRPr lang="en-US"/>
          </a:p>
        </p:txBody>
      </p:sp>
    </p:spTree>
    <p:extLst>
      <p:ext uri="{BB962C8B-B14F-4D97-AF65-F5344CB8AC3E}">
        <p14:creationId xmlns:p14="http://schemas.microsoft.com/office/powerpoint/2010/main" val="4634906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B3DF9D-B849-CE37-97E4-AD37F880677F}"/>
              </a:ext>
            </a:extLst>
          </p:cNvPr>
          <p:cNvSpPr>
            <a:spLocks noGrp="1"/>
          </p:cNvSpPr>
          <p:nvPr>
            <p:ph type="title"/>
          </p:nvPr>
        </p:nvSpPr>
        <p:spPr>
          <a:xfrm>
            <a:off x="781812" y="1467612"/>
            <a:ext cx="16747236" cy="1824228"/>
          </a:xfrm>
        </p:spPr>
        <p:txBody>
          <a:bodyPr/>
          <a:lstStyle/>
          <a:p>
            <a:r>
              <a:rPr lang="en-US"/>
              <a:t>Click to edit Master title style</a:t>
            </a:r>
          </a:p>
        </p:txBody>
      </p:sp>
      <p:sp>
        <p:nvSpPr>
          <p:cNvPr id="3" name="Text Placeholder 2">
            <a:extLst>
              <a:ext uri="{FF2B5EF4-FFF2-40B4-BE49-F238E27FC236}">
                <a16:creationId xmlns:a16="http://schemas.microsoft.com/office/drawing/2014/main" id="{79D4C626-4008-960A-E601-6AA9F4BB8D8B}"/>
              </a:ext>
            </a:extLst>
          </p:cNvPr>
          <p:cNvSpPr>
            <a:spLocks noGrp="1"/>
          </p:cNvSpPr>
          <p:nvPr>
            <p:ph type="body" idx="1"/>
          </p:nvPr>
        </p:nvSpPr>
        <p:spPr>
          <a:xfrm>
            <a:off x="781812" y="3511296"/>
            <a:ext cx="7749540" cy="987552"/>
          </a:xfrm>
        </p:spPr>
        <p:txBody>
          <a:bodyPr anchor="b">
            <a:normAutofit/>
          </a:bodyPr>
          <a:lstStyle>
            <a:lvl1pPr marL="0" indent="0">
              <a:buNone/>
              <a:defRPr sz="3300" b="0" i="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806E8D6C-AC07-ED6B-2EA8-9C40A5AEA748}"/>
              </a:ext>
            </a:extLst>
          </p:cNvPr>
          <p:cNvSpPr>
            <a:spLocks noGrp="1"/>
          </p:cNvSpPr>
          <p:nvPr>
            <p:ph sz="half" idx="2"/>
          </p:nvPr>
        </p:nvSpPr>
        <p:spPr>
          <a:xfrm>
            <a:off x="781812" y="4553712"/>
            <a:ext cx="7749540" cy="496519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3C52617E-C6D9-246B-E7B7-8159DF17C0A3}"/>
              </a:ext>
            </a:extLst>
          </p:cNvPr>
          <p:cNvSpPr>
            <a:spLocks noGrp="1"/>
          </p:cNvSpPr>
          <p:nvPr>
            <p:ph type="body" sz="quarter" idx="3"/>
          </p:nvPr>
        </p:nvSpPr>
        <p:spPr>
          <a:xfrm>
            <a:off x="9779508" y="3511296"/>
            <a:ext cx="7749540" cy="987552"/>
          </a:xfrm>
        </p:spPr>
        <p:txBody>
          <a:bodyPr anchor="b">
            <a:normAutofit/>
          </a:bodyPr>
          <a:lstStyle>
            <a:lvl1pPr marL="0" indent="0">
              <a:buNone/>
              <a:defRPr sz="3300" b="0" i="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3DBC2094-7EBC-02C5-5AB5-233E63080A9C}"/>
              </a:ext>
            </a:extLst>
          </p:cNvPr>
          <p:cNvSpPr>
            <a:spLocks noGrp="1"/>
          </p:cNvSpPr>
          <p:nvPr>
            <p:ph sz="quarter" idx="4"/>
          </p:nvPr>
        </p:nvSpPr>
        <p:spPr>
          <a:xfrm>
            <a:off x="9779508" y="4553712"/>
            <a:ext cx="7749540" cy="496519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23010BD2-59B4-FD2E-3C5E-C83AE6003985}"/>
              </a:ext>
            </a:extLst>
          </p:cNvPr>
          <p:cNvSpPr>
            <a:spLocks noGrp="1"/>
          </p:cNvSpPr>
          <p:nvPr>
            <p:ph type="dt" sz="half" idx="10"/>
          </p:nvPr>
        </p:nvSpPr>
        <p:spPr/>
        <p:txBody>
          <a:bodyPr/>
          <a:lstStyle/>
          <a:p>
            <a:fld id="{E80C50CD-E178-4744-9B35-B2F624D6C5E9}" type="datetimeFigureOut">
              <a:rPr lang="en-US" smtClean="0"/>
              <a:t>8/26/2025</a:t>
            </a:fld>
            <a:endParaRPr lang="en-US"/>
          </a:p>
        </p:txBody>
      </p:sp>
      <p:sp>
        <p:nvSpPr>
          <p:cNvPr id="8" name="Footer Placeholder 7">
            <a:extLst>
              <a:ext uri="{FF2B5EF4-FFF2-40B4-BE49-F238E27FC236}">
                <a16:creationId xmlns:a16="http://schemas.microsoft.com/office/drawing/2014/main" id="{E72B35C4-A654-7759-BDA0-94D9D1A2166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55F4347-2EC0-CA6E-2637-8048456D7ECB}"/>
              </a:ext>
            </a:extLst>
          </p:cNvPr>
          <p:cNvSpPr>
            <a:spLocks noGrp="1"/>
          </p:cNvSpPr>
          <p:nvPr>
            <p:ph type="sldNum" sz="quarter" idx="12"/>
          </p:nvPr>
        </p:nvSpPr>
        <p:spPr/>
        <p:txBody>
          <a:bodyPr/>
          <a:lstStyle/>
          <a:p>
            <a:fld id="{148CC95F-0247-41B6-91CF-DC97C76A7088}" type="slidenum">
              <a:rPr lang="en-US" smtClean="0"/>
              <a:t>‹#›</a:t>
            </a:fld>
            <a:endParaRPr lang="en-US"/>
          </a:p>
        </p:txBody>
      </p:sp>
    </p:spTree>
    <p:extLst>
      <p:ext uri="{BB962C8B-B14F-4D97-AF65-F5344CB8AC3E}">
        <p14:creationId xmlns:p14="http://schemas.microsoft.com/office/powerpoint/2010/main" val="9726192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34716D-52F2-C7FB-83B1-2DA1AD375EAE}"/>
              </a:ext>
            </a:extLst>
          </p:cNvPr>
          <p:cNvSpPr>
            <a:spLocks noGrp="1"/>
          </p:cNvSpPr>
          <p:nvPr>
            <p:ph type="title"/>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id="{56F4A371-AC27-6A28-32E6-74A28371BF55}"/>
              </a:ext>
            </a:extLst>
          </p:cNvPr>
          <p:cNvSpPr>
            <a:spLocks noGrp="1"/>
          </p:cNvSpPr>
          <p:nvPr>
            <p:ph type="dt" sz="half" idx="10"/>
          </p:nvPr>
        </p:nvSpPr>
        <p:spPr/>
        <p:txBody>
          <a:bodyPr/>
          <a:lstStyle/>
          <a:p>
            <a:fld id="{E80C50CD-E178-4744-9B35-B2F624D6C5E9}" type="datetimeFigureOut">
              <a:rPr lang="en-US" smtClean="0"/>
              <a:t>8/26/2025</a:t>
            </a:fld>
            <a:endParaRPr lang="en-US"/>
          </a:p>
        </p:txBody>
      </p:sp>
      <p:sp>
        <p:nvSpPr>
          <p:cNvPr id="4" name="Footer Placeholder 3">
            <a:extLst>
              <a:ext uri="{FF2B5EF4-FFF2-40B4-BE49-F238E27FC236}">
                <a16:creationId xmlns:a16="http://schemas.microsoft.com/office/drawing/2014/main" id="{D155941A-A24E-885D-E894-0326F4C4004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9D5E5B4-971F-FF6A-1B07-A5C85370552D}"/>
              </a:ext>
            </a:extLst>
          </p:cNvPr>
          <p:cNvSpPr>
            <a:spLocks noGrp="1"/>
          </p:cNvSpPr>
          <p:nvPr>
            <p:ph type="sldNum" sz="quarter" idx="12"/>
          </p:nvPr>
        </p:nvSpPr>
        <p:spPr/>
        <p:txBody>
          <a:bodyPr/>
          <a:lstStyle/>
          <a:p>
            <a:fld id="{148CC95F-0247-41B6-91CF-DC97C76A7088}" type="slidenum">
              <a:rPr lang="en-US" smtClean="0"/>
              <a:t>‹#›</a:t>
            </a:fld>
            <a:endParaRPr lang="en-US"/>
          </a:p>
        </p:txBody>
      </p:sp>
    </p:spTree>
    <p:extLst>
      <p:ext uri="{BB962C8B-B14F-4D97-AF65-F5344CB8AC3E}">
        <p14:creationId xmlns:p14="http://schemas.microsoft.com/office/powerpoint/2010/main" val="40619592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99F431F-E6DC-4137-3092-A30A0A3628EC}"/>
              </a:ext>
            </a:extLst>
          </p:cNvPr>
          <p:cNvSpPr>
            <a:spLocks noGrp="1"/>
          </p:cNvSpPr>
          <p:nvPr>
            <p:ph type="dt" sz="half" idx="10"/>
          </p:nvPr>
        </p:nvSpPr>
        <p:spPr/>
        <p:txBody>
          <a:bodyPr/>
          <a:lstStyle/>
          <a:p>
            <a:fld id="{E80C50CD-E178-4744-9B35-B2F624D6C5E9}" type="datetimeFigureOut">
              <a:rPr lang="en-US" smtClean="0"/>
              <a:t>8/26/2025</a:t>
            </a:fld>
            <a:endParaRPr lang="en-US"/>
          </a:p>
        </p:txBody>
      </p:sp>
      <p:sp>
        <p:nvSpPr>
          <p:cNvPr id="3" name="Footer Placeholder 2">
            <a:extLst>
              <a:ext uri="{FF2B5EF4-FFF2-40B4-BE49-F238E27FC236}">
                <a16:creationId xmlns:a16="http://schemas.microsoft.com/office/drawing/2014/main" id="{06AC814B-67B4-C70F-FA51-6205D5E2CB8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1EAA9C9-D895-DD20-1089-EA75EA428951}"/>
              </a:ext>
            </a:extLst>
          </p:cNvPr>
          <p:cNvSpPr>
            <a:spLocks noGrp="1"/>
          </p:cNvSpPr>
          <p:nvPr>
            <p:ph type="sldNum" sz="quarter" idx="12"/>
          </p:nvPr>
        </p:nvSpPr>
        <p:spPr/>
        <p:txBody>
          <a:bodyPr/>
          <a:lstStyle/>
          <a:p>
            <a:fld id="{148CC95F-0247-41B6-91CF-DC97C76A7088}" type="slidenum">
              <a:rPr lang="en-US" smtClean="0"/>
              <a:t>‹#›</a:t>
            </a:fld>
            <a:endParaRPr lang="en-US"/>
          </a:p>
        </p:txBody>
      </p:sp>
    </p:spTree>
    <p:extLst>
      <p:ext uri="{BB962C8B-B14F-4D97-AF65-F5344CB8AC3E}">
        <p14:creationId xmlns:p14="http://schemas.microsoft.com/office/powerpoint/2010/main" val="35656964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B50562-884C-9053-70C1-3B72A0B45EA6}"/>
              </a:ext>
            </a:extLst>
          </p:cNvPr>
          <p:cNvSpPr>
            <a:spLocks noGrp="1"/>
          </p:cNvSpPr>
          <p:nvPr>
            <p:ph type="title"/>
          </p:nvPr>
        </p:nvSpPr>
        <p:spPr>
          <a:xfrm>
            <a:off x="781812" y="1467612"/>
            <a:ext cx="7530084" cy="3689604"/>
          </a:xfrm>
        </p:spPr>
        <p:txBody>
          <a:bodyPr anchor="t">
            <a:noAutofit/>
          </a:bodyPr>
          <a:lstStyle>
            <a:lvl1pPr>
              <a:defRPr sz="6600"/>
            </a:lvl1pPr>
          </a:lstStyle>
          <a:p>
            <a:r>
              <a:rPr lang="en-US" dirty="0"/>
              <a:t>Click to edit Master title style</a:t>
            </a:r>
          </a:p>
        </p:txBody>
      </p:sp>
      <p:sp>
        <p:nvSpPr>
          <p:cNvPr id="3" name="Content Placeholder 2">
            <a:extLst>
              <a:ext uri="{FF2B5EF4-FFF2-40B4-BE49-F238E27FC236}">
                <a16:creationId xmlns:a16="http://schemas.microsoft.com/office/drawing/2014/main" id="{0318F509-68F0-39D5-1A8B-CE246715AE46}"/>
              </a:ext>
            </a:extLst>
          </p:cNvPr>
          <p:cNvSpPr>
            <a:spLocks noGrp="1"/>
          </p:cNvSpPr>
          <p:nvPr>
            <p:ph idx="1"/>
          </p:nvPr>
        </p:nvSpPr>
        <p:spPr>
          <a:xfrm>
            <a:off x="9779508" y="1481136"/>
            <a:ext cx="7749540" cy="8037576"/>
          </a:xfrm>
        </p:spPr>
        <p:txBody>
          <a:bodyPr>
            <a:normAutofit/>
          </a:bodyPr>
          <a:lstStyle>
            <a:lvl1pPr>
              <a:defRPr sz="3000"/>
            </a:lvl1pPr>
            <a:lvl2pPr>
              <a:defRPr sz="2700"/>
            </a:lvl2pPr>
            <a:lvl3pPr>
              <a:defRPr sz="2400"/>
            </a:lvl3pPr>
            <a:lvl4pPr>
              <a:defRPr sz="2100"/>
            </a:lvl4pPr>
            <a:lvl5pPr>
              <a:defRPr sz="2100"/>
            </a:lvl5pPr>
            <a:lvl6pPr>
              <a:defRPr sz="3000"/>
            </a:lvl6pPr>
            <a:lvl7pPr>
              <a:defRPr sz="3000"/>
            </a:lvl7pPr>
            <a:lvl8pPr>
              <a:defRPr sz="3000"/>
            </a:lvl8pPr>
            <a:lvl9pPr>
              <a:defRPr sz="3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F158E37C-27CE-3A84-FC74-BDCCD8A9A3EC}"/>
              </a:ext>
            </a:extLst>
          </p:cNvPr>
          <p:cNvSpPr>
            <a:spLocks noGrp="1"/>
          </p:cNvSpPr>
          <p:nvPr>
            <p:ph type="body" sz="half" idx="2"/>
          </p:nvPr>
        </p:nvSpPr>
        <p:spPr>
          <a:xfrm>
            <a:off x="781812" y="5362956"/>
            <a:ext cx="7530084" cy="4155948"/>
          </a:xfrm>
        </p:spPr>
        <p:txBody>
          <a:bodyPr>
            <a:normAutofit/>
          </a:bodyPr>
          <a:lstStyle>
            <a:lvl1pPr marL="0" indent="0">
              <a:buNone/>
              <a:defRPr sz="3300" i="1"/>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02A95F79-E23E-11D2-40BF-66ED340195DB}"/>
              </a:ext>
            </a:extLst>
          </p:cNvPr>
          <p:cNvSpPr>
            <a:spLocks noGrp="1"/>
          </p:cNvSpPr>
          <p:nvPr>
            <p:ph type="dt" sz="half" idx="10"/>
          </p:nvPr>
        </p:nvSpPr>
        <p:spPr/>
        <p:txBody>
          <a:bodyPr/>
          <a:lstStyle/>
          <a:p>
            <a:fld id="{E80C50CD-E178-4744-9B35-B2F624D6C5E9}" type="datetimeFigureOut">
              <a:rPr lang="en-US" smtClean="0"/>
              <a:t>8/26/2025</a:t>
            </a:fld>
            <a:endParaRPr lang="en-US"/>
          </a:p>
        </p:txBody>
      </p:sp>
      <p:sp>
        <p:nvSpPr>
          <p:cNvPr id="6" name="Footer Placeholder 5">
            <a:extLst>
              <a:ext uri="{FF2B5EF4-FFF2-40B4-BE49-F238E27FC236}">
                <a16:creationId xmlns:a16="http://schemas.microsoft.com/office/drawing/2014/main" id="{4457F7FC-06F3-3D89-5D1A-4EC4B1D7355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554ACD5-6E0B-5713-DC9A-41E9D62AB12D}"/>
              </a:ext>
            </a:extLst>
          </p:cNvPr>
          <p:cNvSpPr>
            <a:spLocks noGrp="1"/>
          </p:cNvSpPr>
          <p:nvPr>
            <p:ph type="sldNum" sz="quarter" idx="12"/>
          </p:nvPr>
        </p:nvSpPr>
        <p:spPr/>
        <p:txBody>
          <a:bodyPr/>
          <a:lstStyle/>
          <a:p>
            <a:fld id="{148CC95F-0247-41B6-91CF-DC97C76A7088}" type="slidenum">
              <a:rPr lang="en-US" smtClean="0"/>
              <a:t>‹#›</a:t>
            </a:fld>
            <a:endParaRPr lang="en-US"/>
          </a:p>
        </p:txBody>
      </p:sp>
    </p:spTree>
    <p:extLst>
      <p:ext uri="{BB962C8B-B14F-4D97-AF65-F5344CB8AC3E}">
        <p14:creationId xmlns:p14="http://schemas.microsoft.com/office/powerpoint/2010/main" val="30103608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5B2D45-7CDB-D38C-2AAE-273F797674E1}"/>
              </a:ext>
            </a:extLst>
          </p:cNvPr>
          <p:cNvSpPr>
            <a:spLocks noGrp="1"/>
          </p:cNvSpPr>
          <p:nvPr>
            <p:ph type="title"/>
          </p:nvPr>
        </p:nvSpPr>
        <p:spPr>
          <a:xfrm>
            <a:off x="781812" y="1467612"/>
            <a:ext cx="7530084" cy="3689604"/>
          </a:xfrm>
        </p:spPr>
        <p:txBody>
          <a:bodyPr anchor="t">
            <a:noAutofit/>
          </a:bodyPr>
          <a:lstStyle>
            <a:lvl1pPr>
              <a:defRPr sz="6600"/>
            </a:lvl1pPr>
          </a:lstStyle>
          <a:p>
            <a:r>
              <a:rPr lang="en-US" dirty="0"/>
              <a:t>Click to edit Master title style</a:t>
            </a:r>
          </a:p>
        </p:txBody>
      </p:sp>
      <p:sp>
        <p:nvSpPr>
          <p:cNvPr id="3" name="Picture Placeholder 2">
            <a:extLst>
              <a:ext uri="{FF2B5EF4-FFF2-40B4-BE49-F238E27FC236}">
                <a16:creationId xmlns:a16="http://schemas.microsoft.com/office/drawing/2014/main" id="{CCBF0855-1744-56E4-B115-3A3C5EA7834B}"/>
              </a:ext>
            </a:extLst>
          </p:cNvPr>
          <p:cNvSpPr>
            <a:spLocks noGrp="1"/>
          </p:cNvSpPr>
          <p:nvPr>
            <p:ph type="pic" idx="1"/>
          </p:nvPr>
        </p:nvSpPr>
        <p:spPr>
          <a:xfrm>
            <a:off x="9779508" y="1481136"/>
            <a:ext cx="7749540" cy="8037576"/>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385E8A1D-28AE-4A19-BD96-401D4822A53D}"/>
              </a:ext>
            </a:extLst>
          </p:cNvPr>
          <p:cNvSpPr>
            <a:spLocks noGrp="1"/>
          </p:cNvSpPr>
          <p:nvPr>
            <p:ph type="body" sz="half" idx="2"/>
          </p:nvPr>
        </p:nvSpPr>
        <p:spPr>
          <a:xfrm>
            <a:off x="781812" y="5362956"/>
            <a:ext cx="7530084" cy="4155948"/>
          </a:xfrm>
        </p:spPr>
        <p:txBody>
          <a:bodyPr>
            <a:normAutofit/>
          </a:bodyPr>
          <a:lstStyle>
            <a:lvl1pPr marL="0" indent="0">
              <a:buNone/>
              <a:defRPr sz="3300" i="1"/>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97327DDB-CE95-4C89-DFC5-7DDBFC24E89C}"/>
              </a:ext>
            </a:extLst>
          </p:cNvPr>
          <p:cNvSpPr>
            <a:spLocks noGrp="1"/>
          </p:cNvSpPr>
          <p:nvPr>
            <p:ph type="dt" sz="half" idx="10"/>
          </p:nvPr>
        </p:nvSpPr>
        <p:spPr/>
        <p:txBody>
          <a:bodyPr/>
          <a:lstStyle/>
          <a:p>
            <a:fld id="{E80C50CD-E178-4744-9B35-B2F624D6C5E9}" type="datetimeFigureOut">
              <a:rPr lang="en-US" smtClean="0"/>
              <a:t>8/26/2025</a:t>
            </a:fld>
            <a:endParaRPr lang="en-US"/>
          </a:p>
        </p:txBody>
      </p:sp>
      <p:sp>
        <p:nvSpPr>
          <p:cNvPr id="6" name="Footer Placeholder 5">
            <a:extLst>
              <a:ext uri="{FF2B5EF4-FFF2-40B4-BE49-F238E27FC236}">
                <a16:creationId xmlns:a16="http://schemas.microsoft.com/office/drawing/2014/main" id="{0522C835-F3B5-943C-FFC4-D5BA9666AF3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8709891-6E3C-ADED-01DD-15FCED37AF4A}"/>
              </a:ext>
            </a:extLst>
          </p:cNvPr>
          <p:cNvSpPr>
            <a:spLocks noGrp="1"/>
          </p:cNvSpPr>
          <p:nvPr>
            <p:ph type="sldNum" sz="quarter" idx="12"/>
          </p:nvPr>
        </p:nvSpPr>
        <p:spPr/>
        <p:txBody>
          <a:bodyPr/>
          <a:lstStyle/>
          <a:p>
            <a:fld id="{148CC95F-0247-41B6-91CF-DC97C76A7088}" type="slidenum">
              <a:rPr lang="en-US" smtClean="0"/>
              <a:t>‹#›</a:t>
            </a:fld>
            <a:endParaRPr lang="en-US"/>
          </a:p>
        </p:txBody>
      </p:sp>
    </p:spTree>
    <p:extLst>
      <p:ext uri="{BB962C8B-B14F-4D97-AF65-F5344CB8AC3E}">
        <p14:creationId xmlns:p14="http://schemas.microsoft.com/office/powerpoint/2010/main" val="42635931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C36771-E72D-FAD8-771E-3E196DD2E1C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B5BB827-257D-60D9-792F-E6959004297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E5D2E7-C856-F78A-E88C-375474982A5F}"/>
              </a:ext>
            </a:extLst>
          </p:cNvPr>
          <p:cNvSpPr>
            <a:spLocks noGrp="1"/>
          </p:cNvSpPr>
          <p:nvPr>
            <p:ph type="dt" sz="half" idx="10"/>
          </p:nvPr>
        </p:nvSpPr>
        <p:spPr/>
        <p:txBody>
          <a:bodyPr/>
          <a:lstStyle/>
          <a:p>
            <a:fld id="{E80C50CD-E178-4744-9B35-B2F624D6C5E9}" type="datetimeFigureOut">
              <a:rPr lang="en-US" smtClean="0"/>
              <a:t>8/26/2025</a:t>
            </a:fld>
            <a:endParaRPr lang="en-US"/>
          </a:p>
        </p:txBody>
      </p:sp>
      <p:sp>
        <p:nvSpPr>
          <p:cNvPr id="5" name="Footer Placeholder 4">
            <a:extLst>
              <a:ext uri="{FF2B5EF4-FFF2-40B4-BE49-F238E27FC236}">
                <a16:creationId xmlns:a16="http://schemas.microsoft.com/office/drawing/2014/main" id="{0FDAB289-9591-51C9-9E3C-B6F2ACC6A6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FE037C-790D-7442-8E43-D2740B3952B1}"/>
              </a:ext>
            </a:extLst>
          </p:cNvPr>
          <p:cNvSpPr>
            <a:spLocks noGrp="1"/>
          </p:cNvSpPr>
          <p:nvPr>
            <p:ph type="sldNum" sz="quarter" idx="12"/>
          </p:nvPr>
        </p:nvSpPr>
        <p:spPr/>
        <p:txBody>
          <a:bodyPr/>
          <a:lstStyle/>
          <a:p>
            <a:fld id="{148CC95F-0247-41B6-91CF-DC97C76A7088}" type="slidenum">
              <a:rPr lang="en-US" smtClean="0"/>
              <a:t>‹#›</a:t>
            </a:fld>
            <a:endParaRPr lang="en-US"/>
          </a:p>
        </p:txBody>
      </p:sp>
    </p:spTree>
    <p:extLst>
      <p:ext uri="{BB962C8B-B14F-4D97-AF65-F5344CB8AC3E}">
        <p14:creationId xmlns:p14="http://schemas.microsoft.com/office/powerpoint/2010/main" val="26717692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0"/>
        <p:cNvGrpSpPr/>
        <p:nvPr/>
      </p:nvGrpSpPr>
      <p:grpSpPr>
        <a:xfrm>
          <a:off x="0" y="0"/>
          <a:ext cx="0" cy="0"/>
          <a:chOff x="0" y="0"/>
          <a:chExt cx="0" cy="0"/>
        </a:xfrm>
      </p:grpSpPr>
      <p:sp>
        <p:nvSpPr>
          <p:cNvPr id="21" name="Google Shape;21;p4"/>
          <p:cNvSpPr txBox="1">
            <a:spLocks noGrp="1"/>
          </p:cNvSpPr>
          <p:nvPr>
            <p:ph type="title"/>
          </p:nvPr>
        </p:nvSpPr>
        <p:spPr>
          <a:xfrm>
            <a:off x="2430300" y="1281600"/>
            <a:ext cx="134274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solidFill>
                  <a:schemeClr val="accent3"/>
                </a:solidFill>
                <a:latin typeface="ITC Avant Garde Gothic Book" pitchFamily="50"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22" name="Google Shape;22;p4"/>
          <p:cNvSpPr txBox="1">
            <a:spLocks noGrp="1"/>
          </p:cNvSpPr>
          <p:nvPr>
            <p:ph type="body" idx="1"/>
          </p:nvPr>
        </p:nvSpPr>
        <p:spPr>
          <a:xfrm>
            <a:off x="8485425" y="4008025"/>
            <a:ext cx="8229600" cy="45261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atin typeface="ITC Avant Garde Gothic Book" pitchFamily="50" charset="0"/>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dirty="0"/>
          </a:p>
        </p:txBody>
      </p:sp>
      <p:sp>
        <p:nvSpPr>
          <p:cNvPr id="24" name="Google Shape;24;p4"/>
          <p:cNvSpPr/>
          <p:nvPr/>
        </p:nvSpPr>
        <p:spPr>
          <a:xfrm>
            <a:off x="-826638" y="3354466"/>
            <a:ext cx="9535607" cy="9535607"/>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19050" cap="sq" cmpd="sng">
            <a:solidFill>
              <a:schemeClr val="accent2"/>
            </a:solidFill>
            <a:prstDash val="solid"/>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ITC Avant Garde Gothic Book" pitchFamily="50" charset="0"/>
            </a:endParaRPr>
          </a:p>
        </p:txBody>
      </p:sp>
      <p:cxnSp>
        <p:nvCxnSpPr>
          <p:cNvPr id="26" name="Google Shape;26;p4"/>
          <p:cNvCxnSpPr/>
          <p:nvPr/>
        </p:nvCxnSpPr>
        <p:spPr>
          <a:xfrm rot="10800000">
            <a:off x="1804754" y="145"/>
            <a:ext cx="0" cy="10713600"/>
          </a:xfrm>
          <a:prstGeom prst="straightConnector1">
            <a:avLst/>
          </a:prstGeom>
          <a:noFill/>
          <a:ln w="19050" cap="flat" cmpd="sng">
            <a:solidFill>
              <a:schemeClr val="accent2"/>
            </a:solidFill>
            <a:prstDash val="solid"/>
            <a:round/>
            <a:headEnd type="none" w="sm" len="sm"/>
            <a:tailEnd type="none" w="sm" len="sm"/>
          </a:ln>
        </p:spPr>
      </p:cxnSp>
      <p:cxnSp>
        <p:nvCxnSpPr>
          <p:cNvPr id="27" name="Google Shape;27;p4"/>
          <p:cNvCxnSpPr/>
          <p:nvPr/>
        </p:nvCxnSpPr>
        <p:spPr>
          <a:xfrm rot="10800000">
            <a:off x="-760800" y="9682095"/>
            <a:ext cx="19048800" cy="0"/>
          </a:xfrm>
          <a:prstGeom prst="straightConnector1">
            <a:avLst/>
          </a:prstGeom>
          <a:noFill/>
          <a:ln w="19050" cap="flat" cmpd="sng">
            <a:solidFill>
              <a:schemeClr val="accent2"/>
            </a:solidFill>
            <a:prstDash val="solid"/>
            <a:round/>
            <a:headEnd type="none" w="sm" len="sm"/>
            <a:tailEnd type="none" w="sm" len="sm"/>
          </a:ln>
        </p:spPr>
      </p:cxnSp>
      <p:pic>
        <p:nvPicPr>
          <p:cNvPr id="4" name="Picture 3" descr="A blue star with pointed points&#10;&#10;AI-generated content may be incorrect.">
            <a:extLst>
              <a:ext uri="{FF2B5EF4-FFF2-40B4-BE49-F238E27FC236}">
                <a16:creationId xmlns:a16="http://schemas.microsoft.com/office/drawing/2014/main" id="{2938E942-2700-1B44-27B4-0A6DCCA60F9A}"/>
              </a:ext>
            </a:extLst>
          </p:cNvPr>
          <p:cNvPicPr>
            <a:picLocks noChangeAspect="1"/>
          </p:cNvPicPr>
          <p:nvPr userDrawn="1"/>
        </p:nvPicPr>
        <p:blipFill>
          <a:blip r:embed="rId2"/>
          <a:stretch>
            <a:fillRect/>
          </a:stretch>
        </p:blipFill>
        <p:spPr>
          <a:xfrm>
            <a:off x="953447" y="3026637"/>
            <a:ext cx="1702611" cy="1594754"/>
          </a:xfrm>
          <a:prstGeom prst="rect">
            <a:avLst/>
          </a:prstGeom>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2635151-A38B-3766-6A32-FF1DF7687D9F}"/>
              </a:ext>
            </a:extLst>
          </p:cNvPr>
          <p:cNvSpPr>
            <a:spLocks noGrp="1"/>
          </p:cNvSpPr>
          <p:nvPr>
            <p:ph type="title" orient="vert"/>
          </p:nvPr>
        </p:nvSpPr>
        <p:spPr>
          <a:xfrm>
            <a:off x="12989052" y="1467612"/>
            <a:ext cx="3826764" cy="8051292"/>
          </a:xfrm>
        </p:spPr>
        <p:txBody>
          <a:bodyPr vert="eaVert"/>
          <a:lstStyle/>
          <a:p>
            <a:r>
              <a:rPr lang="en-US" dirty="0"/>
              <a:t>Click to edit Master title style</a:t>
            </a:r>
          </a:p>
        </p:txBody>
      </p:sp>
      <p:sp>
        <p:nvSpPr>
          <p:cNvPr id="3" name="Vertical Text Placeholder 2">
            <a:extLst>
              <a:ext uri="{FF2B5EF4-FFF2-40B4-BE49-F238E27FC236}">
                <a16:creationId xmlns:a16="http://schemas.microsoft.com/office/drawing/2014/main" id="{33D132D1-640C-FB9A-AD6F-D845738349F6}"/>
              </a:ext>
            </a:extLst>
          </p:cNvPr>
          <p:cNvSpPr>
            <a:spLocks noGrp="1"/>
          </p:cNvSpPr>
          <p:nvPr>
            <p:ph type="body" orient="vert" idx="1"/>
          </p:nvPr>
        </p:nvSpPr>
        <p:spPr>
          <a:xfrm>
            <a:off x="781812" y="1467612"/>
            <a:ext cx="12015216" cy="8051292"/>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955F80A-4BA7-8ED8-9A62-B92194272620}"/>
              </a:ext>
            </a:extLst>
          </p:cNvPr>
          <p:cNvSpPr>
            <a:spLocks noGrp="1"/>
          </p:cNvSpPr>
          <p:nvPr>
            <p:ph type="dt" sz="half" idx="10"/>
          </p:nvPr>
        </p:nvSpPr>
        <p:spPr/>
        <p:txBody>
          <a:bodyPr/>
          <a:lstStyle/>
          <a:p>
            <a:fld id="{E80C50CD-E178-4744-9B35-B2F624D6C5E9}" type="datetimeFigureOut">
              <a:rPr lang="en-US" smtClean="0"/>
              <a:t>8/26/2025</a:t>
            </a:fld>
            <a:endParaRPr lang="en-US"/>
          </a:p>
        </p:txBody>
      </p:sp>
      <p:sp>
        <p:nvSpPr>
          <p:cNvPr id="5" name="Footer Placeholder 4">
            <a:extLst>
              <a:ext uri="{FF2B5EF4-FFF2-40B4-BE49-F238E27FC236}">
                <a16:creationId xmlns:a16="http://schemas.microsoft.com/office/drawing/2014/main" id="{85E38113-D55A-A1A0-D1FE-53C95860FB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919DDB-F89D-4B2D-21A2-82AF1D1023E4}"/>
              </a:ext>
            </a:extLst>
          </p:cNvPr>
          <p:cNvSpPr>
            <a:spLocks noGrp="1"/>
          </p:cNvSpPr>
          <p:nvPr>
            <p:ph type="sldNum" sz="quarter" idx="12"/>
          </p:nvPr>
        </p:nvSpPr>
        <p:spPr/>
        <p:txBody>
          <a:bodyPr/>
          <a:lstStyle/>
          <a:p>
            <a:fld id="{148CC95F-0247-41B6-91CF-DC97C76A7088}" type="slidenum">
              <a:rPr lang="en-US" smtClean="0"/>
              <a:t>‹#›</a:t>
            </a:fld>
            <a:endParaRPr lang="en-US"/>
          </a:p>
        </p:txBody>
      </p:sp>
      <p:sp>
        <p:nvSpPr>
          <p:cNvPr id="7" name="Rectangle 6">
            <a:extLst>
              <a:ext uri="{FF2B5EF4-FFF2-40B4-BE49-F238E27FC236}">
                <a16:creationId xmlns:a16="http://schemas.microsoft.com/office/drawing/2014/main" id="{262572D8-D485-1DB1-34B1-C35C61C89940}"/>
              </a:ext>
            </a:extLst>
          </p:cNvPr>
          <p:cNvSpPr/>
          <p:nvPr/>
        </p:nvSpPr>
        <p:spPr>
          <a:xfrm rot="5400000">
            <a:off x="13404935" y="5377528"/>
            <a:ext cx="7988601" cy="223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a:p>
        </p:txBody>
      </p:sp>
    </p:spTree>
    <p:extLst>
      <p:ext uri="{BB962C8B-B14F-4D97-AF65-F5344CB8AC3E}">
        <p14:creationId xmlns:p14="http://schemas.microsoft.com/office/powerpoint/2010/main" val="8289784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1381251" y="2020420"/>
            <a:ext cx="15334488" cy="121025"/>
          </a:xfrm>
          <a:prstGeom prst="rect">
            <a:avLst/>
          </a:prstGeom>
          <a:blipFill dpi="0" rotWithShape="1">
            <a:blip r:embed="rId2">
              <a:alphaModFix amt="83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381251" y="6449545"/>
            <a:ext cx="15334488" cy="121025"/>
          </a:xfrm>
          <a:prstGeom prst="rect">
            <a:avLst/>
          </a:prstGeom>
          <a:blipFill dpi="0" rotWithShape="1">
            <a:blip r:embed="rId2">
              <a:alphaModFix amt="83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381251" y="2227169"/>
            <a:ext cx="15334488" cy="4114800"/>
          </a:xfrm>
          <a:prstGeom prst="rect">
            <a:avLst/>
          </a:prstGeom>
          <a:blipFill dpi="0" rotWithShape="1">
            <a:blip r:embed="rId2">
              <a:alphaModFix amt="83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0" name="Group 9"/>
          <p:cNvGrpSpPr/>
          <p:nvPr/>
        </p:nvGrpSpPr>
        <p:grpSpPr>
          <a:xfrm>
            <a:off x="14473823" y="6103385"/>
            <a:ext cx="1621356" cy="1621353"/>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2" name="Title 1"/>
          <p:cNvSpPr>
            <a:spLocks noGrp="1"/>
          </p:cNvSpPr>
          <p:nvPr>
            <p:ph type="ctrTitle"/>
          </p:nvPr>
        </p:nvSpPr>
        <p:spPr>
          <a:xfrm>
            <a:off x="1577340" y="2148335"/>
            <a:ext cx="14950440" cy="4553712"/>
          </a:xfrm>
        </p:spPr>
        <p:txBody>
          <a:bodyPr anchor="ctr">
            <a:noAutofit/>
          </a:bodyPr>
          <a:lstStyle>
            <a:lvl1pPr algn="l">
              <a:lnSpc>
                <a:spcPct val="85000"/>
              </a:lnSpc>
              <a:defRPr sz="10800" b="1" cap="none" baseline="0">
                <a:blipFill dpi="0" rotWithShape="1">
                  <a:blip r:embed="rId4"/>
                  <a:srcRect/>
                  <a:tile tx="6350" ty="-127000" sx="65000" sy="64000" flip="none" algn="tl"/>
                </a:blipFill>
              </a:defRPr>
            </a:lvl1pPr>
          </a:lstStyle>
          <a:p>
            <a:r>
              <a:rPr lang="en-US"/>
              <a:t>Click to edit Master title style</a:t>
            </a:r>
            <a:endParaRPr lang="en-US" dirty="0"/>
          </a:p>
        </p:txBody>
      </p:sp>
      <p:sp>
        <p:nvSpPr>
          <p:cNvPr id="3" name="Subtitle 2"/>
          <p:cNvSpPr>
            <a:spLocks noGrp="1"/>
          </p:cNvSpPr>
          <p:nvPr>
            <p:ph type="subTitle" idx="1"/>
          </p:nvPr>
        </p:nvSpPr>
        <p:spPr>
          <a:xfrm>
            <a:off x="1604772" y="6583680"/>
            <a:ext cx="11836908" cy="1604772"/>
          </a:xfrm>
        </p:spPr>
        <p:txBody>
          <a:bodyPr>
            <a:normAutofit/>
          </a:bodyPr>
          <a:lstStyle>
            <a:lvl1pPr marL="0" indent="0" algn="l">
              <a:buNone/>
              <a:defRPr sz="3300">
                <a:solidFill>
                  <a:schemeClr val="tx1"/>
                </a:solidFill>
              </a:defRPr>
            </a:lvl1pPr>
            <a:lvl2pPr marL="685800" indent="0" algn="ctr">
              <a:buNone/>
              <a:defRPr sz="3300"/>
            </a:lvl2pPr>
            <a:lvl3pPr marL="1371600" indent="0" algn="ctr">
              <a:buNone/>
              <a:defRPr sz="3300"/>
            </a:lvl3pPr>
            <a:lvl4pPr marL="2057400" indent="0" algn="ctr">
              <a:buNone/>
              <a:defRPr sz="3000"/>
            </a:lvl4pPr>
            <a:lvl5pPr marL="2743200" indent="0" algn="ctr">
              <a:buNone/>
              <a:defRPr sz="3000"/>
            </a:lvl5pPr>
            <a:lvl6pPr marL="3429000" indent="0" algn="ctr">
              <a:buNone/>
              <a:defRPr sz="3000"/>
            </a:lvl6pPr>
            <a:lvl7pPr marL="4114800" indent="0" algn="ctr">
              <a:buNone/>
              <a:defRPr sz="3000"/>
            </a:lvl7pPr>
            <a:lvl8pPr marL="4800600" indent="0" algn="ctr">
              <a:buNone/>
              <a:defRPr sz="3000"/>
            </a:lvl8pPr>
            <a:lvl9pPr marL="5486400" indent="0" algn="ctr">
              <a:buNone/>
              <a:defRPr sz="3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9D08196-15CE-4A8F-A35D-56A2B98005BA}" type="datetimeFigureOut">
              <a:rPr lang="en-US" smtClean="0"/>
              <a:t>8/27/2025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4389100" y="6434001"/>
            <a:ext cx="1790802" cy="960120"/>
          </a:xfrm>
        </p:spPr>
        <p:txBody>
          <a:bodyPr/>
          <a:lstStyle>
            <a:lvl1pPr>
              <a:defRPr sz="4200" b="1"/>
            </a:lvl1pPr>
          </a:lstStyle>
          <a:p>
            <a:fld id="{BC19ACEB-F730-4425-923F-DCDC9DC20A5D}" type="slidenum">
              <a:rPr lang="en-US" smtClean="0"/>
              <a:t>‹#›</a:t>
            </a:fld>
            <a:endParaRPr lang="en-US"/>
          </a:p>
        </p:txBody>
      </p:sp>
    </p:spTree>
    <p:extLst>
      <p:ext uri="{BB962C8B-B14F-4D97-AF65-F5344CB8AC3E}">
        <p14:creationId xmlns:p14="http://schemas.microsoft.com/office/powerpoint/2010/main" val="721537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9D08196-15CE-4A8F-A35D-56A2B98005BA}" type="datetimeFigureOut">
              <a:rPr lang="en-US" smtClean="0"/>
              <a:t>8/27/2025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19ACEB-F730-4425-923F-DCDC9DC20A5D}" type="slidenum">
              <a:rPr lang="en-US" smtClean="0"/>
              <a:t>‹#›</a:t>
            </a:fld>
            <a:endParaRPr lang="en-US"/>
          </a:p>
        </p:txBody>
      </p:sp>
    </p:spTree>
    <p:extLst>
      <p:ext uri="{BB962C8B-B14F-4D97-AF65-F5344CB8AC3E}">
        <p14:creationId xmlns:p14="http://schemas.microsoft.com/office/powerpoint/2010/main" val="38501029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7376984"/>
            <a:ext cx="18288000" cy="2910015"/>
          </a:xfrm>
          <a:prstGeom prst="rect">
            <a:avLst/>
          </a:prstGeom>
          <a:blipFill dpi="0" rotWithShape="1">
            <a:blip r:embed="rId2">
              <a:alphaModFix amt="83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250692" y="1837944"/>
            <a:ext cx="13921740" cy="5280660"/>
          </a:xfrm>
        </p:spPr>
        <p:txBody>
          <a:bodyPr anchor="ctr">
            <a:normAutofit/>
          </a:bodyPr>
          <a:lstStyle>
            <a:lvl1pPr>
              <a:lnSpc>
                <a:spcPct val="85000"/>
              </a:lnSpc>
              <a:defRPr sz="10800" b="1"/>
            </a:lvl1pPr>
          </a:lstStyle>
          <a:p>
            <a:r>
              <a:rPr lang="en-US"/>
              <a:t>Click to edit Master title style</a:t>
            </a:r>
            <a:endParaRPr lang="en-US" dirty="0"/>
          </a:p>
        </p:txBody>
      </p:sp>
      <p:sp>
        <p:nvSpPr>
          <p:cNvPr id="3" name="Text Placeholder 2"/>
          <p:cNvSpPr>
            <a:spLocks noGrp="1"/>
          </p:cNvSpPr>
          <p:nvPr>
            <p:ph type="body" idx="1"/>
          </p:nvPr>
        </p:nvSpPr>
        <p:spPr>
          <a:xfrm>
            <a:off x="3248661" y="7530084"/>
            <a:ext cx="13578840" cy="1600200"/>
          </a:xfrm>
        </p:spPr>
        <p:txBody>
          <a:bodyPr anchor="t">
            <a:normAutofit/>
          </a:bodyPr>
          <a:lstStyle>
            <a:lvl1pPr marL="0" indent="0">
              <a:buNone/>
              <a:defRPr sz="3000">
                <a:solidFill>
                  <a:schemeClr val="tx1"/>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12890501" y="9409177"/>
            <a:ext cx="3966464" cy="547688"/>
          </a:xfrm>
        </p:spPr>
        <p:txBody>
          <a:bodyPr/>
          <a:lstStyle/>
          <a:p>
            <a:fld id="{49D08196-15CE-4A8F-A35D-56A2B98005BA}" type="datetimeFigureOut">
              <a:rPr lang="en-US" smtClean="0"/>
              <a:t>8/27/2025</a:t>
            </a:fld>
            <a:endParaRPr lang="en-US"/>
          </a:p>
        </p:txBody>
      </p:sp>
      <p:sp>
        <p:nvSpPr>
          <p:cNvPr id="5" name="Footer Placeholder 4"/>
          <p:cNvSpPr>
            <a:spLocks noGrp="1"/>
          </p:cNvSpPr>
          <p:nvPr>
            <p:ph type="ftr" sz="quarter" idx="11"/>
          </p:nvPr>
        </p:nvSpPr>
        <p:spPr>
          <a:xfrm>
            <a:off x="3274062" y="9409177"/>
            <a:ext cx="9491472" cy="547688"/>
          </a:xfrm>
        </p:spPr>
        <p:txBody>
          <a:bodyPr/>
          <a:lstStyle/>
          <a:p>
            <a:endParaRPr lang="en-US"/>
          </a:p>
        </p:txBody>
      </p:sp>
      <p:grpSp>
        <p:nvGrpSpPr>
          <p:cNvPr id="8" name="Group 7"/>
          <p:cNvGrpSpPr/>
          <p:nvPr/>
        </p:nvGrpSpPr>
        <p:grpSpPr>
          <a:xfrm>
            <a:off x="1346099" y="3488772"/>
            <a:ext cx="1621356" cy="1621353"/>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6" name="Slide Number Placeholder 5"/>
          <p:cNvSpPr>
            <a:spLocks noGrp="1"/>
          </p:cNvSpPr>
          <p:nvPr>
            <p:ph type="sldNum" sz="quarter" idx="12"/>
          </p:nvPr>
        </p:nvSpPr>
        <p:spPr>
          <a:xfrm>
            <a:off x="1265553" y="3759200"/>
            <a:ext cx="1782447" cy="1080498"/>
          </a:xfrm>
        </p:spPr>
        <p:txBody>
          <a:bodyPr/>
          <a:lstStyle>
            <a:lvl1pPr>
              <a:defRPr sz="4200"/>
            </a:lvl1pPr>
          </a:lstStyle>
          <a:p>
            <a:fld id="{BC19ACEB-F730-4425-923F-DCDC9DC20A5D}" type="slidenum">
              <a:rPr lang="en-US" smtClean="0"/>
              <a:t>‹#›</a:t>
            </a:fld>
            <a:endParaRPr lang="en-US"/>
          </a:p>
        </p:txBody>
      </p:sp>
    </p:spTree>
    <p:extLst>
      <p:ext uri="{BB962C8B-B14F-4D97-AF65-F5344CB8AC3E}">
        <p14:creationId xmlns:p14="http://schemas.microsoft.com/office/powerpoint/2010/main" val="314332041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604772" y="3291840"/>
            <a:ext cx="7132320" cy="5966460"/>
          </a:xfrm>
        </p:spPr>
        <p:txBody>
          <a:bodyPr/>
          <a:lstStyle>
            <a:lvl1pPr>
              <a:defRPr sz="3000"/>
            </a:lvl1pPr>
            <a:lvl2pPr>
              <a:defRPr sz="2700"/>
            </a:lvl2pPr>
            <a:lvl3pPr>
              <a:defRPr sz="24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9546336" y="3291840"/>
            <a:ext cx="7132320" cy="5966460"/>
          </a:xfrm>
        </p:spPr>
        <p:txBody>
          <a:bodyPr/>
          <a:lstStyle>
            <a:lvl1pPr>
              <a:defRPr sz="3000"/>
            </a:lvl1pPr>
            <a:lvl2pPr>
              <a:defRPr sz="2700"/>
            </a:lvl2pPr>
            <a:lvl3pPr>
              <a:defRPr sz="24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9D08196-15CE-4A8F-A35D-56A2B98005BA}" type="datetimeFigureOut">
              <a:rPr lang="en-US" smtClean="0"/>
              <a:t>8/27/2025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C19ACEB-F730-4425-923F-DCDC9DC20A5D}" type="slidenum">
              <a:rPr lang="en-US" smtClean="0"/>
              <a:t>‹#›</a:t>
            </a:fld>
            <a:endParaRPr lang="en-US"/>
          </a:p>
        </p:txBody>
      </p:sp>
    </p:spTree>
    <p:extLst>
      <p:ext uri="{BB962C8B-B14F-4D97-AF65-F5344CB8AC3E}">
        <p14:creationId xmlns:p14="http://schemas.microsoft.com/office/powerpoint/2010/main" val="38060406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600200" y="3072384"/>
            <a:ext cx="7132320" cy="960120"/>
          </a:xfrm>
        </p:spPr>
        <p:txBody>
          <a:bodyPr anchor="ctr">
            <a:normAutofit/>
          </a:bodyPr>
          <a:lstStyle>
            <a:lvl1pPr marL="0" indent="0">
              <a:buNone/>
              <a:defRPr sz="3000" b="1">
                <a:solidFill>
                  <a:schemeClr val="accent1">
                    <a:lumMod val="75000"/>
                  </a:schemeClr>
                </a:solidFill>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p:cNvSpPr>
            <a:spLocks noGrp="1"/>
          </p:cNvSpPr>
          <p:nvPr>
            <p:ph sz="half" idx="2"/>
          </p:nvPr>
        </p:nvSpPr>
        <p:spPr>
          <a:xfrm>
            <a:off x="1604772" y="4114800"/>
            <a:ext cx="7132320" cy="4937760"/>
          </a:xfrm>
        </p:spPr>
        <p:txBody>
          <a:bodyPr/>
          <a:lstStyle>
            <a:lvl1pPr>
              <a:defRPr sz="3000"/>
            </a:lvl1pPr>
            <a:lvl2pPr>
              <a:defRPr sz="2700"/>
            </a:lvl2pPr>
            <a:lvl3pPr>
              <a:defRPr sz="24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9546336" y="3072384"/>
            <a:ext cx="7132320" cy="960120"/>
          </a:xfrm>
        </p:spPr>
        <p:txBody>
          <a:bodyPr anchor="ctr">
            <a:normAutofit/>
          </a:bodyPr>
          <a:lstStyle>
            <a:lvl1pPr marL="0" indent="0">
              <a:buNone/>
              <a:defRPr sz="3000" b="1">
                <a:solidFill>
                  <a:schemeClr val="accent1">
                    <a:lumMod val="75000"/>
                  </a:schemeClr>
                </a:solidFill>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p:cNvSpPr>
            <a:spLocks noGrp="1"/>
          </p:cNvSpPr>
          <p:nvPr>
            <p:ph sz="quarter" idx="4"/>
          </p:nvPr>
        </p:nvSpPr>
        <p:spPr>
          <a:xfrm>
            <a:off x="9546336" y="4114800"/>
            <a:ext cx="7132320" cy="4937760"/>
          </a:xfrm>
        </p:spPr>
        <p:txBody>
          <a:bodyPr/>
          <a:lstStyle>
            <a:lvl1pPr>
              <a:defRPr sz="3000"/>
            </a:lvl1pPr>
            <a:lvl2pPr>
              <a:defRPr sz="2700"/>
            </a:lvl2pPr>
            <a:lvl3pPr>
              <a:defRPr sz="24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9D08196-15CE-4A8F-A35D-56A2B98005BA}" type="datetimeFigureOut">
              <a:rPr lang="en-US" smtClean="0"/>
              <a:t>8/27/2025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C19ACEB-F730-4425-923F-DCDC9DC20A5D}" type="slidenum">
              <a:rPr lang="en-US" smtClean="0"/>
              <a:t>‹#›</a:t>
            </a:fld>
            <a:endParaRPr lang="en-US"/>
          </a:p>
        </p:txBody>
      </p:sp>
    </p:spTree>
    <p:extLst>
      <p:ext uri="{BB962C8B-B14F-4D97-AF65-F5344CB8AC3E}">
        <p14:creationId xmlns:p14="http://schemas.microsoft.com/office/powerpoint/2010/main" val="352247024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9D08196-15CE-4A8F-A35D-56A2B98005BA}" type="datetimeFigureOut">
              <a:rPr lang="en-US" smtClean="0"/>
              <a:t>8/27/2025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C19ACEB-F730-4425-923F-DCDC9DC20A5D}" type="slidenum">
              <a:rPr lang="en-US" smtClean="0"/>
              <a:t>‹#›</a:t>
            </a:fld>
            <a:endParaRPr lang="en-US"/>
          </a:p>
        </p:txBody>
      </p:sp>
    </p:spTree>
    <p:extLst>
      <p:ext uri="{BB962C8B-B14F-4D97-AF65-F5344CB8AC3E}">
        <p14:creationId xmlns:p14="http://schemas.microsoft.com/office/powerpoint/2010/main" val="59829786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9D08196-15CE-4A8F-A35D-56A2B98005BA}" type="datetimeFigureOut">
              <a:rPr lang="en-US" smtClean="0"/>
              <a:t>8/27/2025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C19ACEB-F730-4425-923F-DCDC9DC20A5D}" type="slidenum">
              <a:rPr lang="en-US" smtClean="0"/>
              <a:t>‹#›</a:t>
            </a:fld>
            <a:endParaRPr lang="en-US"/>
          </a:p>
        </p:txBody>
      </p:sp>
    </p:spTree>
    <p:extLst>
      <p:ext uri="{BB962C8B-B14F-4D97-AF65-F5344CB8AC3E}">
        <p14:creationId xmlns:p14="http://schemas.microsoft.com/office/powerpoint/2010/main" val="12599408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2455611" y="1"/>
            <a:ext cx="5832389" cy="10286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2824460" y="1028700"/>
            <a:ext cx="4800600" cy="2606040"/>
          </a:xfrm>
        </p:spPr>
        <p:txBody>
          <a:bodyPr anchor="b">
            <a:normAutofit/>
          </a:bodyPr>
          <a:lstStyle>
            <a:lvl1pPr>
              <a:defRPr sz="4800" b="1"/>
            </a:lvl1pPr>
          </a:lstStyle>
          <a:p>
            <a:r>
              <a:rPr lang="en-US"/>
              <a:t>Click to edit Master title style</a:t>
            </a:r>
            <a:endParaRPr lang="en-US" dirty="0"/>
          </a:p>
        </p:txBody>
      </p:sp>
      <p:sp>
        <p:nvSpPr>
          <p:cNvPr id="3" name="Content Placeholder 2"/>
          <p:cNvSpPr>
            <a:spLocks noGrp="1"/>
          </p:cNvSpPr>
          <p:nvPr>
            <p:ph idx="1"/>
          </p:nvPr>
        </p:nvSpPr>
        <p:spPr>
          <a:xfrm>
            <a:off x="1257300" y="1028700"/>
            <a:ext cx="10067544" cy="7530084"/>
          </a:xfrm>
        </p:spPr>
        <p:txBody>
          <a:bodyPr/>
          <a:lstStyle>
            <a:lvl1pPr>
              <a:defRPr sz="3000"/>
            </a:lvl1pPr>
            <a:lvl2pPr>
              <a:defRPr sz="2700"/>
            </a:lvl2pPr>
            <a:lvl3pPr>
              <a:defRPr sz="24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824460" y="3634740"/>
            <a:ext cx="4800600" cy="4937760"/>
          </a:xfrm>
        </p:spPr>
        <p:txBody>
          <a:bodyPr>
            <a:normAutofit/>
          </a:bodyPr>
          <a:lstStyle>
            <a:lvl1pPr marL="0" indent="0">
              <a:lnSpc>
                <a:spcPct val="100000"/>
              </a:lnSpc>
              <a:spcBef>
                <a:spcPts val="1500"/>
              </a:spcBef>
              <a:buNone/>
              <a:defRPr sz="2100">
                <a:solidFill>
                  <a:schemeClr val="accent1">
                    <a:lumMod val="50000"/>
                  </a:schemeClr>
                </a:solidFill>
              </a:defRPr>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Date Placeholder 4"/>
          <p:cNvSpPr>
            <a:spLocks noGrp="1"/>
          </p:cNvSpPr>
          <p:nvPr>
            <p:ph type="dt" sz="half" idx="10"/>
          </p:nvPr>
        </p:nvSpPr>
        <p:spPr/>
        <p:txBody>
          <a:bodyPr/>
          <a:lstStyle/>
          <a:p>
            <a:fld id="{49D08196-15CE-4A8F-A35D-56A2B98005BA}" type="datetimeFigureOut">
              <a:rPr lang="en-US" smtClean="0"/>
              <a:t>8/27/2025</a:t>
            </a:fld>
            <a:endParaRPr lang="en-US"/>
          </a:p>
        </p:txBody>
      </p:sp>
      <p:sp>
        <p:nvSpPr>
          <p:cNvPr id="6" name="Footer Placeholder 5"/>
          <p:cNvSpPr>
            <a:spLocks noGrp="1"/>
          </p:cNvSpPr>
          <p:nvPr>
            <p:ph type="ftr" sz="quarter" idx="11"/>
          </p:nvPr>
        </p:nvSpPr>
        <p:spPr/>
        <p:txBody>
          <a:bodyPr/>
          <a:lstStyle/>
          <a:p>
            <a:endParaRPr lang="en-US"/>
          </a:p>
        </p:txBody>
      </p:sp>
      <p:grpSp>
        <p:nvGrpSpPr>
          <p:cNvPr id="9" name="Group 8"/>
          <p:cNvGrpSpPr>
            <a:grpSpLocks noChangeAspect="1"/>
          </p:cNvGrpSpPr>
          <p:nvPr/>
        </p:nvGrpSpPr>
        <p:grpSpPr>
          <a:xfrm>
            <a:off x="17102588" y="9344522"/>
            <a:ext cx="685800" cy="685800"/>
            <a:chOff x="11361456" y="6195813"/>
            <a:chExt cx="548640" cy="548640"/>
          </a:xfrm>
        </p:grpSpPr>
        <p:sp>
          <p:nvSpPr>
            <p:cNvPr id="10" name="Oval 9"/>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BC19ACEB-F730-4425-923F-DCDC9DC20A5D}" type="slidenum">
              <a:rPr lang="en-US" smtClean="0"/>
              <a:t>‹#›</a:t>
            </a:fld>
            <a:endParaRPr lang="en-US"/>
          </a:p>
        </p:txBody>
      </p:sp>
    </p:spTree>
    <p:extLst>
      <p:ext uri="{BB962C8B-B14F-4D97-AF65-F5344CB8AC3E}">
        <p14:creationId xmlns:p14="http://schemas.microsoft.com/office/powerpoint/2010/main" val="80233765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12455611" y="1"/>
            <a:ext cx="5832389" cy="10286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2824460" y="1028700"/>
            <a:ext cx="4800600" cy="2606040"/>
          </a:xfrm>
        </p:spPr>
        <p:txBody>
          <a:bodyPr anchor="b">
            <a:normAutofit/>
          </a:bodyPr>
          <a:lstStyle>
            <a:lvl1pPr>
              <a:defRPr sz="4800" b="1"/>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12455610" cy="10287000"/>
          </a:xfrm>
          <a:solidFill>
            <a:schemeClr val="tx2">
              <a:lumMod val="20000"/>
              <a:lumOff val="80000"/>
            </a:schemeClr>
          </a:solidFill>
        </p:spPr>
        <p:txBody>
          <a:bodyPr anchor="t"/>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en-US"/>
              <a:t>Click icon to add picture</a:t>
            </a:r>
            <a:endParaRPr lang="en-US" dirty="0"/>
          </a:p>
        </p:txBody>
      </p:sp>
      <p:sp>
        <p:nvSpPr>
          <p:cNvPr id="4" name="Text Placeholder 3"/>
          <p:cNvSpPr>
            <a:spLocks noGrp="1"/>
          </p:cNvSpPr>
          <p:nvPr>
            <p:ph type="body" sz="half" idx="2"/>
          </p:nvPr>
        </p:nvSpPr>
        <p:spPr>
          <a:xfrm>
            <a:off x="12824460" y="3634740"/>
            <a:ext cx="4800600" cy="4937760"/>
          </a:xfrm>
        </p:spPr>
        <p:txBody>
          <a:bodyPr>
            <a:normAutofit/>
          </a:bodyPr>
          <a:lstStyle>
            <a:lvl1pPr marL="0" indent="0">
              <a:lnSpc>
                <a:spcPct val="100000"/>
              </a:lnSpc>
              <a:spcBef>
                <a:spcPts val="1500"/>
              </a:spcBef>
              <a:buNone/>
              <a:defRPr sz="2100">
                <a:solidFill>
                  <a:schemeClr val="accent1">
                    <a:lumMod val="50000"/>
                  </a:schemeClr>
                </a:solidFill>
              </a:defRPr>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Date Placeholder 4"/>
          <p:cNvSpPr>
            <a:spLocks noGrp="1"/>
          </p:cNvSpPr>
          <p:nvPr>
            <p:ph type="dt" sz="half" idx="10"/>
          </p:nvPr>
        </p:nvSpPr>
        <p:spPr/>
        <p:txBody>
          <a:bodyPr/>
          <a:lstStyle/>
          <a:p>
            <a:fld id="{49D08196-15CE-4A8F-A35D-56A2B98005BA}" type="datetimeFigureOut">
              <a:rPr lang="en-US" smtClean="0"/>
              <a:t>8/27/2025</a:t>
            </a:fld>
            <a:endParaRPr lang="en-US"/>
          </a:p>
        </p:txBody>
      </p:sp>
      <p:grpSp>
        <p:nvGrpSpPr>
          <p:cNvPr id="8" name="Group 7"/>
          <p:cNvGrpSpPr>
            <a:grpSpLocks noChangeAspect="1"/>
          </p:cNvGrpSpPr>
          <p:nvPr/>
        </p:nvGrpSpPr>
        <p:grpSpPr>
          <a:xfrm>
            <a:off x="17102588" y="9344522"/>
            <a:ext cx="685800" cy="685800"/>
            <a:chOff x="11361456" y="6195813"/>
            <a:chExt cx="548640" cy="548640"/>
          </a:xfrm>
        </p:grpSpPr>
        <p:sp>
          <p:nvSpPr>
            <p:cNvPr id="9" name="Oval 8"/>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BC19ACEB-F730-4425-923F-DCDC9DC20A5D}" type="slidenum">
              <a:rPr lang="en-US" smtClean="0"/>
              <a:t>‹#›</a:t>
            </a:fld>
            <a:endParaRPr lang="en-US"/>
          </a:p>
        </p:txBody>
      </p:sp>
    </p:spTree>
    <p:extLst>
      <p:ext uri="{BB962C8B-B14F-4D97-AF65-F5344CB8AC3E}">
        <p14:creationId xmlns:p14="http://schemas.microsoft.com/office/powerpoint/2010/main" val="6219380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5"/>
          <p:cNvSpPr txBox="1">
            <a:spLocks noGrp="1"/>
          </p:cNvSpPr>
          <p:nvPr>
            <p:ph type="body" idx="1"/>
          </p:nvPr>
        </p:nvSpPr>
        <p:spPr>
          <a:xfrm>
            <a:off x="5457588" y="6499013"/>
            <a:ext cx="7772400" cy="1500300"/>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SzPts val="2400"/>
              <a:buNone/>
              <a:defRPr>
                <a:latin typeface="ITC Avant Garde Gothic Book" pitchFamily="50" charset="0"/>
              </a:defRPr>
            </a:lvl1pPr>
            <a:lvl2pPr marL="914400" lvl="1" indent="-228600" algn="l">
              <a:spcBef>
                <a:spcPts val="360"/>
              </a:spcBef>
              <a:spcAft>
                <a:spcPts val="0"/>
              </a:spcAft>
              <a:buSzPts val="2400"/>
              <a:buNone/>
              <a:defRPr/>
            </a:lvl2pPr>
            <a:lvl3pPr marL="1371600" lvl="2" indent="-228600" algn="l">
              <a:spcBef>
                <a:spcPts val="320"/>
              </a:spcBef>
              <a:spcAft>
                <a:spcPts val="0"/>
              </a:spcAft>
              <a:buSzPts val="2400"/>
              <a:buNone/>
              <a:defRPr/>
            </a:lvl3pPr>
            <a:lvl4pPr marL="1828800" lvl="3" indent="-228600" algn="l">
              <a:spcBef>
                <a:spcPts val="280"/>
              </a:spcBef>
              <a:spcAft>
                <a:spcPts val="0"/>
              </a:spcAft>
              <a:buSzPts val="2400"/>
              <a:buNone/>
              <a:defRPr/>
            </a:lvl4pPr>
            <a:lvl5pPr marL="2286000" lvl="4" indent="-228600" algn="l">
              <a:spcBef>
                <a:spcPts val="280"/>
              </a:spcBef>
              <a:spcAft>
                <a:spcPts val="0"/>
              </a:spcAft>
              <a:buSzPts val="2400"/>
              <a:buNone/>
              <a:defRPr/>
            </a:lvl5pPr>
            <a:lvl6pPr marL="2743200" lvl="5" indent="-228600" algn="l">
              <a:spcBef>
                <a:spcPts val="280"/>
              </a:spcBef>
              <a:spcAft>
                <a:spcPts val="0"/>
              </a:spcAft>
              <a:buSzPts val="2400"/>
              <a:buNone/>
              <a:defRPr/>
            </a:lvl6pPr>
            <a:lvl7pPr marL="3200400" lvl="6" indent="-228600" algn="l">
              <a:spcBef>
                <a:spcPts val="280"/>
              </a:spcBef>
              <a:spcAft>
                <a:spcPts val="0"/>
              </a:spcAft>
              <a:buSzPts val="2400"/>
              <a:buNone/>
              <a:defRPr/>
            </a:lvl7pPr>
            <a:lvl8pPr marL="3657600" lvl="7" indent="-228600" algn="l">
              <a:spcBef>
                <a:spcPts val="280"/>
              </a:spcBef>
              <a:spcAft>
                <a:spcPts val="0"/>
              </a:spcAft>
              <a:buSzPts val="2400"/>
              <a:buNone/>
              <a:defRPr/>
            </a:lvl8pPr>
            <a:lvl9pPr marL="4114800" lvl="8" indent="-228600" algn="l">
              <a:spcBef>
                <a:spcPts val="280"/>
              </a:spcBef>
              <a:spcAft>
                <a:spcPts val="0"/>
              </a:spcAft>
              <a:buSzPts val="2400"/>
              <a:buNone/>
              <a:defRPr/>
            </a:lvl9pPr>
          </a:lstStyle>
          <a:p>
            <a:endParaRPr dirty="0"/>
          </a:p>
        </p:txBody>
      </p:sp>
      <p:sp>
        <p:nvSpPr>
          <p:cNvPr id="33" name="Google Shape;33;p5"/>
          <p:cNvSpPr txBox="1">
            <a:spLocks noGrp="1"/>
          </p:cNvSpPr>
          <p:nvPr>
            <p:ph type="title"/>
          </p:nvPr>
        </p:nvSpPr>
        <p:spPr>
          <a:xfrm>
            <a:off x="2430300" y="1281600"/>
            <a:ext cx="13427400" cy="1143000"/>
          </a:xfrm>
          <a:prstGeom prst="rect">
            <a:avLst/>
          </a:prstGeom>
          <a:noFill/>
          <a:ln>
            <a:noFill/>
          </a:ln>
        </p:spPr>
        <p:txBody>
          <a:bodyPr spcFirstLastPara="1" wrap="square" lIns="91425" tIns="45700" rIns="91425" bIns="45700" anchor="ctr" anchorCtr="0">
            <a:normAutofit/>
          </a:bodyPr>
          <a:lstStyle>
            <a:lvl1pPr marR="0" lvl="0" algn="ctr">
              <a:spcBef>
                <a:spcPts val="0"/>
              </a:spcBef>
              <a:spcAft>
                <a:spcPts val="0"/>
              </a:spcAft>
              <a:buClr>
                <a:schemeClr val="lt1"/>
              </a:buClr>
              <a:buSzPts val="8000"/>
              <a:buFont typeface="Libre Franklin"/>
              <a:buNone/>
              <a:defRPr sz="8000" i="0" u="none" strike="noStrike" cap="none">
                <a:solidFill>
                  <a:schemeClr val="accent3"/>
                </a:solidFill>
                <a:latin typeface="ITC Avant Garde Gothic Book" pitchFamily="50" charset="0"/>
                <a:ea typeface="ITC Avant Garde Gothic Book" pitchFamily="50" charset="0"/>
                <a:cs typeface="ITC Avant Garde Gothic Book" pitchFamily="50" charset="0"/>
                <a:sym typeface="Libre Franklin"/>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dirty="0"/>
          </a:p>
        </p:txBody>
      </p:sp>
      <p:sp>
        <p:nvSpPr>
          <p:cNvPr id="35" name="Google Shape;35;p5"/>
          <p:cNvSpPr/>
          <p:nvPr/>
        </p:nvSpPr>
        <p:spPr>
          <a:xfrm>
            <a:off x="-6612150" y="-995949"/>
            <a:ext cx="9535607" cy="9535607"/>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19050" cap="sq" cmpd="sng">
            <a:solidFill>
              <a:schemeClr val="accent2"/>
            </a:solidFill>
            <a:prstDash val="solid"/>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ITC Avant Garde Gothic Book" pitchFamily="50" charset="0"/>
            </a:endParaRPr>
          </a:p>
        </p:txBody>
      </p:sp>
      <p:sp>
        <p:nvSpPr>
          <p:cNvPr id="41" name="Google Shape;41;p5"/>
          <p:cNvSpPr/>
          <p:nvPr/>
        </p:nvSpPr>
        <p:spPr>
          <a:xfrm>
            <a:off x="16922663" y="3492917"/>
            <a:ext cx="9535607" cy="9535607"/>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19050" cap="sq" cmpd="sng">
            <a:solidFill>
              <a:schemeClr val="accent2"/>
            </a:solidFill>
            <a:prstDash val="solid"/>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ITC Avant Garde Gothic Book" pitchFamily="50" charset="0"/>
            </a:endParaRPr>
          </a:p>
        </p:txBody>
      </p:sp>
      <p:cxnSp>
        <p:nvCxnSpPr>
          <p:cNvPr id="46" name="Google Shape;46;p5"/>
          <p:cNvCxnSpPr/>
          <p:nvPr/>
        </p:nvCxnSpPr>
        <p:spPr>
          <a:xfrm>
            <a:off x="369549" y="0"/>
            <a:ext cx="0" cy="10287000"/>
          </a:xfrm>
          <a:prstGeom prst="straightConnector1">
            <a:avLst/>
          </a:prstGeom>
          <a:noFill/>
          <a:ln w="19050" cap="flat" cmpd="sng">
            <a:solidFill>
              <a:schemeClr val="accent2"/>
            </a:solidFill>
            <a:prstDash val="solid"/>
            <a:round/>
            <a:headEnd type="none" w="sm" len="sm"/>
            <a:tailEnd type="none" w="sm" len="sm"/>
          </a:ln>
        </p:spPr>
      </p:cxnSp>
      <p:pic>
        <p:nvPicPr>
          <p:cNvPr id="2" name="Picture 1" descr="A blue star with pointed points&#10;&#10;AI-generated content may be incorrect.">
            <a:extLst>
              <a:ext uri="{FF2B5EF4-FFF2-40B4-BE49-F238E27FC236}">
                <a16:creationId xmlns:a16="http://schemas.microsoft.com/office/drawing/2014/main" id="{8CD5EA27-088F-42C5-F31B-9A24994457FB}"/>
              </a:ext>
            </a:extLst>
          </p:cNvPr>
          <p:cNvPicPr>
            <a:picLocks noChangeAspect="1"/>
          </p:cNvPicPr>
          <p:nvPr userDrawn="1"/>
        </p:nvPicPr>
        <p:blipFill>
          <a:blip r:embed="rId2"/>
          <a:stretch>
            <a:fillRect/>
          </a:stretch>
        </p:blipFill>
        <p:spPr>
          <a:xfrm>
            <a:off x="-481757" y="7201936"/>
            <a:ext cx="1702611" cy="1594754"/>
          </a:xfrm>
          <a:prstGeom prst="rect">
            <a:avLst/>
          </a:prstGeom>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9D08196-15CE-4A8F-A35D-56A2B98005BA}" type="datetimeFigureOut">
              <a:rPr lang="en-US" smtClean="0"/>
              <a:t>8/27/2025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19ACEB-F730-4425-923F-DCDC9DC20A5D}" type="slidenum">
              <a:rPr lang="en-US" smtClean="0"/>
              <a:t>‹#›</a:t>
            </a:fld>
            <a:endParaRPr lang="en-US"/>
          </a:p>
        </p:txBody>
      </p:sp>
    </p:spTree>
    <p:extLst>
      <p:ext uri="{BB962C8B-B14F-4D97-AF65-F5344CB8AC3E}">
        <p14:creationId xmlns:p14="http://schemas.microsoft.com/office/powerpoint/2010/main" val="227650845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800100"/>
            <a:ext cx="3829050" cy="84582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600200" y="800100"/>
            <a:ext cx="11258550" cy="8458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9D08196-15CE-4A8F-A35D-56A2B98005BA}" type="datetimeFigureOut">
              <a:rPr lang="en-US" smtClean="0"/>
              <a:t>8/27/2025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19ACEB-F730-4425-923F-DCDC9DC20A5D}" type="slidenum">
              <a:rPr lang="en-US" smtClean="0"/>
              <a:t>‹#›</a:t>
            </a:fld>
            <a:endParaRPr lang="en-US"/>
          </a:p>
        </p:txBody>
      </p:sp>
    </p:spTree>
    <p:extLst>
      <p:ext uri="{BB962C8B-B14F-4D97-AF65-F5344CB8AC3E}">
        <p14:creationId xmlns:p14="http://schemas.microsoft.com/office/powerpoint/2010/main" val="33455021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7"/>
        <p:cNvGrpSpPr/>
        <p:nvPr/>
      </p:nvGrpSpPr>
      <p:grpSpPr>
        <a:xfrm>
          <a:off x="0" y="0"/>
          <a:ext cx="0" cy="0"/>
          <a:chOff x="0" y="0"/>
          <a:chExt cx="0" cy="0"/>
        </a:xfrm>
      </p:grpSpPr>
      <p:sp>
        <p:nvSpPr>
          <p:cNvPr id="48" name="Google Shape;48;p6"/>
          <p:cNvSpPr txBox="1">
            <a:spLocks noGrp="1"/>
          </p:cNvSpPr>
          <p:nvPr>
            <p:ph type="title"/>
          </p:nvPr>
        </p:nvSpPr>
        <p:spPr>
          <a:xfrm>
            <a:off x="2430300" y="1281600"/>
            <a:ext cx="134274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solidFill>
                  <a:schemeClr val="accent3"/>
                </a:solidFill>
                <a:latin typeface="ITC Avant Garde Gothic Book" pitchFamily="50"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49" name="Google Shape;49;p6"/>
          <p:cNvSpPr txBox="1">
            <a:spLocks noGrp="1"/>
          </p:cNvSpPr>
          <p:nvPr>
            <p:ph type="body" idx="1"/>
          </p:nvPr>
        </p:nvSpPr>
        <p:spPr>
          <a:xfrm>
            <a:off x="3287513" y="4457700"/>
            <a:ext cx="5748000" cy="4526100"/>
          </a:xfrm>
          <a:prstGeom prst="rect">
            <a:avLst/>
          </a:prstGeom>
          <a:noFill/>
          <a:ln>
            <a:noFill/>
          </a:ln>
        </p:spPr>
        <p:txBody>
          <a:bodyPr spcFirstLastPara="1" wrap="square" lIns="91425" tIns="45700" rIns="91425" bIns="45700" anchor="t" anchorCtr="0">
            <a:normAutofit/>
          </a:bodyPr>
          <a:lstStyle>
            <a:lvl1pPr marL="457200" lvl="0" indent="-381000" algn="l">
              <a:spcBef>
                <a:spcPts val="560"/>
              </a:spcBef>
              <a:spcAft>
                <a:spcPts val="0"/>
              </a:spcAft>
              <a:buClr>
                <a:schemeClr val="dk1"/>
              </a:buClr>
              <a:buSzPts val="2400"/>
              <a:buChar char="•"/>
              <a:defRPr>
                <a:latin typeface="ITC Avant Garde Gothic Book" pitchFamily="50" charset="0"/>
              </a:defRPr>
            </a:lvl1pPr>
            <a:lvl2pPr marL="914400" lvl="1" indent="-381000" algn="l">
              <a:spcBef>
                <a:spcPts val="480"/>
              </a:spcBef>
              <a:spcAft>
                <a:spcPts val="0"/>
              </a:spcAft>
              <a:buClr>
                <a:schemeClr val="dk1"/>
              </a:buClr>
              <a:buSzPts val="2400"/>
              <a:buChar char="–"/>
              <a:defRPr/>
            </a:lvl2pPr>
            <a:lvl3pPr marL="1371600" lvl="2" indent="-381000" algn="l">
              <a:spcBef>
                <a:spcPts val="400"/>
              </a:spcBef>
              <a:spcAft>
                <a:spcPts val="0"/>
              </a:spcAft>
              <a:buClr>
                <a:schemeClr val="dk1"/>
              </a:buClr>
              <a:buSzPts val="2400"/>
              <a:buChar char="•"/>
              <a:defRPr/>
            </a:lvl3pPr>
            <a:lvl4pPr marL="1828800" lvl="3" indent="-381000" algn="l">
              <a:spcBef>
                <a:spcPts val="360"/>
              </a:spcBef>
              <a:spcAft>
                <a:spcPts val="0"/>
              </a:spcAft>
              <a:buClr>
                <a:schemeClr val="dk1"/>
              </a:buClr>
              <a:buSzPts val="2400"/>
              <a:buChar char="–"/>
              <a:defRPr/>
            </a:lvl4pPr>
            <a:lvl5pPr marL="2286000" lvl="4" indent="-381000" algn="l">
              <a:spcBef>
                <a:spcPts val="360"/>
              </a:spcBef>
              <a:spcAft>
                <a:spcPts val="0"/>
              </a:spcAft>
              <a:buClr>
                <a:schemeClr val="dk1"/>
              </a:buClr>
              <a:buSzPts val="2400"/>
              <a:buChar char="»"/>
              <a:defRPr/>
            </a:lvl5pPr>
            <a:lvl6pPr marL="2743200" lvl="5" indent="-381000" algn="l">
              <a:spcBef>
                <a:spcPts val="360"/>
              </a:spcBef>
              <a:spcAft>
                <a:spcPts val="0"/>
              </a:spcAft>
              <a:buClr>
                <a:schemeClr val="dk1"/>
              </a:buClr>
              <a:buSzPts val="2400"/>
              <a:buChar char="•"/>
              <a:defRPr/>
            </a:lvl6pPr>
            <a:lvl7pPr marL="3200400" lvl="6" indent="-381000" algn="l">
              <a:spcBef>
                <a:spcPts val="360"/>
              </a:spcBef>
              <a:spcAft>
                <a:spcPts val="0"/>
              </a:spcAft>
              <a:buClr>
                <a:schemeClr val="dk1"/>
              </a:buClr>
              <a:buSzPts val="2400"/>
              <a:buChar char="•"/>
              <a:defRPr/>
            </a:lvl7pPr>
            <a:lvl8pPr marL="3657600" lvl="7" indent="-381000" algn="l">
              <a:spcBef>
                <a:spcPts val="360"/>
              </a:spcBef>
              <a:spcAft>
                <a:spcPts val="0"/>
              </a:spcAft>
              <a:buClr>
                <a:schemeClr val="dk1"/>
              </a:buClr>
              <a:buSzPts val="2400"/>
              <a:buChar char="•"/>
              <a:defRPr/>
            </a:lvl8pPr>
            <a:lvl9pPr marL="4114800" lvl="8" indent="-381000" algn="l">
              <a:spcBef>
                <a:spcPts val="360"/>
              </a:spcBef>
              <a:spcAft>
                <a:spcPts val="0"/>
              </a:spcAft>
              <a:buClr>
                <a:schemeClr val="dk1"/>
              </a:buClr>
              <a:buSzPts val="2400"/>
              <a:buChar char="•"/>
              <a:defRPr/>
            </a:lvl9pPr>
          </a:lstStyle>
          <a:p>
            <a:endParaRPr dirty="0"/>
          </a:p>
        </p:txBody>
      </p:sp>
      <p:sp>
        <p:nvSpPr>
          <p:cNvPr id="50" name="Google Shape;50;p6"/>
          <p:cNvSpPr txBox="1">
            <a:spLocks noGrp="1"/>
          </p:cNvSpPr>
          <p:nvPr>
            <p:ph type="body" idx="2"/>
          </p:nvPr>
        </p:nvSpPr>
        <p:spPr>
          <a:xfrm>
            <a:off x="9252479" y="4457700"/>
            <a:ext cx="5748000" cy="4526100"/>
          </a:xfrm>
          <a:prstGeom prst="rect">
            <a:avLst/>
          </a:prstGeom>
          <a:noFill/>
          <a:ln>
            <a:noFill/>
          </a:ln>
        </p:spPr>
        <p:txBody>
          <a:bodyPr spcFirstLastPara="1" wrap="square" lIns="91425" tIns="45700" rIns="91425" bIns="45700" anchor="t" anchorCtr="0">
            <a:normAutofit/>
          </a:bodyPr>
          <a:lstStyle>
            <a:lvl1pPr marL="457200" lvl="0" indent="-381000" algn="l">
              <a:spcBef>
                <a:spcPts val="560"/>
              </a:spcBef>
              <a:spcAft>
                <a:spcPts val="0"/>
              </a:spcAft>
              <a:buClr>
                <a:schemeClr val="dk1"/>
              </a:buClr>
              <a:buSzPts val="2400"/>
              <a:buChar char="•"/>
              <a:defRPr>
                <a:latin typeface="ITC Avant Garde Gothic Book" pitchFamily="50" charset="0"/>
              </a:defRPr>
            </a:lvl1pPr>
            <a:lvl2pPr marL="914400" lvl="1" indent="-381000" algn="l">
              <a:spcBef>
                <a:spcPts val="480"/>
              </a:spcBef>
              <a:spcAft>
                <a:spcPts val="0"/>
              </a:spcAft>
              <a:buClr>
                <a:schemeClr val="dk1"/>
              </a:buClr>
              <a:buSzPts val="2400"/>
              <a:buChar char="–"/>
              <a:defRPr/>
            </a:lvl2pPr>
            <a:lvl3pPr marL="1371600" lvl="2" indent="-381000" algn="l">
              <a:spcBef>
                <a:spcPts val="400"/>
              </a:spcBef>
              <a:spcAft>
                <a:spcPts val="0"/>
              </a:spcAft>
              <a:buClr>
                <a:schemeClr val="dk1"/>
              </a:buClr>
              <a:buSzPts val="2400"/>
              <a:buChar char="•"/>
              <a:defRPr/>
            </a:lvl3pPr>
            <a:lvl4pPr marL="1828800" lvl="3" indent="-381000" algn="l">
              <a:spcBef>
                <a:spcPts val="360"/>
              </a:spcBef>
              <a:spcAft>
                <a:spcPts val="0"/>
              </a:spcAft>
              <a:buClr>
                <a:schemeClr val="dk1"/>
              </a:buClr>
              <a:buSzPts val="2400"/>
              <a:buChar char="–"/>
              <a:defRPr/>
            </a:lvl4pPr>
            <a:lvl5pPr marL="2286000" lvl="4" indent="-381000" algn="l">
              <a:spcBef>
                <a:spcPts val="360"/>
              </a:spcBef>
              <a:spcAft>
                <a:spcPts val="0"/>
              </a:spcAft>
              <a:buClr>
                <a:schemeClr val="dk1"/>
              </a:buClr>
              <a:buSzPts val="2400"/>
              <a:buChar char="»"/>
              <a:defRPr/>
            </a:lvl5pPr>
            <a:lvl6pPr marL="2743200" lvl="5" indent="-381000" algn="l">
              <a:spcBef>
                <a:spcPts val="360"/>
              </a:spcBef>
              <a:spcAft>
                <a:spcPts val="0"/>
              </a:spcAft>
              <a:buClr>
                <a:schemeClr val="dk1"/>
              </a:buClr>
              <a:buSzPts val="2400"/>
              <a:buChar char="•"/>
              <a:defRPr/>
            </a:lvl6pPr>
            <a:lvl7pPr marL="3200400" lvl="6" indent="-381000" algn="l">
              <a:spcBef>
                <a:spcPts val="360"/>
              </a:spcBef>
              <a:spcAft>
                <a:spcPts val="0"/>
              </a:spcAft>
              <a:buClr>
                <a:schemeClr val="dk1"/>
              </a:buClr>
              <a:buSzPts val="2400"/>
              <a:buChar char="•"/>
              <a:defRPr/>
            </a:lvl7pPr>
            <a:lvl8pPr marL="3657600" lvl="7" indent="-381000" algn="l">
              <a:spcBef>
                <a:spcPts val="360"/>
              </a:spcBef>
              <a:spcAft>
                <a:spcPts val="0"/>
              </a:spcAft>
              <a:buClr>
                <a:schemeClr val="dk1"/>
              </a:buClr>
              <a:buSzPts val="2400"/>
              <a:buChar char="•"/>
              <a:defRPr/>
            </a:lvl8pPr>
            <a:lvl9pPr marL="4114800" lvl="8" indent="-381000" algn="l">
              <a:spcBef>
                <a:spcPts val="360"/>
              </a:spcBef>
              <a:spcAft>
                <a:spcPts val="0"/>
              </a:spcAft>
              <a:buClr>
                <a:schemeClr val="dk1"/>
              </a:buClr>
              <a:buSzPts val="2400"/>
              <a:buChar char="•"/>
              <a:defRPr/>
            </a:lvl9pPr>
          </a:lstStyle>
          <a:p>
            <a:endParaRPr dirty="0"/>
          </a:p>
        </p:txBody>
      </p:sp>
      <p:cxnSp>
        <p:nvCxnSpPr>
          <p:cNvPr id="52" name="Google Shape;52;p6"/>
          <p:cNvCxnSpPr/>
          <p:nvPr/>
        </p:nvCxnSpPr>
        <p:spPr>
          <a:xfrm rot="10800000">
            <a:off x="-380469" y="5445375"/>
            <a:ext cx="19048800" cy="0"/>
          </a:xfrm>
          <a:prstGeom prst="straightConnector1">
            <a:avLst/>
          </a:prstGeom>
          <a:noFill/>
          <a:ln w="19050" cap="flat" cmpd="sng">
            <a:solidFill>
              <a:schemeClr val="accent2"/>
            </a:solidFill>
            <a:prstDash val="solid"/>
            <a:round/>
            <a:headEnd type="none" w="sm" len="sm"/>
            <a:tailEnd type="none" w="sm" len="sm"/>
          </a:ln>
        </p:spPr>
      </p:cxnSp>
      <p:cxnSp>
        <p:nvCxnSpPr>
          <p:cNvPr id="56" name="Google Shape;56;p6"/>
          <p:cNvCxnSpPr/>
          <p:nvPr/>
        </p:nvCxnSpPr>
        <p:spPr>
          <a:xfrm>
            <a:off x="1019114" y="-84"/>
            <a:ext cx="0" cy="8142600"/>
          </a:xfrm>
          <a:prstGeom prst="straightConnector1">
            <a:avLst/>
          </a:prstGeom>
          <a:noFill/>
          <a:ln w="19050" cap="flat" cmpd="sng">
            <a:solidFill>
              <a:schemeClr val="accent2"/>
            </a:solidFill>
            <a:prstDash val="solid"/>
            <a:round/>
            <a:headEnd type="none" w="sm" len="sm"/>
            <a:tailEnd type="none" w="sm" len="sm"/>
          </a:ln>
        </p:spPr>
      </p:cxnSp>
      <p:pic>
        <p:nvPicPr>
          <p:cNvPr id="2" name="Picture 1" descr="A blue star with pointed points&#10;&#10;AI-generated content may be incorrect.">
            <a:extLst>
              <a:ext uri="{FF2B5EF4-FFF2-40B4-BE49-F238E27FC236}">
                <a16:creationId xmlns:a16="http://schemas.microsoft.com/office/drawing/2014/main" id="{14367EE2-6836-B1EC-1D1C-E1711131989E}"/>
              </a:ext>
            </a:extLst>
          </p:cNvPr>
          <p:cNvPicPr>
            <a:picLocks noChangeAspect="1"/>
          </p:cNvPicPr>
          <p:nvPr userDrawn="1"/>
        </p:nvPicPr>
        <p:blipFill>
          <a:blip r:embed="rId2"/>
          <a:stretch>
            <a:fillRect/>
          </a:stretch>
        </p:blipFill>
        <p:spPr>
          <a:xfrm>
            <a:off x="16265745" y="1542857"/>
            <a:ext cx="1702611" cy="1594754"/>
          </a:xfrm>
          <a:prstGeom prst="rect">
            <a:avLst/>
          </a:prstGeom>
        </p:spPr>
      </p:pic>
      <p:pic>
        <p:nvPicPr>
          <p:cNvPr id="3" name="Picture 2" descr="A blue star with pointed points&#10;&#10;AI-generated content may be incorrect.">
            <a:extLst>
              <a:ext uri="{FF2B5EF4-FFF2-40B4-BE49-F238E27FC236}">
                <a16:creationId xmlns:a16="http://schemas.microsoft.com/office/drawing/2014/main" id="{E8CD34F5-C753-8E7E-A4A1-21D644ACB6FC}"/>
              </a:ext>
            </a:extLst>
          </p:cNvPr>
          <p:cNvPicPr>
            <a:picLocks noChangeAspect="1"/>
          </p:cNvPicPr>
          <p:nvPr userDrawn="1"/>
        </p:nvPicPr>
        <p:blipFill>
          <a:blip r:embed="rId2"/>
          <a:stretch>
            <a:fillRect/>
          </a:stretch>
        </p:blipFill>
        <p:spPr>
          <a:xfrm>
            <a:off x="-2039663" y="8142516"/>
            <a:ext cx="4469963" cy="4186799"/>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60"/>
        <p:cNvGrpSpPr/>
        <p:nvPr/>
      </p:nvGrpSpPr>
      <p:grpSpPr>
        <a:xfrm>
          <a:off x="0" y="0"/>
          <a:ext cx="0" cy="0"/>
          <a:chOff x="0" y="0"/>
          <a:chExt cx="0" cy="0"/>
        </a:xfrm>
      </p:grpSpPr>
      <p:sp>
        <p:nvSpPr>
          <p:cNvPr id="61" name="Google Shape;61;p7"/>
          <p:cNvSpPr txBox="1">
            <a:spLocks noGrp="1"/>
          </p:cNvSpPr>
          <p:nvPr>
            <p:ph type="title"/>
          </p:nvPr>
        </p:nvSpPr>
        <p:spPr>
          <a:xfrm>
            <a:off x="2430300" y="1281600"/>
            <a:ext cx="134274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solidFill>
                  <a:schemeClr val="accent3"/>
                </a:solidFill>
                <a:latin typeface="ITC Avant Garde Gothic Book" pitchFamily="50"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62" name="Google Shape;62;p7"/>
          <p:cNvSpPr txBox="1">
            <a:spLocks noGrp="1"/>
          </p:cNvSpPr>
          <p:nvPr>
            <p:ph type="body" idx="1"/>
          </p:nvPr>
        </p:nvSpPr>
        <p:spPr>
          <a:xfrm>
            <a:off x="3137863" y="4624150"/>
            <a:ext cx="5897400" cy="3951300"/>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a:latin typeface="ITC Avant Garde Gothic Book" pitchFamily="50" charset="0"/>
              </a:defRPr>
            </a:lvl1pPr>
            <a:lvl2pPr marL="914400" lvl="1" indent="-381000" algn="l">
              <a:spcBef>
                <a:spcPts val="400"/>
              </a:spcBef>
              <a:spcAft>
                <a:spcPts val="0"/>
              </a:spcAft>
              <a:buClr>
                <a:schemeClr val="dk1"/>
              </a:buClr>
              <a:buSzPts val="2400"/>
              <a:buChar char="–"/>
              <a:defRPr/>
            </a:lvl2pPr>
            <a:lvl3pPr marL="1371600" lvl="2" indent="-381000" algn="l">
              <a:spcBef>
                <a:spcPts val="360"/>
              </a:spcBef>
              <a:spcAft>
                <a:spcPts val="0"/>
              </a:spcAft>
              <a:buClr>
                <a:schemeClr val="dk1"/>
              </a:buClr>
              <a:buSzPts val="2400"/>
              <a:buChar char="•"/>
              <a:defRPr/>
            </a:lvl3pPr>
            <a:lvl4pPr marL="1828800" lvl="3" indent="-381000" algn="l">
              <a:spcBef>
                <a:spcPts val="320"/>
              </a:spcBef>
              <a:spcAft>
                <a:spcPts val="0"/>
              </a:spcAft>
              <a:buClr>
                <a:schemeClr val="dk1"/>
              </a:buClr>
              <a:buSzPts val="2400"/>
              <a:buChar char="–"/>
              <a:defRPr/>
            </a:lvl4pPr>
            <a:lvl5pPr marL="2286000" lvl="4" indent="-381000" algn="l">
              <a:spcBef>
                <a:spcPts val="320"/>
              </a:spcBef>
              <a:spcAft>
                <a:spcPts val="0"/>
              </a:spcAft>
              <a:buClr>
                <a:schemeClr val="dk1"/>
              </a:buClr>
              <a:buSzPts val="2400"/>
              <a:buChar char="»"/>
              <a:defRPr/>
            </a:lvl5pPr>
            <a:lvl6pPr marL="2743200" lvl="5" indent="-381000" algn="l">
              <a:spcBef>
                <a:spcPts val="320"/>
              </a:spcBef>
              <a:spcAft>
                <a:spcPts val="0"/>
              </a:spcAft>
              <a:buClr>
                <a:schemeClr val="dk1"/>
              </a:buClr>
              <a:buSzPts val="2400"/>
              <a:buChar char="•"/>
              <a:defRPr/>
            </a:lvl6pPr>
            <a:lvl7pPr marL="3200400" lvl="6" indent="-381000" algn="l">
              <a:spcBef>
                <a:spcPts val="320"/>
              </a:spcBef>
              <a:spcAft>
                <a:spcPts val="0"/>
              </a:spcAft>
              <a:buClr>
                <a:schemeClr val="dk1"/>
              </a:buClr>
              <a:buSzPts val="2400"/>
              <a:buChar char="•"/>
              <a:defRPr/>
            </a:lvl7pPr>
            <a:lvl8pPr marL="3657600" lvl="7" indent="-381000" algn="l">
              <a:spcBef>
                <a:spcPts val="320"/>
              </a:spcBef>
              <a:spcAft>
                <a:spcPts val="0"/>
              </a:spcAft>
              <a:buClr>
                <a:schemeClr val="dk1"/>
              </a:buClr>
              <a:buSzPts val="2400"/>
              <a:buChar char="•"/>
              <a:defRPr/>
            </a:lvl8pPr>
            <a:lvl9pPr marL="4114800" lvl="8" indent="-381000" algn="l">
              <a:spcBef>
                <a:spcPts val="320"/>
              </a:spcBef>
              <a:spcAft>
                <a:spcPts val="0"/>
              </a:spcAft>
              <a:buClr>
                <a:schemeClr val="dk1"/>
              </a:buClr>
              <a:buSzPts val="2400"/>
              <a:buChar char="•"/>
              <a:defRPr/>
            </a:lvl9pPr>
          </a:lstStyle>
          <a:p>
            <a:endParaRPr dirty="0"/>
          </a:p>
        </p:txBody>
      </p:sp>
      <p:sp>
        <p:nvSpPr>
          <p:cNvPr id="63" name="Google Shape;63;p7"/>
          <p:cNvSpPr txBox="1">
            <a:spLocks noGrp="1"/>
          </p:cNvSpPr>
          <p:nvPr>
            <p:ph type="body" idx="2"/>
          </p:nvPr>
        </p:nvSpPr>
        <p:spPr>
          <a:xfrm>
            <a:off x="9250641" y="4624150"/>
            <a:ext cx="5899500" cy="3951300"/>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a:latin typeface="ITC Avant Garde Gothic Book" pitchFamily="50" charset="0"/>
              </a:defRPr>
            </a:lvl1pPr>
            <a:lvl2pPr marL="914400" lvl="1" indent="-381000" algn="l">
              <a:spcBef>
                <a:spcPts val="400"/>
              </a:spcBef>
              <a:spcAft>
                <a:spcPts val="0"/>
              </a:spcAft>
              <a:buClr>
                <a:schemeClr val="dk1"/>
              </a:buClr>
              <a:buSzPts val="2400"/>
              <a:buChar char="–"/>
              <a:defRPr/>
            </a:lvl2pPr>
            <a:lvl3pPr marL="1371600" lvl="2" indent="-381000" algn="l">
              <a:spcBef>
                <a:spcPts val="360"/>
              </a:spcBef>
              <a:spcAft>
                <a:spcPts val="0"/>
              </a:spcAft>
              <a:buClr>
                <a:schemeClr val="dk1"/>
              </a:buClr>
              <a:buSzPts val="2400"/>
              <a:buChar char="•"/>
              <a:defRPr/>
            </a:lvl3pPr>
            <a:lvl4pPr marL="1828800" lvl="3" indent="-381000" algn="l">
              <a:spcBef>
                <a:spcPts val="320"/>
              </a:spcBef>
              <a:spcAft>
                <a:spcPts val="0"/>
              </a:spcAft>
              <a:buClr>
                <a:schemeClr val="dk1"/>
              </a:buClr>
              <a:buSzPts val="2400"/>
              <a:buChar char="–"/>
              <a:defRPr/>
            </a:lvl4pPr>
            <a:lvl5pPr marL="2286000" lvl="4" indent="-381000" algn="l">
              <a:spcBef>
                <a:spcPts val="320"/>
              </a:spcBef>
              <a:spcAft>
                <a:spcPts val="0"/>
              </a:spcAft>
              <a:buClr>
                <a:schemeClr val="dk1"/>
              </a:buClr>
              <a:buSzPts val="2400"/>
              <a:buChar char="»"/>
              <a:defRPr/>
            </a:lvl5pPr>
            <a:lvl6pPr marL="2743200" lvl="5" indent="-381000" algn="l">
              <a:spcBef>
                <a:spcPts val="320"/>
              </a:spcBef>
              <a:spcAft>
                <a:spcPts val="0"/>
              </a:spcAft>
              <a:buClr>
                <a:schemeClr val="dk1"/>
              </a:buClr>
              <a:buSzPts val="2400"/>
              <a:buChar char="•"/>
              <a:defRPr/>
            </a:lvl6pPr>
            <a:lvl7pPr marL="3200400" lvl="6" indent="-381000" algn="l">
              <a:spcBef>
                <a:spcPts val="320"/>
              </a:spcBef>
              <a:spcAft>
                <a:spcPts val="0"/>
              </a:spcAft>
              <a:buClr>
                <a:schemeClr val="dk1"/>
              </a:buClr>
              <a:buSzPts val="2400"/>
              <a:buChar char="•"/>
              <a:defRPr/>
            </a:lvl7pPr>
            <a:lvl8pPr marL="3657600" lvl="7" indent="-381000" algn="l">
              <a:spcBef>
                <a:spcPts val="320"/>
              </a:spcBef>
              <a:spcAft>
                <a:spcPts val="0"/>
              </a:spcAft>
              <a:buClr>
                <a:schemeClr val="dk1"/>
              </a:buClr>
              <a:buSzPts val="2400"/>
              <a:buChar char="•"/>
              <a:defRPr/>
            </a:lvl8pPr>
            <a:lvl9pPr marL="4114800" lvl="8" indent="-381000" algn="l">
              <a:spcBef>
                <a:spcPts val="320"/>
              </a:spcBef>
              <a:spcAft>
                <a:spcPts val="0"/>
              </a:spcAft>
              <a:buClr>
                <a:schemeClr val="dk1"/>
              </a:buClr>
              <a:buSzPts val="2400"/>
              <a:buChar char="•"/>
              <a:defRPr/>
            </a:lvl9pPr>
          </a:lstStyle>
          <a:p>
            <a:endParaRPr dirty="0"/>
          </a:p>
        </p:txBody>
      </p:sp>
      <p:sp>
        <p:nvSpPr>
          <p:cNvPr id="66" name="Google Shape;66;p7"/>
          <p:cNvSpPr/>
          <p:nvPr/>
        </p:nvSpPr>
        <p:spPr>
          <a:xfrm>
            <a:off x="-10343699" y="6111533"/>
            <a:ext cx="15274950" cy="1527495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19050" cap="sq" cmpd="sng">
            <a:solidFill>
              <a:schemeClr val="accent2"/>
            </a:solidFill>
            <a:prstDash val="solid"/>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ITC Avant Garde Gothic Book" pitchFamily="50" charset="0"/>
            </a:endParaRPr>
          </a:p>
        </p:txBody>
      </p:sp>
      <p:pic>
        <p:nvPicPr>
          <p:cNvPr id="2" name="Picture 1" descr="A blue star with pointed points&#10;&#10;AI-generated content may be incorrect.">
            <a:extLst>
              <a:ext uri="{FF2B5EF4-FFF2-40B4-BE49-F238E27FC236}">
                <a16:creationId xmlns:a16="http://schemas.microsoft.com/office/drawing/2014/main" id="{5FF7B69A-B574-2AF5-3789-1BD51B70A73F}"/>
              </a:ext>
            </a:extLst>
          </p:cNvPr>
          <p:cNvPicPr>
            <a:picLocks noChangeAspect="1"/>
          </p:cNvPicPr>
          <p:nvPr userDrawn="1"/>
        </p:nvPicPr>
        <p:blipFill>
          <a:blip r:embed="rId2"/>
          <a:stretch>
            <a:fillRect/>
          </a:stretch>
        </p:blipFill>
        <p:spPr>
          <a:xfrm>
            <a:off x="16202344" y="-2093400"/>
            <a:ext cx="4469963" cy="4186799"/>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4"/>
        <p:cNvGrpSpPr/>
        <p:nvPr/>
      </p:nvGrpSpPr>
      <p:grpSpPr>
        <a:xfrm>
          <a:off x="0" y="0"/>
          <a:ext cx="0" cy="0"/>
          <a:chOff x="0" y="0"/>
          <a:chExt cx="0" cy="0"/>
        </a:xfrm>
      </p:grpSpPr>
      <p:sp>
        <p:nvSpPr>
          <p:cNvPr id="75" name="Google Shape;75;p8"/>
          <p:cNvSpPr txBox="1">
            <a:spLocks noGrp="1"/>
          </p:cNvSpPr>
          <p:nvPr>
            <p:ph type="title"/>
          </p:nvPr>
        </p:nvSpPr>
        <p:spPr>
          <a:xfrm>
            <a:off x="2430300" y="1281600"/>
            <a:ext cx="134274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solidFill>
                  <a:schemeClr val="accent3"/>
                </a:solidFill>
                <a:latin typeface="ITC Avant Garde Gothic Book" pitchFamily="50"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reserve="1">
  <p:cSld name="1_Title Only">
    <p:spTree>
      <p:nvGrpSpPr>
        <p:cNvPr id="1" name="Shape 74"/>
        <p:cNvGrpSpPr/>
        <p:nvPr/>
      </p:nvGrpSpPr>
      <p:grpSpPr>
        <a:xfrm>
          <a:off x="0" y="0"/>
          <a:ext cx="0" cy="0"/>
          <a:chOff x="0" y="0"/>
          <a:chExt cx="0" cy="0"/>
        </a:xfrm>
      </p:grpSpPr>
      <p:sp>
        <p:nvSpPr>
          <p:cNvPr id="75" name="Google Shape;75;p8"/>
          <p:cNvSpPr txBox="1">
            <a:spLocks noGrp="1"/>
          </p:cNvSpPr>
          <p:nvPr>
            <p:ph type="title"/>
          </p:nvPr>
        </p:nvSpPr>
        <p:spPr>
          <a:xfrm>
            <a:off x="2430300" y="1281600"/>
            <a:ext cx="134274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solidFill>
                  <a:schemeClr val="accent3"/>
                </a:solidFill>
                <a:latin typeface="ITC Avant Garde Gothic Book" pitchFamily="50"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77" name="Google Shape;77;p8"/>
          <p:cNvSpPr/>
          <p:nvPr/>
        </p:nvSpPr>
        <p:spPr>
          <a:xfrm>
            <a:off x="13965706" y="-1252935"/>
            <a:ext cx="12366264" cy="12366264"/>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19050" cap="sq" cmpd="sng">
            <a:solidFill>
              <a:schemeClr val="accent2"/>
            </a:solidFill>
            <a:prstDash val="solid"/>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ITC Avant Garde Gothic Book" pitchFamily="50" charset="0"/>
            </a:endParaRPr>
          </a:p>
        </p:txBody>
      </p:sp>
      <p:cxnSp>
        <p:nvCxnSpPr>
          <p:cNvPr id="79" name="Google Shape;79;p8"/>
          <p:cNvCxnSpPr/>
          <p:nvPr/>
        </p:nvCxnSpPr>
        <p:spPr>
          <a:xfrm rot="10800000">
            <a:off x="-760800" y="5589066"/>
            <a:ext cx="19048800" cy="0"/>
          </a:xfrm>
          <a:prstGeom prst="straightConnector1">
            <a:avLst/>
          </a:prstGeom>
          <a:noFill/>
          <a:ln w="19050" cap="flat" cmpd="sng">
            <a:solidFill>
              <a:schemeClr val="accent2"/>
            </a:solidFill>
            <a:prstDash val="solid"/>
            <a:round/>
            <a:headEnd type="none" w="sm" len="sm"/>
            <a:tailEnd type="none" w="sm" len="sm"/>
          </a:ln>
        </p:spPr>
      </p:cxnSp>
      <p:cxnSp>
        <p:nvCxnSpPr>
          <p:cNvPr id="81" name="Google Shape;81;p8"/>
          <p:cNvCxnSpPr/>
          <p:nvPr/>
        </p:nvCxnSpPr>
        <p:spPr>
          <a:xfrm rot="10800000">
            <a:off x="604276" y="-426600"/>
            <a:ext cx="0" cy="10713600"/>
          </a:xfrm>
          <a:prstGeom prst="straightConnector1">
            <a:avLst/>
          </a:prstGeom>
          <a:noFill/>
          <a:ln w="19050" cap="flat" cmpd="sng">
            <a:solidFill>
              <a:schemeClr val="accent2"/>
            </a:solidFill>
            <a:prstDash val="solid"/>
            <a:round/>
            <a:headEnd type="none" w="sm" len="sm"/>
            <a:tailEnd type="none" w="sm" len="sm"/>
          </a:ln>
        </p:spPr>
      </p:cxnSp>
      <p:pic>
        <p:nvPicPr>
          <p:cNvPr id="2" name="Picture 1" descr="A blue star with pointed points&#10;&#10;AI-generated content may be incorrect.">
            <a:extLst>
              <a:ext uri="{FF2B5EF4-FFF2-40B4-BE49-F238E27FC236}">
                <a16:creationId xmlns:a16="http://schemas.microsoft.com/office/drawing/2014/main" id="{ACDB34E7-86F1-2CED-ED21-B986F58E5A9D}"/>
              </a:ext>
            </a:extLst>
          </p:cNvPr>
          <p:cNvPicPr>
            <a:picLocks noChangeAspect="1"/>
          </p:cNvPicPr>
          <p:nvPr userDrawn="1"/>
        </p:nvPicPr>
        <p:blipFill>
          <a:blip r:embed="rId2"/>
          <a:stretch>
            <a:fillRect/>
          </a:stretch>
        </p:blipFill>
        <p:spPr>
          <a:xfrm>
            <a:off x="16053018" y="7983449"/>
            <a:ext cx="4469963" cy="4186799"/>
          </a:xfrm>
          <a:prstGeom prst="rect">
            <a:avLst/>
          </a:prstGeom>
        </p:spPr>
      </p:pic>
    </p:spTree>
    <p:extLst>
      <p:ext uri="{BB962C8B-B14F-4D97-AF65-F5344CB8AC3E}">
        <p14:creationId xmlns:p14="http://schemas.microsoft.com/office/powerpoint/2010/main" val="14583460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88"/>
        <p:cNvGrpSpPr/>
        <p:nvPr/>
      </p:nvGrpSpPr>
      <p:grpSpPr>
        <a:xfrm>
          <a:off x="0" y="0"/>
          <a:ext cx="0" cy="0"/>
          <a:chOff x="0" y="0"/>
          <a:chExt cx="0" cy="0"/>
        </a:xfrm>
      </p:grpSpPr>
      <p:sp>
        <p:nvSpPr>
          <p:cNvPr id="89" name="Google Shape;89;p9"/>
          <p:cNvSpPr txBox="1">
            <a:spLocks noGrp="1"/>
          </p:cNvSpPr>
          <p:nvPr>
            <p:ph type="body" idx="1"/>
          </p:nvPr>
        </p:nvSpPr>
        <p:spPr>
          <a:xfrm>
            <a:off x="9208425" y="3783675"/>
            <a:ext cx="6336300" cy="5853000"/>
          </a:xfrm>
          <a:prstGeom prst="rect">
            <a:avLst/>
          </a:prstGeom>
          <a:noFill/>
          <a:ln>
            <a:noFill/>
          </a:ln>
        </p:spPr>
        <p:txBody>
          <a:bodyPr spcFirstLastPara="1" wrap="square" lIns="91425" tIns="45700" rIns="91425" bIns="45700" anchor="t" anchorCtr="0">
            <a:normAutofit/>
          </a:bodyPr>
          <a:lstStyle>
            <a:lvl1pPr marL="457200" lvl="0" indent="-381000" algn="l">
              <a:spcBef>
                <a:spcPts val="640"/>
              </a:spcBef>
              <a:spcAft>
                <a:spcPts val="0"/>
              </a:spcAft>
              <a:buClr>
                <a:schemeClr val="dk1"/>
              </a:buClr>
              <a:buSzPts val="2400"/>
              <a:buChar char="•"/>
              <a:defRPr>
                <a:latin typeface="ITC Avant Garde Gothic Book" pitchFamily="50" charset="0"/>
              </a:defRPr>
            </a:lvl1pPr>
            <a:lvl2pPr marL="914400" lvl="1" indent="-381000" algn="l">
              <a:spcBef>
                <a:spcPts val="560"/>
              </a:spcBef>
              <a:spcAft>
                <a:spcPts val="0"/>
              </a:spcAft>
              <a:buClr>
                <a:schemeClr val="dk1"/>
              </a:buClr>
              <a:buSzPts val="2400"/>
              <a:buChar char="–"/>
              <a:defRPr/>
            </a:lvl2pPr>
            <a:lvl3pPr marL="1371600" lvl="2" indent="-381000" algn="l">
              <a:spcBef>
                <a:spcPts val="480"/>
              </a:spcBef>
              <a:spcAft>
                <a:spcPts val="0"/>
              </a:spcAft>
              <a:buClr>
                <a:schemeClr val="dk1"/>
              </a:buClr>
              <a:buSzPts val="2400"/>
              <a:buChar char="•"/>
              <a:defRPr/>
            </a:lvl3pPr>
            <a:lvl4pPr marL="1828800" lvl="3" indent="-381000" algn="l">
              <a:spcBef>
                <a:spcPts val="400"/>
              </a:spcBef>
              <a:spcAft>
                <a:spcPts val="0"/>
              </a:spcAft>
              <a:buClr>
                <a:schemeClr val="dk1"/>
              </a:buClr>
              <a:buSzPts val="2400"/>
              <a:buChar char="–"/>
              <a:defRPr/>
            </a:lvl4pPr>
            <a:lvl5pPr marL="2286000" lvl="4" indent="-381000" algn="l">
              <a:spcBef>
                <a:spcPts val="400"/>
              </a:spcBef>
              <a:spcAft>
                <a:spcPts val="0"/>
              </a:spcAft>
              <a:buClr>
                <a:schemeClr val="dk1"/>
              </a:buClr>
              <a:buSzPts val="2400"/>
              <a:buChar char="»"/>
              <a:defRPr/>
            </a:lvl5pPr>
            <a:lvl6pPr marL="2743200" lvl="5" indent="-381000" algn="l">
              <a:spcBef>
                <a:spcPts val="400"/>
              </a:spcBef>
              <a:spcAft>
                <a:spcPts val="0"/>
              </a:spcAft>
              <a:buClr>
                <a:schemeClr val="dk1"/>
              </a:buClr>
              <a:buSzPts val="2400"/>
              <a:buChar char="•"/>
              <a:defRPr/>
            </a:lvl6pPr>
            <a:lvl7pPr marL="3200400" lvl="6" indent="-381000" algn="l">
              <a:spcBef>
                <a:spcPts val="400"/>
              </a:spcBef>
              <a:spcAft>
                <a:spcPts val="0"/>
              </a:spcAft>
              <a:buClr>
                <a:schemeClr val="dk1"/>
              </a:buClr>
              <a:buSzPts val="2400"/>
              <a:buChar char="•"/>
              <a:defRPr/>
            </a:lvl7pPr>
            <a:lvl8pPr marL="3657600" lvl="7" indent="-381000" algn="l">
              <a:spcBef>
                <a:spcPts val="400"/>
              </a:spcBef>
              <a:spcAft>
                <a:spcPts val="0"/>
              </a:spcAft>
              <a:buClr>
                <a:schemeClr val="dk1"/>
              </a:buClr>
              <a:buSzPts val="2400"/>
              <a:buChar char="•"/>
              <a:defRPr/>
            </a:lvl8pPr>
            <a:lvl9pPr marL="4114800" lvl="8" indent="-381000" algn="l">
              <a:spcBef>
                <a:spcPts val="400"/>
              </a:spcBef>
              <a:spcAft>
                <a:spcPts val="0"/>
              </a:spcAft>
              <a:buClr>
                <a:schemeClr val="dk1"/>
              </a:buClr>
              <a:buSzPts val="2400"/>
              <a:buChar char="•"/>
              <a:defRPr/>
            </a:lvl9pPr>
          </a:lstStyle>
          <a:p>
            <a:endParaRPr dirty="0"/>
          </a:p>
        </p:txBody>
      </p:sp>
      <p:sp>
        <p:nvSpPr>
          <p:cNvPr id="90" name="Google Shape;90;p9"/>
          <p:cNvSpPr txBox="1">
            <a:spLocks noGrp="1"/>
          </p:cNvSpPr>
          <p:nvPr>
            <p:ph type="body" idx="2"/>
          </p:nvPr>
        </p:nvSpPr>
        <p:spPr>
          <a:xfrm>
            <a:off x="2999025" y="4238150"/>
            <a:ext cx="5742300" cy="4691100"/>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2400"/>
              <a:buNone/>
              <a:defRPr>
                <a:latin typeface="ITC Avant Garde Gothic Book" pitchFamily="50" charset="0"/>
              </a:defRPr>
            </a:lvl1pPr>
            <a:lvl2pPr marL="914400" lvl="1" indent="-228600" algn="l">
              <a:spcBef>
                <a:spcPts val="240"/>
              </a:spcBef>
              <a:spcAft>
                <a:spcPts val="0"/>
              </a:spcAft>
              <a:buClr>
                <a:schemeClr val="dk1"/>
              </a:buClr>
              <a:buSzPts val="2400"/>
              <a:buNone/>
              <a:defRPr/>
            </a:lvl2pPr>
            <a:lvl3pPr marL="1371600" lvl="2" indent="-228600" algn="l">
              <a:spcBef>
                <a:spcPts val="200"/>
              </a:spcBef>
              <a:spcAft>
                <a:spcPts val="0"/>
              </a:spcAft>
              <a:buClr>
                <a:schemeClr val="dk1"/>
              </a:buClr>
              <a:buSzPts val="2400"/>
              <a:buNone/>
              <a:defRPr/>
            </a:lvl3pPr>
            <a:lvl4pPr marL="1828800" lvl="3" indent="-228600" algn="l">
              <a:spcBef>
                <a:spcPts val="180"/>
              </a:spcBef>
              <a:spcAft>
                <a:spcPts val="0"/>
              </a:spcAft>
              <a:buClr>
                <a:schemeClr val="dk1"/>
              </a:buClr>
              <a:buSzPts val="2400"/>
              <a:buNone/>
              <a:defRPr/>
            </a:lvl4pPr>
            <a:lvl5pPr marL="2286000" lvl="4" indent="-228600" algn="l">
              <a:spcBef>
                <a:spcPts val="180"/>
              </a:spcBef>
              <a:spcAft>
                <a:spcPts val="0"/>
              </a:spcAft>
              <a:buClr>
                <a:schemeClr val="dk1"/>
              </a:buClr>
              <a:buSzPts val="2400"/>
              <a:buNone/>
              <a:defRPr/>
            </a:lvl5pPr>
            <a:lvl6pPr marL="2743200" lvl="5" indent="-228600" algn="l">
              <a:spcBef>
                <a:spcPts val="180"/>
              </a:spcBef>
              <a:spcAft>
                <a:spcPts val="0"/>
              </a:spcAft>
              <a:buClr>
                <a:schemeClr val="dk1"/>
              </a:buClr>
              <a:buSzPts val="2400"/>
              <a:buNone/>
              <a:defRPr/>
            </a:lvl6pPr>
            <a:lvl7pPr marL="3200400" lvl="6" indent="-228600" algn="l">
              <a:spcBef>
                <a:spcPts val="180"/>
              </a:spcBef>
              <a:spcAft>
                <a:spcPts val="0"/>
              </a:spcAft>
              <a:buClr>
                <a:schemeClr val="dk1"/>
              </a:buClr>
              <a:buSzPts val="2400"/>
              <a:buNone/>
              <a:defRPr/>
            </a:lvl7pPr>
            <a:lvl8pPr marL="3657600" lvl="7" indent="-228600" algn="l">
              <a:spcBef>
                <a:spcPts val="180"/>
              </a:spcBef>
              <a:spcAft>
                <a:spcPts val="0"/>
              </a:spcAft>
              <a:buClr>
                <a:schemeClr val="dk1"/>
              </a:buClr>
              <a:buSzPts val="2400"/>
              <a:buNone/>
              <a:defRPr/>
            </a:lvl8pPr>
            <a:lvl9pPr marL="4114800" lvl="8" indent="-228600" algn="l">
              <a:spcBef>
                <a:spcPts val="180"/>
              </a:spcBef>
              <a:spcAft>
                <a:spcPts val="0"/>
              </a:spcAft>
              <a:buClr>
                <a:schemeClr val="dk1"/>
              </a:buClr>
              <a:buSzPts val="2400"/>
              <a:buNone/>
              <a:defRPr/>
            </a:lvl9pPr>
          </a:lstStyle>
          <a:p>
            <a:endParaRPr dirty="0"/>
          </a:p>
        </p:txBody>
      </p:sp>
      <p:sp>
        <p:nvSpPr>
          <p:cNvPr id="91" name="Google Shape;91;p9"/>
          <p:cNvSpPr txBox="1">
            <a:spLocks noGrp="1"/>
          </p:cNvSpPr>
          <p:nvPr>
            <p:ph type="title"/>
          </p:nvPr>
        </p:nvSpPr>
        <p:spPr>
          <a:xfrm>
            <a:off x="2430300" y="1281600"/>
            <a:ext cx="13427400" cy="1143000"/>
          </a:xfrm>
          <a:prstGeom prst="rect">
            <a:avLst/>
          </a:prstGeom>
          <a:noFill/>
          <a:ln>
            <a:noFill/>
          </a:ln>
        </p:spPr>
        <p:txBody>
          <a:bodyPr spcFirstLastPara="1" wrap="square" lIns="91425" tIns="45700" rIns="91425" bIns="45700" anchor="ctr" anchorCtr="0">
            <a:normAutofit/>
          </a:bodyPr>
          <a:lstStyle>
            <a:lvl1pPr marR="0" lvl="0" algn="ctr">
              <a:spcBef>
                <a:spcPts val="0"/>
              </a:spcBef>
              <a:spcAft>
                <a:spcPts val="0"/>
              </a:spcAft>
              <a:buClr>
                <a:schemeClr val="lt1"/>
              </a:buClr>
              <a:buSzPts val="8000"/>
              <a:buFont typeface="Libre Franklin"/>
              <a:buNone/>
              <a:defRPr sz="8000" i="0" u="none" strike="noStrike" cap="none">
                <a:solidFill>
                  <a:schemeClr val="accent3"/>
                </a:solidFill>
                <a:latin typeface="ITC Avant Garde Gothic Book" pitchFamily="50" charset="0"/>
                <a:ea typeface="ITC Avant Garde Gothic Book" pitchFamily="50" charset="0"/>
                <a:cs typeface="ITC Avant Garde Gothic Book" pitchFamily="50" charset="0"/>
                <a:sym typeface="Libre Franklin"/>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dirty="0"/>
          </a:p>
        </p:txBody>
      </p:sp>
      <p:sp>
        <p:nvSpPr>
          <p:cNvPr id="94" name="Google Shape;94;p9"/>
          <p:cNvSpPr/>
          <p:nvPr/>
        </p:nvSpPr>
        <p:spPr>
          <a:xfrm>
            <a:off x="16923716" y="-2199415"/>
            <a:ext cx="12486396" cy="12486396"/>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19050" cap="sq" cmpd="sng">
            <a:solidFill>
              <a:schemeClr val="accent2"/>
            </a:solidFill>
            <a:prstDash val="solid"/>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ITC Avant Garde Gothic Book" pitchFamily="50" charset="0"/>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02"/>
        <p:cNvGrpSpPr/>
        <p:nvPr/>
      </p:nvGrpSpPr>
      <p:grpSpPr>
        <a:xfrm>
          <a:off x="0" y="0"/>
          <a:ext cx="0" cy="0"/>
          <a:chOff x="0" y="0"/>
          <a:chExt cx="0" cy="0"/>
        </a:xfrm>
      </p:grpSpPr>
      <p:sp>
        <p:nvSpPr>
          <p:cNvPr id="103" name="Google Shape;103;p10"/>
          <p:cNvSpPr txBox="1">
            <a:spLocks noGrp="1"/>
          </p:cNvSpPr>
          <p:nvPr>
            <p:ph type="body" idx="1"/>
          </p:nvPr>
        </p:nvSpPr>
        <p:spPr>
          <a:xfrm>
            <a:off x="2134888" y="5245063"/>
            <a:ext cx="5486400" cy="804900"/>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2400"/>
              <a:buNone/>
              <a:defRPr>
                <a:latin typeface="ITC Avant Garde Gothic Book" pitchFamily="50" charset="0"/>
              </a:defRPr>
            </a:lvl1pPr>
            <a:lvl2pPr marL="914400" lvl="1" indent="-228600" algn="l">
              <a:spcBef>
                <a:spcPts val="240"/>
              </a:spcBef>
              <a:spcAft>
                <a:spcPts val="0"/>
              </a:spcAft>
              <a:buClr>
                <a:schemeClr val="dk1"/>
              </a:buClr>
              <a:buSzPts val="2400"/>
              <a:buNone/>
              <a:defRPr/>
            </a:lvl2pPr>
            <a:lvl3pPr marL="1371600" lvl="2" indent="-228600" algn="l">
              <a:spcBef>
                <a:spcPts val="200"/>
              </a:spcBef>
              <a:spcAft>
                <a:spcPts val="0"/>
              </a:spcAft>
              <a:buClr>
                <a:schemeClr val="dk1"/>
              </a:buClr>
              <a:buSzPts val="2400"/>
              <a:buNone/>
              <a:defRPr/>
            </a:lvl3pPr>
            <a:lvl4pPr marL="1828800" lvl="3" indent="-228600" algn="l">
              <a:spcBef>
                <a:spcPts val="180"/>
              </a:spcBef>
              <a:spcAft>
                <a:spcPts val="0"/>
              </a:spcAft>
              <a:buClr>
                <a:schemeClr val="dk1"/>
              </a:buClr>
              <a:buSzPts val="2400"/>
              <a:buNone/>
              <a:defRPr/>
            </a:lvl4pPr>
            <a:lvl5pPr marL="2286000" lvl="4" indent="-228600" algn="l">
              <a:spcBef>
                <a:spcPts val="180"/>
              </a:spcBef>
              <a:spcAft>
                <a:spcPts val="0"/>
              </a:spcAft>
              <a:buClr>
                <a:schemeClr val="dk1"/>
              </a:buClr>
              <a:buSzPts val="2400"/>
              <a:buNone/>
              <a:defRPr/>
            </a:lvl5pPr>
            <a:lvl6pPr marL="2743200" lvl="5" indent="-228600" algn="l">
              <a:spcBef>
                <a:spcPts val="180"/>
              </a:spcBef>
              <a:spcAft>
                <a:spcPts val="0"/>
              </a:spcAft>
              <a:buClr>
                <a:schemeClr val="dk1"/>
              </a:buClr>
              <a:buSzPts val="2400"/>
              <a:buNone/>
              <a:defRPr/>
            </a:lvl6pPr>
            <a:lvl7pPr marL="3200400" lvl="6" indent="-228600" algn="l">
              <a:spcBef>
                <a:spcPts val="180"/>
              </a:spcBef>
              <a:spcAft>
                <a:spcPts val="0"/>
              </a:spcAft>
              <a:buClr>
                <a:schemeClr val="dk1"/>
              </a:buClr>
              <a:buSzPts val="2400"/>
              <a:buNone/>
              <a:defRPr/>
            </a:lvl7pPr>
            <a:lvl8pPr marL="3657600" lvl="7" indent="-228600" algn="l">
              <a:spcBef>
                <a:spcPts val="180"/>
              </a:spcBef>
              <a:spcAft>
                <a:spcPts val="0"/>
              </a:spcAft>
              <a:buClr>
                <a:schemeClr val="dk1"/>
              </a:buClr>
              <a:buSzPts val="2400"/>
              <a:buNone/>
              <a:defRPr/>
            </a:lvl8pPr>
            <a:lvl9pPr marL="4114800" lvl="8" indent="-228600" algn="l">
              <a:spcBef>
                <a:spcPts val="180"/>
              </a:spcBef>
              <a:spcAft>
                <a:spcPts val="0"/>
              </a:spcAft>
              <a:buClr>
                <a:schemeClr val="dk1"/>
              </a:buClr>
              <a:buSzPts val="2400"/>
              <a:buNone/>
              <a:defRPr/>
            </a:lvl9pPr>
          </a:lstStyle>
          <a:p>
            <a:endParaRPr dirty="0"/>
          </a:p>
        </p:txBody>
      </p:sp>
      <p:sp>
        <p:nvSpPr>
          <p:cNvPr id="104" name="Google Shape;104;p10"/>
          <p:cNvSpPr txBox="1">
            <a:spLocks noGrp="1"/>
          </p:cNvSpPr>
          <p:nvPr>
            <p:ph type="title"/>
          </p:nvPr>
        </p:nvSpPr>
        <p:spPr>
          <a:xfrm>
            <a:off x="2430300" y="1281600"/>
            <a:ext cx="13427400" cy="1143000"/>
          </a:xfrm>
          <a:prstGeom prst="rect">
            <a:avLst/>
          </a:prstGeom>
          <a:noFill/>
          <a:ln>
            <a:noFill/>
          </a:ln>
        </p:spPr>
        <p:txBody>
          <a:bodyPr spcFirstLastPara="1" wrap="square" lIns="91425" tIns="45700" rIns="91425" bIns="45700" anchor="ctr" anchorCtr="0">
            <a:normAutofit/>
          </a:bodyPr>
          <a:lstStyle>
            <a:lvl1pPr marR="0" lvl="0" algn="ctr">
              <a:spcBef>
                <a:spcPts val="0"/>
              </a:spcBef>
              <a:spcAft>
                <a:spcPts val="0"/>
              </a:spcAft>
              <a:buClr>
                <a:schemeClr val="lt1"/>
              </a:buClr>
              <a:buSzPts val="8000"/>
              <a:buFont typeface="Libre Franklin"/>
              <a:buNone/>
              <a:defRPr sz="8000" i="0" u="none" strike="noStrike" cap="none">
                <a:solidFill>
                  <a:schemeClr val="accent3"/>
                </a:solidFill>
                <a:latin typeface="ITC Avant Garde Gothic Book" pitchFamily="50" charset="0"/>
                <a:ea typeface="ITC Avant Garde Gothic Book" pitchFamily="50" charset="0"/>
                <a:cs typeface="ITC Avant Garde Gothic Book" pitchFamily="50" charset="0"/>
                <a:sym typeface="Libre Franklin"/>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dirty="0"/>
          </a:p>
        </p:txBody>
      </p:sp>
      <p:sp>
        <p:nvSpPr>
          <p:cNvPr id="106" name="Google Shape;106;p10"/>
          <p:cNvSpPr/>
          <p:nvPr/>
        </p:nvSpPr>
        <p:spPr>
          <a:xfrm>
            <a:off x="12679256" y="-147835"/>
            <a:ext cx="13745830" cy="1374583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19050" cap="sq" cmpd="sng">
            <a:solidFill>
              <a:schemeClr val="accent2"/>
            </a:solidFill>
            <a:prstDash val="solid"/>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ITC Avant Garde Gothic Book" pitchFamily="50" charset="0"/>
            </a:endParaRPr>
          </a:p>
        </p:txBody>
      </p:sp>
      <p:cxnSp>
        <p:nvCxnSpPr>
          <p:cNvPr id="111" name="Google Shape;111;p10"/>
          <p:cNvCxnSpPr/>
          <p:nvPr/>
        </p:nvCxnSpPr>
        <p:spPr>
          <a:xfrm rot="10800000">
            <a:off x="-380469" y="9267825"/>
            <a:ext cx="19048800" cy="0"/>
          </a:xfrm>
          <a:prstGeom prst="straightConnector1">
            <a:avLst/>
          </a:prstGeom>
          <a:noFill/>
          <a:ln w="19050" cap="flat" cmpd="sng">
            <a:solidFill>
              <a:schemeClr val="accent2"/>
            </a:solidFill>
            <a:prstDash val="solid"/>
            <a:round/>
            <a:headEnd type="none" w="sm" len="sm"/>
            <a:tailEnd type="none" w="sm" len="sm"/>
          </a:ln>
        </p:spPr>
      </p:cxnSp>
      <p:sp>
        <p:nvSpPr>
          <p:cNvPr id="115" name="Google Shape;115;p10"/>
          <p:cNvSpPr>
            <a:spLocks noGrp="1"/>
          </p:cNvSpPr>
          <p:nvPr>
            <p:ph type="pic" idx="2"/>
          </p:nvPr>
        </p:nvSpPr>
        <p:spPr>
          <a:xfrm>
            <a:off x="9493913" y="4422750"/>
            <a:ext cx="5486400" cy="4114800"/>
          </a:xfrm>
          <a:prstGeom prst="rect">
            <a:avLst/>
          </a:prstGeom>
          <a:noFill/>
          <a:ln>
            <a:noFill/>
          </a:ln>
        </p:spPr>
      </p:sp>
      <p:pic>
        <p:nvPicPr>
          <p:cNvPr id="2" name="Picture 1" descr="A blue star with pointed points&#10;&#10;AI-generated content may be incorrect.">
            <a:extLst>
              <a:ext uri="{FF2B5EF4-FFF2-40B4-BE49-F238E27FC236}">
                <a16:creationId xmlns:a16="http://schemas.microsoft.com/office/drawing/2014/main" id="{12491158-CAC4-0BD2-E714-CB266696F761}"/>
              </a:ext>
            </a:extLst>
          </p:cNvPr>
          <p:cNvPicPr>
            <a:picLocks noChangeAspect="1"/>
          </p:cNvPicPr>
          <p:nvPr userDrawn="1"/>
        </p:nvPicPr>
        <p:blipFill>
          <a:blip r:embed="rId2"/>
          <a:stretch>
            <a:fillRect/>
          </a:stretch>
        </p:blipFill>
        <p:spPr>
          <a:xfrm>
            <a:off x="16268985" y="7415519"/>
            <a:ext cx="4469963" cy="4186799"/>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image" Target="../media/image3.png"/><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5" Type="http://schemas.openxmlformats.org/officeDocument/2006/relationships/image" Target="../media/image4.png"/><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lumMod val="50000"/>
          </a:schemeClr>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2430300" y="1281600"/>
            <a:ext cx="134274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lt1"/>
              </a:buClr>
              <a:buSzPts val="8000"/>
              <a:buFont typeface="Libre Franklin"/>
              <a:buNone/>
              <a:defRPr sz="8000" i="0" u="none" strike="noStrike" cap="none">
                <a:solidFill>
                  <a:schemeClr val="lt1"/>
                </a:solidFill>
                <a:latin typeface="Libre Franklin"/>
                <a:ea typeface="Libre Franklin"/>
                <a:cs typeface="Libre Franklin"/>
                <a:sym typeface="Libre Franklin"/>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dirty="0"/>
          </a:p>
        </p:txBody>
      </p:sp>
      <p:sp>
        <p:nvSpPr>
          <p:cNvPr id="7" name="Google Shape;7;p1"/>
          <p:cNvSpPr txBox="1">
            <a:spLocks noGrp="1"/>
          </p:cNvSpPr>
          <p:nvPr>
            <p:ph type="body" idx="1"/>
          </p:nvPr>
        </p:nvSpPr>
        <p:spPr>
          <a:xfrm>
            <a:off x="4838700" y="3722925"/>
            <a:ext cx="8229600" cy="4526100"/>
          </a:xfrm>
          <a:prstGeom prst="rect">
            <a:avLst/>
          </a:prstGeom>
          <a:noFill/>
          <a:ln>
            <a:noFill/>
          </a:ln>
        </p:spPr>
        <p:txBody>
          <a:bodyPr spcFirstLastPara="1" wrap="square" lIns="91425" tIns="45700" rIns="91425" bIns="45700" anchor="t" anchorCtr="0">
            <a:normAutofit/>
          </a:bodyPr>
          <a:lstStyle>
            <a:lvl1pPr marL="457200" marR="0" lvl="0" indent="-381000" algn="l" rtl="0">
              <a:spcBef>
                <a:spcPts val="640"/>
              </a:spcBef>
              <a:spcAft>
                <a:spcPts val="0"/>
              </a:spcAft>
              <a:buClr>
                <a:schemeClr val="lt1"/>
              </a:buClr>
              <a:buSzPts val="2400"/>
              <a:buFont typeface="Libre Franklin"/>
              <a:buChar char="•"/>
              <a:defRPr sz="2400" i="0" u="none" strike="noStrike" cap="none">
                <a:solidFill>
                  <a:schemeClr val="lt1"/>
                </a:solidFill>
                <a:latin typeface="Libre Franklin"/>
                <a:ea typeface="Libre Franklin"/>
                <a:cs typeface="Libre Franklin"/>
                <a:sym typeface="Libre Franklin"/>
              </a:defRPr>
            </a:lvl1pPr>
            <a:lvl2pPr marL="914400" marR="0" lvl="1" indent="-381000" algn="l" rtl="0">
              <a:spcBef>
                <a:spcPts val="560"/>
              </a:spcBef>
              <a:spcAft>
                <a:spcPts val="0"/>
              </a:spcAft>
              <a:buClr>
                <a:schemeClr val="lt1"/>
              </a:buClr>
              <a:buSzPts val="2400"/>
              <a:buFont typeface="Libre Franklin"/>
              <a:buChar char="–"/>
              <a:defRPr sz="2400" i="0" u="none" strike="noStrike" cap="none">
                <a:solidFill>
                  <a:schemeClr val="lt1"/>
                </a:solidFill>
                <a:latin typeface="Libre Franklin"/>
                <a:ea typeface="Libre Franklin"/>
                <a:cs typeface="Libre Franklin"/>
                <a:sym typeface="Libre Franklin"/>
              </a:defRPr>
            </a:lvl2pPr>
            <a:lvl3pPr marL="1371600" marR="0" lvl="2" indent="-381000" algn="l" rtl="0">
              <a:spcBef>
                <a:spcPts val="480"/>
              </a:spcBef>
              <a:spcAft>
                <a:spcPts val="0"/>
              </a:spcAft>
              <a:buClr>
                <a:schemeClr val="lt1"/>
              </a:buClr>
              <a:buSzPts val="2400"/>
              <a:buFont typeface="Libre Franklin"/>
              <a:buChar char="•"/>
              <a:defRPr sz="2400" i="0" u="none" strike="noStrike" cap="none">
                <a:solidFill>
                  <a:schemeClr val="lt1"/>
                </a:solidFill>
                <a:latin typeface="Libre Franklin"/>
                <a:ea typeface="Libre Franklin"/>
                <a:cs typeface="Libre Franklin"/>
                <a:sym typeface="Libre Franklin"/>
              </a:defRPr>
            </a:lvl3pPr>
            <a:lvl4pPr marL="1828800" marR="0" lvl="3" indent="-381000" algn="l" rtl="0">
              <a:spcBef>
                <a:spcPts val="400"/>
              </a:spcBef>
              <a:spcAft>
                <a:spcPts val="0"/>
              </a:spcAft>
              <a:buClr>
                <a:schemeClr val="lt1"/>
              </a:buClr>
              <a:buSzPts val="2400"/>
              <a:buFont typeface="Libre Franklin"/>
              <a:buChar char="–"/>
              <a:defRPr sz="2400" i="0" u="none" strike="noStrike" cap="none">
                <a:solidFill>
                  <a:schemeClr val="lt1"/>
                </a:solidFill>
                <a:latin typeface="Libre Franklin"/>
                <a:ea typeface="Libre Franklin"/>
                <a:cs typeface="Libre Franklin"/>
                <a:sym typeface="Libre Franklin"/>
              </a:defRPr>
            </a:lvl4pPr>
            <a:lvl5pPr marL="2286000" marR="0" lvl="4" indent="-381000" algn="l" rtl="0">
              <a:spcBef>
                <a:spcPts val="400"/>
              </a:spcBef>
              <a:spcAft>
                <a:spcPts val="0"/>
              </a:spcAft>
              <a:buClr>
                <a:schemeClr val="lt1"/>
              </a:buClr>
              <a:buSzPts val="2400"/>
              <a:buFont typeface="Libre Franklin"/>
              <a:buChar char="»"/>
              <a:defRPr sz="2400" i="0" u="none" strike="noStrike" cap="none">
                <a:solidFill>
                  <a:schemeClr val="lt1"/>
                </a:solidFill>
                <a:latin typeface="Libre Franklin"/>
                <a:ea typeface="Libre Franklin"/>
                <a:cs typeface="Libre Franklin"/>
                <a:sym typeface="Libre Franklin"/>
              </a:defRPr>
            </a:lvl5pPr>
            <a:lvl6pPr marL="2743200" marR="0" lvl="5" indent="-381000" algn="l" rtl="0">
              <a:spcBef>
                <a:spcPts val="400"/>
              </a:spcBef>
              <a:spcAft>
                <a:spcPts val="0"/>
              </a:spcAft>
              <a:buClr>
                <a:schemeClr val="lt1"/>
              </a:buClr>
              <a:buSzPts val="2400"/>
              <a:buFont typeface="Libre Franklin"/>
              <a:buChar char="•"/>
              <a:defRPr sz="2400" i="0" u="none" strike="noStrike" cap="none">
                <a:solidFill>
                  <a:schemeClr val="lt1"/>
                </a:solidFill>
                <a:latin typeface="Libre Franklin"/>
                <a:ea typeface="Libre Franklin"/>
                <a:cs typeface="Libre Franklin"/>
                <a:sym typeface="Libre Franklin"/>
              </a:defRPr>
            </a:lvl6pPr>
            <a:lvl7pPr marL="3200400" marR="0" lvl="6" indent="-381000" algn="l" rtl="0">
              <a:spcBef>
                <a:spcPts val="400"/>
              </a:spcBef>
              <a:spcAft>
                <a:spcPts val="0"/>
              </a:spcAft>
              <a:buClr>
                <a:schemeClr val="lt1"/>
              </a:buClr>
              <a:buSzPts val="2400"/>
              <a:buFont typeface="Libre Franklin"/>
              <a:buChar char="•"/>
              <a:defRPr sz="2400" i="0" u="none" strike="noStrike" cap="none">
                <a:solidFill>
                  <a:schemeClr val="lt1"/>
                </a:solidFill>
                <a:latin typeface="Libre Franklin"/>
                <a:ea typeface="Libre Franklin"/>
                <a:cs typeface="Libre Franklin"/>
                <a:sym typeface="Libre Franklin"/>
              </a:defRPr>
            </a:lvl7pPr>
            <a:lvl8pPr marL="3657600" marR="0" lvl="7" indent="-381000" algn="l" rtl="0">
              <a:spcBef>
                <a:spcPts val="400"/>
              </a:spcBef>
              <a:spcAft>
                <a:spcPts val="0"/>
              </a:spcAft>
              <a:buClr>
                <a:schemeClr val="lt1"/>
              </a:buClr>
              <a:buSzPts val="2400"/>
              <a:buFont typeface="Libre Franklin"/>
              <a:buChar char="•"/>
              <a:defRPr sz="2400" i="0" u="none" strike="noStrike" cap="none">
                <a:solidFill>
                  <a:schemeClr val="lt1"/>
                </a:solidFill>
                <a:latin typeface="Libre Franklin"/>
                <a:ea typeface="Libre Franklin"/>
                <a:cs typeface="Libre Franklin"/>
                <a:sym typeface="Libre Franklin"/>
              </a:defRPr>
            </a:lvl8pPr>
            <a:lvl9pPr marL="4114800" marR="0" lvl="8" indent="-381000" algn="l" rtl="0">
              <a:spcBef>
                <a:spcPts val="400"/>
              </a:spcBef>
              <a:spcAft>
                <a:spcPts val="0"/>
              </a:spcAft>
              <a:buClr>
                <a:schemeClr val="lt1"/>
              </a:buClr>
              <a:buSzPts val="2400"/>
              <a:buFont typeface="Libre Franklin"/>
              <a:buChar char="•"/>
              <a:defRPr sz="2400" i="0" u="none" strike="noStrike" cap="none">
                <a:solidFill>
                  <a:schemeClr val="lt1"/>
                </a:solidFill>
                <a:latin typeface="Libre Franklin"/>
                <a:ea typeface="Libre Franklin"/>
                <a:cs typeface="Libre Franklin"/>
                <a:sym typeface="Libre Franklin"/>
              </a:defRPr>
            </a:lvl9pPr>
          </a:lstStyle>
          <a:p>
            <a:endParaRPr dirty="0"/>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1" r:id="rId3"/>
    <p:sldLayoutId id="2147483652" r:id="rId4"/>
    <p:sldLayoutId id="2147483653" r:id="rId5"/>
    <p:sldLayoutId id="2147483654" r:id="rId6"/>
    <p:sldLayoutId id="2147483658" r:id="rId7"/>
    <p:sldLayoutId id="2147483655" r:id="rId8"/>
    <p:sldLayoutId id="2147483656"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accent3"/>
          </a:solidFill>
          <a:latin typeface="ITC Avant Garde Gothic Book" pitchFamily="50" charset="0"/>
          <a:ea typeface="ITC Avant Garde Gothic Book" pitchFamily="50"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ITC Avant Garde Gothic Book" pitchFamily="50" charset="0"/>
          <a:ea typeface="ITC Avant Garde Gothic Book" pitchFamily="50"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31A28D7-6581-4956-AAE3-9104804DF55B}"/>
              </a:ext>
            </a:extLst>
          </p:cNvPr>
          <p:cNvSpPr>
            <a:spLocks noGrp="1"/>
          </p:cNvSpPr>
          <p:nvPr>
            <p:ph type="title"/>
          </p:nvPr>
        </p:nvSpPr>
        <p:spPr>
          <a:xfrm>
            <a:off x="781812" y="1467612"/>
            <a:ext cx="16733520" cy="2194560"/>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a:extLst>
              <a:ext uri="{FF2B5EF4-FFF2-40B4-BE49-F238E27FC236}">
                <a16:creationId xmlns:a16="http://schemas.microsoft.com/office/drawing/2014/main" id="{F3CFCCA4-57A4-08A1-FC45-D2BBA66FABFA}"/>
              </a:ext>
            </a:extLst>
          </p:cNvPr>
          <p:cNvSpPr>
            <a:spLocks noGrp="1"/>
          </p:cNvSpPr>
          <p:nvPr>
            <p:ph type="body" idx="1"/>
          </p:nvPr>
        </p:nvSpPr>
        <p:spPr>
          <a:xfrm>
            <a:off x="781812" y="3867912"/>
            <a:ext cx="16733520" cy="565099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B0FAA0F4-2442-8D45-3C3D-1B8F55C8683A}"/>
              </a:ext>
            </a:extLst>
          </p:cNvPr>
          <p:cNvSpPr>
            <a:spLocks noGrp="1"/>
          </p:cNvSpPr>
          <p:nvPr>
            <p:ph type="dt" sz="half" idx="2"/>
          </p:nvPr>
        </p:nvSpPr>
        <p:spPr>
          <a:xfrm>
            <a:off x="781812" y="9628633"/>
            <a:ext cx="4114800" cy="547688"/>
          </a:xfrm>
          <a:prstGeom prst="rect">
            <a:avLst/>
          </a:prstGeom>
        </p:spPr>
        <p:txBody>
          <a:bodyPr vert="horz" lIns="91440" tIns="45720" rIns="91440" bIns="45720" rtlCol="0" anchor="ctr"/>
          <a:lstStyle>
            <a:lvl1pPr algn="l">
              <a:defRPr sz="1350">
                <a:solidFill>
                  <a:schemeClr val="tx1"/>
                </a:solidFill>
              </a:defRPr>
            </a:lvl1pPr>
          </a:lstStyle>
          <a:p>
            <a:fld id="{E80C50CD-E178-4744-9B35-B2F624D6C5E9}" type="datetimeFigureOut">
              <a:rPr lang="en-US" smtClean="0"/>
              <a:pPr/>
              <a:t>8/26/2025</a:t>
            </a:fld>
            <a:endParaRPr lang="en-US"/>
          </a:p>
        </p:txBody>
      </p:sp>
      <p:sp>
        <p:nvSpPr>
          <p:cNvPr id="5" name="Footer Placeholder 4">
            <a:extLst>
              <a:ext uri="{FF2B5EF4-FFF2-40B4-BE49-F238E27FC236}">
                <a16:creationId xmlns:a16="http://schemas.microsoft.com/office/drawing/2014/main" id="{9E03785E-FB42-1D54-92AC-D0A61A8FABD4}"/>
              </a:ext>
            </a:extLst>
          </p:cNvPr>
          <p:cNvSpPr>
            <a:spLocks noGrp="1"/>
          </p:cNvSpPr>
          <p:nvPr>
            <p:ph type="ftr" sz="quarter" idx="3"/>
          </p:nvPr>
        </p:nvSpPr>
        <p:spPr>
          <a:xfrm>
            <a:off x="781812" y="150877"/>
            <a:ext cx="6172200" cy="547688"/>
          </a:xfrm>
          <a:prstGeom prst="rect">
            <a:avLst/>
          </a:prstGeom>
        </p:spPr>
        <p:txBody>
          <a:bodyPr vert="horz" lIns="91440" tIns="45720" rIns="91440" bIns="45720" rtlCol="0" anchor="ctr"/>
          <a:lstStyle>
            <a:lvl1pPr algn="l">
              <a:defRPr sz="1350">
                <a:solidFill>
                  <a:schemeClr val="tx1"/>
                </a:solidFill>
              </a:defRPr>
            </a:lvl1pPr>
          </a:lstStyle>
          <a:p>
            <a:endParaRPr lang="en-US" dirty="0"/>
          </a:p>
        </p:txBody>
      </p:sp>
      <p:sp>
        <p:nvSpPr>
          <p:cNvPr id="6" name="Slide Number Placeholder 5">
            <a:extLst>
              <a:ext uri="{FF2B5EF4-FFF2-40B4-BE49-F238E27FC236}">
                <a16:creationId xmlns:a16="http://schemas.microsoft.com/office/drawing/2014/main" id="{BCC9CF34-1274-DB45-4809-90E5D244A9AE}"/>
              </a:ext>
            </a:extLst>
          </p:cNvPr>
          <p:cNvSpPr>
            <a:spLocks noGrp="1"/>
          </p:cNvSpPr>
          <p:nvPr>
            <p:ph type="sldNum" sz="quarter" idx="4"/>
          </p:nvPr>
        </p:nvSpPr>
        <p:spPr>
          <a:xfrm>
            <a:off x="17186148" y="9628633"/>
            <a:ext cx="960120" cy="547688"/>
          </a:xfrm>
          <a:prstGeom prst="rect">
            <a:avLst/>
          </a:prstGeom>
        </p:spPr>
        <p:txBody>
          <a:bodyPr vert="horz" lIns="91440" tIns="45720" rIns="91440" bIns="45720" rtlCol="0" anchor="ctr"/>
          <a:lstStyle>
            <a:lvl1pPr algn="r">
              <a:defRPr sz="1350">
                <a:solidFill>
                  <a:schemeClr val="tx1"/>
                </a:solidFill>
              </a:defRPr>
            </a:lvl1pPr>
          </a:lstStyle>
          <a:p>
            <a:fld id="{148CC95F-0247-41B6-91CF-DC97C76A7088}" type="slidenum">
              <a:rPr lang="en-US" smtClean="0"/>
              <a:pPr/>
              <a:t>‹#›</a:t>
            </a:fld>
            <a:endParaRPr lang="en-US"/>
          </a:p>
        </p:txBody>
      </p:sp>
      <p:sp>
        <p:nvSpPr>
          <p:cNvPr id="7" name="Freeform: Shape 6">
            <a:extLst>
              <a:ext uri="{FF2B5EF4-FFF2-40B4-BE49-F238E27FC236}">
                <a16:creationId xmlns:a16="http://schemas.microsoft.com/office/drawing/2014/main" id="{774A975B-A886-5202-0489-6965514A0D14}"/>
              </a:ext>
              <a:ext uri="{C183D7F6-B498-43B3-948B-1728B52AA6E4}">
                <adec:decorative xmlns:adec="http://schemas.microsoft.com/office/drawing/2017/decorative" val="1"/>
              </a:ext>
            </a:extLst>
          </p:cNvPr>
          <p:cNvSpPr/>
          <p:nvPr/>
        </p:nvSpPr>
        <p:spPr>
          <a:xfrm>
            <a:off x="776804" y="762136"/>
            <a:ext cx="16729821" cy="223919"/>
          </a:xfrm>
          <a:custGeom>
            <a:avLst/>
            <a:gdLst>
              <a:gd name="connsiteX0" fmla="*/ 0 w 8085002"/>
              <a:gd name="connsiteY0" fmla="*/ 0 h 149279"/>
              <a:gd name="connsiteX1" fmla="*/ 8085002 w 8085002"/>
              <a:gd name="connsiteY1" fmla="*/ 0 h 149279"/>
              <a:gd name="connsiteX2" fmla="*/ 8085002 w 8085002"/>
              <a:gd name="connsiteY2" fmla="*/ 149279 h 149279"/>
              <a:gd name="connsiteX3" fmla="*/ 0 w 8085002"/>
              <a:gd name="connsiteY3" fmla="*/ 149279 h 149279"/>
            </a:gdLst>
            <a:ahLst/>
            <a:cxnLst>
              <a:cxn ang="0">
                <a:pos x="connsiteX0" y="connsiteY0"/>
              </a:cxn>
              <a:cxn ang="0">
                <a:pos x="connsiteX1" y="connsiteY1"/>
              </a:cxn>
              <a:cxn ang="0">
                <a:pos x="connsiteX2" y="connsiteY2"/>
              </a:cxn>
              <a:cxn ang="0">
                <a:pos x="connsiteX3" y="connsiteY3"/>
              </a:cxn>
            </a:cxnLst>
            <a:rect l="l" t="t" r="r" b="b"/>
            <a:pathLst>
              <a:path w="8085002" h="149279">
                <a:moveTo>
                  <a:pt x="0" y="0"/>
                </a:moveTo>
                <a:lnTo>
                  <a:pt x="8085002" y="0"/>
                </a:lnTo>
                <a:lnTo>
                  <a:pt x="8085002" y="149279"/>
                </a:lnTo>
                <a:lnTo>
                  <a:pt x="0" y="14927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100"/>
          </a:p>
        </p:txBody>
      </p:sp>
    </p:spTree>
    <p:extLst>
      <p:ext uri="{BB962C8B-B14F-4D97-AF65-F5344CB8AC3E}">
        <p14:creationId xmlns:p14="http://schemas.microsoft.com/office/powerpoint/2010/main" val="999444045"/>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Lst>
  <p:txStyles>
    <p:titleStyle>
      <a:lvl1pPr algn="l" defTabSz="1371600" rtl="0" eaLnBrk="1" latinLnBrk="0" hangingPunct="1">
        <a:lnSpc>
          <a:spcPct val="100000"/>
        </a:lnSpc>
        <a:spcBef>
          <a:spcPct val="0"/>
        </a:spcBef>
        <a:buNone/>
        <a:defRPr sz="6600" b="1" kern="1200">
          <a:solidFill>
            <a:schemeClr val="tx1"/>
          </a:solidFill>
          <a:latin typeface="+mj-lt"/>
          <a:ea typeface="+mj-ea"/>
          <a:cs typeface="+mj-cs"/>
        </a:defRPr>
      </a:lvl1pPr>
    </p:titleStyle>
    <p:bodyStyle>
      <a:lvl1pPr marL="342900" indent="-342900" algn="l" defTabSz="1371600" rtl="0" eaLnBrk="1" latinLnBrk="0" hangingPunct="1">
        <a:lnSpc>
          <a:spcPct val="110000"/>
        </a:lnSpc>
        <a:spcBef>
          <a:spcPts val="1500"/>
        </a:spcBef>
        <a:buFont typeface="Arial" panose="020B0604020202020204" pitchFamily="34" charset="0"/>
        <a:buChar char="•"/>
        <a:defRPr sz="2700" kern="1200">
          <a:solidFill>
            <a:schemeClr val="tx1"/>
          </a:solidFill>
          <a:latin typeface="+mn-lt"/>
          <a:ea typeface="+mn-ea"/>
          <a:cs typeface="+mn-cs"/>
        </a:defRPr>
      </a:lvl1pPr>
      <a:lvl2pPr marL="1028700" indent="-342900" algn="l" defTabSz="1371600" rtl="0" eaLnBrk="1" latinLnBrk="0" hangingPunct="1">
        <a:lnSpc>
          <a:spcPct val="110000"/>
        </a:lnSpc>
        <a:spcBef>
          <a:spcPts val="750"/>
        </a:spcBef>
        <a:buFont typeface="Arial" panose="020B0604020202020204" pitchFamily="34" charset="0"/>
        <a:buChar char="•"/>
        <a:defRPr sz="2400" kern="1200">
          <a:solidFill>
            <a:schemeClr val="tx1"/>
          </a:solidFill>
          <a:latin typeface="+mn-lt"/>
          <a:ea typeface="+mn-ea"/>
          <a:cs typeface="+mn-cs"/>
        </a:defRPr>
      </a:lvl2pPr>
      <a:lvl3pPr marL="1714500" indent="-342900" algn="l" defTabSz="1371600" rtl="0" eaLnBrk="1" latinLnBrk="0" hangingPunct="1">
        <a:lnSpc>
          <a:spcPct val="110000"/>
        </a:lnSpc>
        <a:spcBef>
          <a:spcPts val="750"/>
        </a:spcBef>
        <a:buFont typeface="Arial" panose="020B0604020202020204" pitchFamily="34" charset="0"/>
        <a:buChar char="•"/>
        <a:defRPr sz="2100" kern="1200">
          <a:solidFill>
            <a:schemeClr val="tx1"/>
          </a:solidFill>
          <a:latin typeface="+mn-lt"/>
          <a:ea typeface="+mn-ea"/>
          <a:cs typeface="+mn-cs"/>
        </a:defRPr>
      </a:lvl3pPr>
      <a:lvl4pPr marL="2400300" indent="-342900" algn="l" defTabSz="1371600" rtl="0" eaLnBrk="1" latinLnBrk="0" hangingPunct="1">
        <a:lnSpc>
          <a:spcPct val="110000"/>
        </a:lnSpc>
        <a:spcBef>
          <a:spcPts val="750"/>
        </a:spcBef>
        <a:buFont typeface="Arial" panose="020B0604020202020204" pitchFamily="34" charset="0"/>
        <a:buChar char="•"/>
        <a:defRPr sz="1800" kern="1200">
          <a:solidFill>
            <a:schemeClr val="tx1"/>
          </a:solidFill>
          <a:latin typeface="+mn-lt"/>
          <a:ea typeface="+mn-ea"/>
          <a:cs typeface="+mn-cs"/>
        </a:defRPr>
      </a:lvl4pPr>
      <a:lvl5pPr marL="3086100" indent="-342900" algn="l" defTabSz="1371600" rtl="0" eaLnBrk="1" latinLnBrk="0" hangingPunct="1">
        <a:lnSpc>
          <a:spcPct val="110000"/>
        </a:lnSpc>
        <a:spcBef>
          <a:spcPts val="750"/>
        </a:spcBef>
        <a:buFont typeface="Arial" panose="020B0604020202020204" pitchFamily="34" charset="0"/>
        <a:buChar char="•"/>
        <a:defRPr sz="18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04772" y="726948"/>
            <a:ext cx="15087600" cy="241401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604772" y="3182112"/>
            <a:ext cx="15087600" cy="607618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1946636" y="9409177"/>
            <a:ext cx="4910328" cy="547688"/>
          </a:xfrm>
          <a:prstGeom prst="rect">
            <a:avLst/>
          </a:prstGeom>
        </p:spPr>
        <p:txBody>
          <a:bodyPr vert="horz" lIns="91440" tIns="45720" rIns="91440" bIns="45720" rtlCol="0" anchor="ctr"/>
          <a:lstStyle>
            <a:lvl1pPr algn="r">
              <a:defRPr sz="1650">
                <a:solidFill>
                  <a:schemeClr val="tx2"/>
                </a:solidFill>
              </a:defRPr>
            </a:lvl1pPr>
          </a:lstStyle>
          <a:p>
            <a:fld id="{49D08196-15CE-4A8F-A35D-56A2B98005BA}" type="datetimeFigureOut">
              <a:rPr lang="en-US" smtClean="0"/>
              <a:t>8/27/2025</a:t>
            </a:fld>
            <a:endParaRPr lang="en-US"/>
          </a:p>
        </p:txBody>
      </p:sp>
      <p:sp>
        <p:nvSpPr>
          <p:cNvPr id="5" name="Footer Placeholder 4"/>
          <p:cNvSpPr>
            <a:spLocks noGrp="1"/>
          </p:cNvSpPr>
          <p:nvPr>
            <p:ph type="ftr" sz="quarter" idx="3"/>
          </p:nvPr>
        </p:nvSpPr>
        <p:spPr>
          <a:xfrm>
            <a:off x="1632204" y="9409177"/>
            <a:ext cx="9491472" cy="547688"/>
          </a:xfrm>
          <a:prstGeom prst="rect">
            <a:avLst/>
          </a:prstGeom>
        </p:spPr>
        <p:txBody>
          <a:bodyPr vert="horz" lIns="91440" tIns="45720" rIns="91440" bIns="45720" rtlCol="0" anchor="ctr"/>
          <a:lstStyle>
            <a:lvl1pPr algn="l">
              <a:defRPr sz="1650">
                <a:solidFill>
                  <a:schemeClr val="tx2"/>
                </a:solidFill>
              </a:defRPr>
            </a:lvl1pPr>
          </a:lstStyle>
          <a:p>
            <a:endParaRPr lang="en-US"/>
          </a:p>
        </p:txBody>
      </p:sp>
      <p:grpSp>
        <p:nvGrpSpPr>
          <p:cNvPr id="7" name="Group 6"/>
          <p:cNvGrpSpPr>
            <a:grpSpLocks noChangeAspect="1"/>
          </p:cNvGrpSpPr>
          <p:nvPr/>
        </p:nvGrpSpPr>
        <p:grpSpPr>
          <a:xfrm>
            <a:off x="17102588" y="9344522"/>
            <a:ext cx="685800" cy="685800"/>
            <a:chOff x="11361456" y="6195813"/>
            <a:chExt cx="548640" cy="548640"/>
          </a:xfrm>
        </p:grpSpPr>
        <p:sp>
          <p:nvSpPr>
            <p:cNvPr id="8" name="Oval 7"/>
            <p:cNvSpPr/>
            <p:nvPr/>
          </p:nvSpPr>
          <p:spPr>
            <a:xfrm>
              <a:off x="11361456" y="6195813"/>
              <a:ext cx="548640" cy="548640"/>
            </a:xfrm>
            <a:prstGeom prst="ellipse">
              <a:avLst/>
            </a:prstGeom>
            <a:blipFill dpi="0" rotWithShape="1">
              <a:blip r:embed="rId13">
                <a:duotone>
                  <a:schemeClr val="accent1">
                    <a:shade val="45000"/>
                    <a:satMod val="135000"/>
                  </a:schemeClr>
                  <a:prstClr val="white"/>
                </a:duotone>
                <a:extLst>
                  <a:ext uri="{BEBA8EAE-BF5A-486C-A8C5-ECC9F3942E4B}">
                    <a14:imgProps xmlns:a14="http://schemas.microsoft.com/office/drawing/2010/main">
                      <a14:imgLayer r:embed="rId1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sp>
      </p:grpSp>
      <p:sp>
        <p:nvSpPr>
          <p:cNvPr id="6" name="Slide Number Placeholder 5"/>
          <p:cNvSpPr>
            <a:spLocks noGrp="1"/>
          </p:cNvSpPr>
          <p:nvPr>
            <p:ph type="sldNum" sz="quarter" idx="4"/>
          </p:nvPr>
        </p:nvSpPr>
        <p:spPr>
          <a:xfrm>
            <a:off x="16966692" y="9409177"/>
            <a:ext cx="960120" cy="547688"/>
          </a:xfrm>
          <a:prstGeom prst="rect">
            <a:avLst/>
          </a:prstGeom>
        </p:spPr>
        <p:txBody>
          <a:bodyPr vert="horz" lIns="91440" tIns="45720" rIns="91440" bIns="45720" rtlCol="0" anchor="ctr"/>
          <a:lstStyle>
            <a:lvl1pPr algn="ctr">
              <a:defRPr sz="2100" b="1">
                <a:solidFill>
                  <a:srgbClr val="FFFFFF"/>
                </a:solidFill>
                <a:latin typeface="+mn-lt"/>
              </a:defRPr>
            </a:lvl1pPr>
          </a:lstStyle>
          <a:p>
            <a:fld id="{BC19ACEB-F730-4425-923F-DCDC9DC20A5D}" type="slidenum">
              <a:rPr lang="en-US" smtClean="0"/>
              <a:t>‹#›</a:t>
            </a:fld>
            <a:endParaRPr lang="en-US"/>
          </a:p>
        </p:txBody>
      </p:sp>
    </p:spTree>
    <p:extLst>
      <p:ext uri="{BB962C8B-B14F-4D97-AF65-F5344CB8AC3E}">
        <p14:creationId xmlns:p14="http://schemas.microsoft.com/office/powerpoint/2010/main" val="383484103"/>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p:txStyles>
    <p:titleStyle>
      <a:lvl1pPr algn="l" defTabSz="1371600" rtl="0" eaLnBrk="1" latinLnBrk="0" hangingPunct="1">
        <a:lnSpc>
          <a:spcPct val="90000"/>
        </a:lnSpc>
        <a:spcBef>
          <a:spcPct val="0"/>
        </a:spcBef>
        <a:buNone/>
        <a:defRPr sz="7200" b="1" kern="1200" cap="none" baseline="0">
          <a:blipFill>
            <a:blip r:embed="rId15">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274320" indent="-274320" algn="l" defTabSz="1371600" rtl="0" eaLnBrk="1" latinLnBrk="0" hangingPunct="1">
        <a:lnSpc>
          <a:spcPct val="90000"/>
        </a:lnSpc>
        <a:spcBef>
          <a:spcPts val="1800"/>
        </a:spcBef>
        <a:buClr>
          <a:schemeClr val="accent1">
            <a:lumMod val="75000"/>
          </a:schemeClr>
        </a:buClr>
        <a:buSzPct val="85000"/>
        <a:buFont typeface="Wingdings" pitchFamily="2" charset="2"/>
        <a:buChar char="§"/>
        <a:defRPr sz="3000" kern="1200">
          <a:solidFill>
            <a:schemeClr val="tx1"/>
          </a:solidFill>
          <a:latin typeface="+mn-lt"/>
          <a:ea typeface="+mn-ea"/>
          <a:cs typeface="+mn-cs"/>
        </a:defRPr>
      </a:lvl1pPr>
      <a:lvl2pPr marL="685800" indent="-274320" algn="l" defTabSz="1371600" rtl="0" eaLnBrk="1" latinLnBrk="0" hangingPunct="1">
        <a:lnSpc>
          <a:spcPct val="90000"/>
        </a:lnSpc>
        <a:spcBef>
          <a:spcPts val="600"/>
        </a:spcBef>
        <a:spcAft>
          <a:spcPts val="300"/>
        </a:spcAft>
        <a:buClr>
          <a:schemeClr val="accent1">
            <a:lumMod val="75000"/>
          </a:schemeClr>
        </a:buClr>
        <a:buSzPct val="85000"/>
        <a:buFont typeface="Wingdings" pitchFamily="2" charset="2"/>
        <a:buChar char="§"/>
        <a:defRPr sz="2700" kern="1200">
          <a:solidFill>
            <a:schemeClr val="tx1"/>
          </a:solidFill>
          <a:latin typeface="+mn-lt"/>
          <a:ea typeface="+mn-ea"/>
          <a:cs typeface="+mn-cs"/>
        </a:defRPr>
      </a:lvl2pPr>
      <a:lvl3pPr marL="1097280" indent="-274320" algn="l" defTabSz="1371600" rtl="0" eaLnBrk="1" latinLnBrk="0" hangingPunct="1">
        <a:lnSpc>
          <a:spcPct val="90000"/>
        </a:lnSpc>
        <a:spcBef>
          <a:spcPts val="600"/>
        </a:spcBef>
        <a:spcAft>
          <a:spcPts val="300"/>
        </a:spcAft>
        <a:buClr>
          <a:schemeClr val="accent1">
            <a:lumMod val="75000"/>
          </a:schemeClr>
        </a:buClr>
        <a:buSzPct val="85000"/>
        <a:buFont typeface="Wingdings" pitchFamily="2" charset="2"/>
        <a:buChar char="§"/>
        <a:defRPr sz="2400" kern="1200">
          <a:solidFill>
            <a:schemeClr val="tx1"/>
          </a:solidFill>
          <a:latin typeface="+mn-lt"/>
          <a:ea typeface="+mn-ea"/>
          <a:cs typeface="+mn-cs"/>
        </a:defRPr>
      </a:lvl3pPr>
      <a:lvl4pPr marL="1508760" indent="-274320" algn="l" defTabSz="1371600" rtl="0" eaLnBrk="1" latinLnBrk="0" hangingPunct="1">
        <a:lnSpc>
          <a:spcPct val="90000"/>
        </a:lnSpc>
        <a:spcBef>
          <a:spcPts val="600"/>
        </a:spcBef>
        <a:spcAft>
          <a:spcPts val="300"/>
        </a:spcAft>
        <a:buClr>
          <a:schemeClr val="accent1">
            <a:lumMod val="75000"/>
          </a:schemeClr>
        </a:buClr>
        <a:buSzPct val="85000"/>
        <a:buFont typeface="Wingdings" pitchFamily="2" charset="2"/>
        <a:buChar char="§"/>
        <a:defRPr sz="2400" kern="1200">
          <a:solidFill>
            <a:schemeClr val="tx1"/>
          </a:solidFill>
          <a:latin typeface="+mn-lt"/>
          <a:ea typeface="+mn-ea"/>
          <a:cs typeface="+mn-cs"/>
        </a:defRPr>
      </a:lvl4pPr>
      <a:lvl5pPr marL="1920240" indent="-274320" algn="l" defTabSz="1371600" rtl="0" eaLnBrk="1" latinLnBrk="0" hangingPunct="1">
        <a:lnSpc>
          <a:spcPct val="90000"/>
        </a:lnSpc>
        <a:spcBef>
          <a:spcPts val="600"/>
        </a:spcBef>
        <a:spcAft>
          <a:spcPts val="300"/>
        </a:spcAft>
        <a:buClr>
          <a:schemeClr val="accent1">
            <a:lumMod val="75000"/>
          </a:schemeClr>
        </a:buClr>
        <a:buSzPct val="85000"/>
        <a:buFont typeface="Wingdings" pitchFamily="2" charset="2"/>
        <a:buChar char="§"/>
        <a:defRPr sz="2400" kern="1200">
          <a:solidFill>
            <a:schemeClr val="tx1"/>
          </a:solidFill>
          <a:latin typeface="+mn-lt"/>
          <a:ea typeface="+mn-ea"/>
          <a:cs typeface="+mn-cs"/>
        </a:defRPr>
      </a:lvl5pPr>
      <a:lvl6pPr marL="2400000" indent="-342900" algn="l" defTabSz="1371600" rtl="0" eaLnBrk="1" latinLnBrk="0" hangingPunct="1">
        <a:lnSpc>
          <a:spcPct val="90000"/>
        </a:lnSpc>
        <a:spcBef>
          <a:spcPts val="600"/>
        </a:spcBef>
        <a:spcAft>
          <a:spcPts val="300"/>
        </a:spcAft>
        <a:buClr>
          <a:schemeClr val="accent1">
            <a:lumMod val="75000"/>
          </a:schemeClr>
        </a:buClr>
        <a:buSzPct val="85000"/>
        <a:buFont typeface="Wingdings" pitchFamily="2" charset="2"/>
        <a:buChar char="§"/>
        <a:defRPr sz="2400" kern="1200">
          <a:solidFill>
            <a:schemeClr val="tx1"/>
          </a:solidFill>
          <a:latin typeface="+mn-lt"/>
          <a:ea typeface="+mn-ea"/>
          <a:cs typeface="+mn-cs"/>
        </a:defRPr>
      </a:lvl6pPr>
      <a:lvl7pPr marL="2850000" indent="-342900" algn="l" defTabSz="1371600" rtl="0" eaLnBrk="1" latinLnBrk="0" hangingPunct="1">
        <a:lnSpc>
          <a:spcPct val="90000"/>
        </a:lnSpc>
        <a:spcBef>
          <a:spcPts val="600"/>
        </a:spcBef>
        <a:spcAft>
          <a:spcPts val="300"/>
        </a:spcAft>
        <a:buClr>
          <a:schemeClr val="accent1">
            <a:lumMod val="75000"/>
          </a:schemeClr>
        </a:buClr>
        <a:buSzPct val="85000"/>
        <a:buFont typeface="Wingdings" pitchFamily="2" charset="2"/>
        <a:buChar char="§"/>
        <a:defRPr sz="2400" kern="1200">
          <a:solidFill>
            <a:schemeClr val="tx1"/>
          </a:solidFill>
          <a:latin typeface="+mn-lt"/>
          <a:ea typeface="+mn-ea"/>
          <a:cs typeface="+mn-cs"/>
        </a:defRPr>
      </a:lvl7pPr>
      <a:lvl8pPr marL="3300000" indent="-342900" algn="l" defTabSz="1371600" rtl="0" eaLnBrk="1" latinLnBrk="0" hangingPunct="1">
        <a:lnSpc>
          <a:spcPct val="90000"/>
        </a:lnSpc>
        <a:spcBef>
          <a:spcPts val="600"/>
        </a:spcBef>
        <a:spcAft>
          <a:spcPts val="300"/>
        </a:spcAft>
        <a:buClr>
          <a:schemeClr val="accent1">
            <a:lumMod val="75000"/>
          </a:schemeClr>
        </a:buClr>
        <a:buSzPct val="85000"/>
        <a:buFont typeface="Wingdings" pitchFamily="2" charset="2"/>
        <a:buChar char="§"/>
        <a:defRPr sz="2400" kern="1200">
          <a:solidFill>
            <a:schemeClr val="tx1"/>
          </a:solidFill>
          <a:latin typeface="+mn-lt"/>
          <a:ea typeface="+mn-ea"/>
          <a:cs typeface="+mn-cs"/>
        </a:defRPr>
      </a:lvl8pPr>
      <a:lvl9pPr marL="3750000" indent="-342900" algn="l" defTabSz="1371600" rtl="0" eaLnBrk="1" latinLnBrk="0" hangingPunct="1">
        <a:lnSpc>
          <a:spcPct val="90000"/>
        </a:lnSpc>
        <a:spcBef>
          <a:spcPts val="600"/>
        </a:spcBef>
        <a:spcAft>
          <a:spcPts val="300"/>
        </a:spcAft>
        <a:buClr>
          <a:schemeClr val="accent1">
            <a:lumMod val="75000"/>
          </a:schemeClr>
        </a:buClr>
        <a:buSzPct val="85000"/>
        <a:buFont typeface="Wingdings" pitchFamily="2" charset="2"/>
        <a:buChar char="§"/>
        <a:defRPr sz="24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0.xml"/><Relationship Id="rId5" Type="http://schemas.openxmlformats.org/officeDocument/2006/relationships/image" Target="../media/image8.png"/><Relationship Id="rId4" Type="http://schemas.openxmlformats.org/officeDocument/2006/relationships/image" Target="../media/image7.jpg"/></Relationships>
</file>

<file path=ppt/slides/_rels/slide10.xml.rels><?xml version="1.0" encoding="UTF-8" standalone="yes"?>
<Relationships xmlns="http://schemas.openxmlformats.org/package/2006/relationships"><Relationship Id="rId8" Type="http://schemas.openxmlformats.org/officeDocument/2006/relationships/image" Target="../media/image22.svg"/><Relationship Id="rId13" Type="http://schemas.openxmlformats.org/officeDocument/2006/relationships/image" Target="../media/image27.pn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6.sv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20.sv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svg"/><Relationship Id="rId4" Type="http://schemas.openxmlformats.org/officeDocument/2006/relationships/image" Target="../media/image18.svg"/><Relationship Id="rId9" Type="http://schemas.openxmlformats.org/officeDocument/2006/relationships/image" Target="../media/image23.png"/><Relationship Id="rId14" Type="http://schemas.openxmlformats.org/officeDocument/2006/relationships/image" Target="../media/image28.svg"/></Relationships>
</file>

<file path=ppt/slides/_rels/slide11.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33.jpeg"/></Relationships>
</file>

<file path=ppt/slides/_rels/slide15.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37.svg"/><Relationship Id="rId5" Type="http://schemas.openxmlformats.org/officeDocument/2006/relationships/image" Target="../media/image36.png"/><Relationship Id="rId10" Type="http://schemas.openxmlformats.org/officeDocument/2006/relationships/image" Target="../media/image41.svg"/><Relationship Id="rId4" Type="http://schemas.openxmlformats.org/officeDocument/2006/relationships/image" Target="../media/image35.svg"/><Relationship Id="rId9" Type="http://schemas.openxmlformats.org/officeDocument/2006/relationships/image" Target="../media/image40.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7.jpg"/><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diagramLayout" Target="../diagrams/layout3.xml"/><Relationship Id="rId7" Type="http://schemas.openxmlformats.org/officeDocument/2006/relationships/image" Target="../media/image42.jpg"/><Relationship Id="rId2" Type="http://schemas.openxmlformats.org/officeDocument/2006/relationships/diagramData" Target="../diagrams/data3.xml"/><Relationship Id="rId1" Type="http://schemas.openxmlformats.org/officeDocument/2006/relationships/slideLayout" Target="../slideLayouts/slideLayout11.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8.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diagramLayout" Target="../diagrams/layout4.xml"/><Relationship Id="rId7" Type="http://schemas.openxmlformats.org/officeDocument/2006/relationships/image" Target="../media/image42.jpg"/><Relationship Id="rId2" Type="http://schemas.openxmlformats.org/officeDocument/2006/relationships/diagramData" Target="../diagrams/data4.xml"/><Relationship Id="rId1" Type="http://schemas.openxmlformats.org/officeDocument/2006/relationships/slideLayout" Target="../slideLayouts/slideLayout11.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 Id="rId9" Type="http://schemas.openxmlformats.org/officeDocument/2006/relationships/image" Target="../media/image44.png"/></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45.png"/><Relationship Id="rId1" Type="http://schemas.openxmlformats.org/officeDocument/2006/relationships/slideLayout" Target="../slideLayouts/slideLayout11.xml"/><Relationship Id="rId4" Type="http://schemas.openxmlformats.org/officeDocument/2006/relationships/image" Target="../media/image43.png"/></Relationships>
</file>

<file path=ppt/slides/_rels/slide2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7.jpeg"/><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8.jpeg"/><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5.xml"/><Relationship Id="rId7" Type="http://schemas.openxmlformats.org/officeDocument/2006/relationships/image" Target="../media/image43.png"/><Relationship Id="rId2" Type="http://schemas.openxmlformats.org/officeDocument/2006/relationships/diagramData" Target="../diagrams/data5.xml"/><Relationship Id="rId1" Type="http://schemas.openxmlformats.org/officeDocument/2006/relationships/slideLayout" Target="../slideLayouts/slideLayout11.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6.xml"/><Relationship Id="rId7" Type="http://schemas.openxmlformats.org/officeDocument/2006/relationships/image" Target="../media/image43.png"/><Relationship Id="rId2" Type="http://schemas.openxmlformats.org/officeDocument/2006/relationships/diagramData" Target="../diagrams/data6.xml"/><Relationship Id="rId1" Type="http://schemas.openxmlformats.org/officeDocument/2006/relationships/slideLayout" Target="../slideLayouts/slideLayout11.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7.jpg"/><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hyperlink" Target="https://pixabay.com/en/interview-job-icon-job-interview-1018333/" TargetMode="External"/><Relationship Id="rId2" Type="http://schemas.openxmlformats.org/officeDocument/2006/relationships/image" Target="../media/image49.png"/><Relationship Id="rId1" Type="http://schemas.openxmlformats.org/officeDocument/2006/relationships/slideLayout" Target="../slideLayouts/slideLayout11.xml"/><Relationship Id="rId4" Type="http://schemas.openxmlformats.org/officeDocument/2006/relationships/image" Target="../media/image43.png"/></Relationships>
</file>

<file path=ppt/slides/_rels/slide31.xml.rels><?xml version="1.0" encoding="UTF-8" standalone="yes"?>
<Relationships xmlns="http://schemas.openxmlformats.org/package/2006/relationships"><Relationship Id="rId3" Type="http://schemas.openxmlformats.org/officeDocument/2006/relationships/hyperlink" Target="https://pixabay.com/en/interview-job-icon-job-interview-1018333/" TargetMode="External"/><Relationship Id="rId2" Type="http://schemas.openxmlformats.org/officeDocument/2006/relationships/image" Target="../media/image49.png"/><Relationship Id="rId1" Type="http://schemas.openxmlformats.org/officeDocument/2006/relationships/slideLayout" Target="../slideLayouts/slideLayout11.xml"/><Relationship Id="rId4" Type="http://schemas.openxmlformats.org/officeDocument/2006/relationships/image" Target="../media/image43.png"/></Relationships>
</file>

<file path=ppt/slides/_rels/slide32.xml.rels><?xml version="1.0" encoding="UTF-8" standalone="yes"?>
<Relationships xmlns="http://schemas.openxmlformats.org/package/2006/relationships"><Relationship Id="rId3" Type="http://schemas.openxmlformats.org/officeDocument/2006/relationships/hyperlink" Target="https://pixabay.com/en/interview-job-icon-job-interview-1018333/" TargetMode="External"/><Relationship Id="rId2" Type="http://schemas.openxmlformats.org/officeDocument/2006/relationships/image" Target="../media/image49.png"/><Relationship Id="rId1" Type="http://schemas.openxmlformats.org/officeDocument/2006/relationships/slideLayout" Target="../slideLayouts/slideLayout11.xml"/><Relationship Id="rId4" Type="http://schemas.openxmlformats.org/officeDocument/2006/relationships/image" Target="../media/image43.png"/></Relationships>
</file>

<file path=ppt/slides/_rels/slide3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3.png"/><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52.png"/><Relationship Id="rId1" Type="http://schemas.openxmlformats.org/officeDocument/2006/relationships/slideLayout" Target="../slideLayouts/slideLayout11.xml"/><Relationship Id="rId4" Type="http://schemas.openxmlformats.org/officeDocument/2006/relationships/image" Target="../media/image43.png"/></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7.xml"/><Relationship Id="rId7" Type="http://schemas.openxmlformats.org/officeDocument/2006/relationships/image" Target="../media/image43.png"/><Relationship Id="rId2" Type="http://schemas.openxmlformats.org/officeDocument/2006/relationships/diagramData" Target="../diagrams/data7.xml"/><Relationship Id="rId1" Type="http://schemas.openxmlformats.org/officeDocument/2006/relationships/slideLayout" Target="../slideLayouts/slideLayout11.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3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43.png"/><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13.jpeg"/></Relationships>
</file>

<file path=ppt/slides/_rels/slide40.xml.rels><?xml version="1.0" encoding="UTF-8" standalone="yes"?>
<Relationships xmlns="http://schemas.openxmlformats.org/package/2006/relationships"><Relationship Id="rId3" Type="http://schemas.openxmlformats.org/officeDocument/2006/relationships/hyperlink" Target="mailto:Ronda.Price@aultman.com" TargetMode="External"/><Relationship Id="rId2" Type="http://schemas.openxmlformats.org/officeDocument/2006/relationships/image" Target="../media/image55.png"/><Relationship Id="rId1" Type="http://schemas.openxmlformats.org/officeDocument/2006/relationships/slideLayout" Target="../slideLayouts/slideLayout11.xml"/><Relationship Id="rId5" Type="http://schemas.openxmlformats.org/officeDocument/2006/relationships/image" Target="../media/image43.png"/><Relationship Id="rId4" Type="http://schemas.openxmlformats.org/officeDocument/2006/relationships/hyperlink" Target="mailto:jason.zygadlo@merit.com"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1.xml"/><Relationship Id="rId4" Type="http://schemas.openxmlformats.org/officeDocument/2006/relationships/image" Target="../media/image43.png"/></Relationships>
</file>

<file path=ppt/slides/_rels/slide4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1.xml"/></Relationships>
</file>

<file path=ppt/slides/_rels/slide4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1.xml"/></Relationships>
</file>

<file path=ppt/slides/_rels/slide4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1.xml"/></Relationships>
</file>

<file path=ppt/slides/_rels/slide47.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1.xml"/></Relationships>
</file>

<file path=ppt/slides/_rels/slide4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64.png"/><Relationship Id="rId1" Type="http://schemas.openxmlformats.org/officeDocument/2006/relationships/slideLayout" Target="../slideLayouts/slideLayout11.xml"/></Relationships>
</file>

<file path=ppt/slides/_rels/slide49.xml.rels><?xml version="1.0" encoding="UTF-8" standalone="yes"?>
<Relationships xmlns="http://schemas.openxmlformats.org/package/2006/relationships"><Relationship Id="rId3" Type="http://schemas.openxmlformats.org/officeDocument/2006/relationships/hyperlink" Target="http://grow.segment.com/Segment-2017-Personalization-Report.pdf" TargetMode="External"/><Relationship Id="rId2" Type="http://schemas.openxmlformats.org/officeDocument/2006/relationships/hyperlink" Target="http://pwc.com/us/en/services/consulting/library/consumer-intelligence-series/future-of-customer-experience.html" TargetMode="External"/><Relationship Id="rId1" Type="http://schemas.openxmlformats.org/officeDocument/2006/relationships/slideLayout" Target="../slideLayouts/slideLayout11.xml"/><Relationship Id="rId6" Type="http://schemas.openxmlformats.org/officeDocument/2006/relationships/image" Target="../media/image43.png"/><Relationship Id="rId5" Type="http://schemas.openxmlformats.org/officeDocument/2006/relationships/image" Target="../media/image66.svg"/><Relationship Id="rId4" Type="http://schemas.openxmlformats.org/officeDocument/2006/relationships/image" Target="../media/image65.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50.xml.rels><?xml version="1.0" encoding="UTF-8" standalone="yes"?>
<Relationships xmlns="http://schemas.openxmlformats.org/package/2006/relationships"><Relationship Id="rId3" Type="http://schemas.openxmlformats.org/officeDocument/2006/relationships/diagramLayout" Target="../diagrams/layout8.xml"/><Relationship Id="rId7" Type="http://schemas.openxmlformats.org/officeDocument/2006/relationships/image" Target="../media/image43.png"/><Relationship Id="rId2" Type="http://schemas.openxmlformats.org/officeDocument/2006/relationships/diagramData" Target="../diagrams/data8.xml"/><Relationship Id="rId1" Type="http://schemas.openxmlformats.org/officeDocument/2006/relationships/slideLayout" Target="../slideLayouts/slideLayout11.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51.xml.rels><?xml version="1.0" encoding="UTF-8" standalone="yes"?>
<Relationships xmlns="http://schemas.openxmlformats.org/package/2006/relationships"><Relationship Id="rId3" Type="http://schemas.openxmlformats.org/officeDocument/2006/relationships/hyperlink" Target="https://tpcj.org/" TargetMode="External"/><Relationship Id="rId2" Type="http://schemas.openxmlformats.org/officeDocument/2006/relationships/image" Target="../media/image75.jpg"/><Relationship Id="rId1" Type="http://schemas.openxmlformats.org/officeDocument/2006/relationships/slideLayout" Target="../slideLayouts/slideLayout11.xml"/><Relationship Id="rId4" Type="http://schemas.openxmlformats.org/officeDocument/2006/relationships/hyperlink" Target="https://creativecommons.org/licenses/by-nc-sa/3.0/" TargetMode="External"/></Relationships>
</file>

<file path=ppt/slides/_rels/slide52.xml.rels><?xml version="1.0" encoding="UTF-8" standalone="yes"?>
<Relationships xmlns="http://schemas.openxmlformats.org/package/2006/relationships"><Relationship Id="rId3" Type="http://schemas.openxmlformats.org/officeDocument/2006/relationships/diagramLayout" Target="../diagrams/layout9.xml"/><Relationship Id="rId7" Type="http://schemas.openxmlformats.org/officeDocument/2006/relationships/image" Target="../media/image43.png"/><Relationship Id="rId2" Type="http://schemas.openxmlformats.org/officeDocument/2006/relationships/diagramData" Target="../diagrams/data9.xml"/><Relationship Id="rId1" Type="http://schemas.openxmlformats.org/officeDocument/2006/relationships/slideLayout" Target="../slideLayouts/slideLayout11.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5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5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6.jpg"/><Relationship Id="rId1" Type="http://schemas.openxmlformats.org/officeDocument/2006/relationships/slideLayout" Target="../slideLayouts/slideLayout22.xml"/><Relationship Id="rId5" Type="http://schemas.openxmlformats.org/officeDocument/2006/relationships/image" Target="../media/image3.png"/><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EECA69B-4C2A-7F31-8019-E90DB3BD49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buClrTx/>
              <a:defRPr/>
            </a:pPr>
            <a:endParaRPr lang="en-US" sz="2700" kern="1200">
              <a:solidFill>
                <a:prstClr val="white"/>
              </a:solidFill>
              <a:latin typeface="Bierstadt"/>
            </a:endParaRPr>
          </a:p>
        </p:txBody>
      </p:sp>
      <p:pic>
        <p:nvPicPr>
          <p:cNvPr id="4" name="Picture 3">
            <a:extLst>
              <a:ext uri="{FF2B5EF4-FFF2-40B4-BE49-F238E27FC236}">
                <a16:creationId xmlns:a16="http://schemas.microsoft.com/office/drawing/2014/main" id="{822697FF-9653-FC94-606A-733494814402}"/>
              </a:ext>
            </a:extLst>
          </p:cNvPr>
          <p:cNvPicPr>
            <a:picLocks noChangeAspect="1"/>
          </p:cNvPicPr>
          <p:nvPr/>
        </p:nvPicPr>
        <p:blipFill>
          <a:blip r:embed="rId3"/>
          <a:srcRect t="6250"/>
          <a:stretch>
            <a:fillRect/>
          </a:stretch>
        </p:blipFill>
        <p:spPr>
          <a:xfrm>
            <a:off x="30" y="15"/>
            <a:ext cx="18287970" cy="10286985"/>
          </a:xfrm>
          <a:prstGeom prst="rect">
            <a:avLst/>
          </a:prstGeom>
        </p:spPr>
      </p:pic>
      <p:sp>
        <p:nvSpPr>
          <p:cNvPr id="11" name="Rectangle 10">
            <a:extLst>
              <a:ext uri="{FF2B5EF4-FFF2-40B4-BE49-F238E27FC236}">
                <a16:creationId xmlns:a16="http://schemas.microsoft.com/office/drawing/2014/main" id="{857DEAC1-B3AA-6569-0A44-A191DF2F3C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366760"/>
            <a:ext cx="18287999" cy="1920240"/>
          </a:xfrm>
          <a:prstGeom prst="rect">
            <a:avLst/>
          </a:prstGeom>
          <a:solidFill>
            <a:schemeClr val="bg1">
              <a:alpha val="2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buClrTx/>
              <a:defRPr/>
            </a:pPr>
            <a:endParaRPr lang="en-US" sz="2700" kern="1200">
              <a:solidFill>
                <a:prstClr val="white"/>
              </a:solidFill>
              <a:latin typeface="Bierstadt"/>
            </a:endParaRPr>
          </a:p>
        </p:txBody>
      </p:sp>
      <p:sp>
        <p:nvSpPr>
          <p:cNvPr id="2" name="Title 1">
            <a:extLst>
              <a:ext uri="{FF2B5EF4-FFF2-40B4-BE49-F238E27FC236}">
                <a16:creationId xmlns:a16="http://schemas.microsoft.com/office/drawing/2014/main" id="{B66E891C-578B-F321-ABFC-DFC5D86DBF47}"/>
              </a:ext>
            </a:extLst>
          </p:cNvPr>
          <p:cNvSpPr>
            <a:spLocks noGrp="1"/>
          </p:cNvSpPr>
          <p:nvPr>
            <p:ph type="ctrTitle"/>
          </p:nvPr>
        </p:nvSpPr>
        <p:spPr>
          <a:xfrm>
            <a:off x="5745350" y="7646670"/>
            <a:ext cx="12294647" cy="1440180"/>
          </a:xfrm>
          <a:ln>
            <a:noFill/>
          </a:ln>
        </p:spPr>
        <p:txBody>
          <a:bodyPr anchor="ctr">
            <a:normAutofit fontScale="90000"/>
          </a:bodyPr>
          <a:lstStyle/>
          <a:p>
            <a:pPr algn="r">
              <a:lnSpc>
                <a:spcPct val="90000"/>
              </a:lnSpc>
            </a:pPr>
            <a:r>
              <a:rPr lang="en-US" sz="6700" kern="0" dirty="0">
                <a:solidFill>
                  <a:srgbClr val="FFCC33"/>
                </a:solidFill>
                <a:latin typeface="ITC Avant Garde Gothic Book" pitchFamily="50" charset="0"/>
                <a:sym typeface="Libre Franklin"/>
              </a:rPr>
              <a:t>Mirror &amp; </a:t>
            </a:r>
            <a:br>
              <a:rPr lang="en-US" sz="6700" kern="0" dirty="0">
                <a:solidFill>
                  <a:srgbClr val="FFCC33"/>
                </a:solidFill>
                <a:latin typeface="ITC Avant Garde Gothic Book" pitchFamily="50" charset="0"/>
                <a:sym typeface="Libre Franklin"/>
              </a:rPr>
            </a:br>
            <a:r>
              <a:rPr lang="en-US" sz="6700" kern="0" dirty="0">
                <a:solidFill>
                  <a:srgbClr val="FFCC33"/>
                </a:solidFill>
                <a:latin typeface="ITC Avant Garde Gothic Book" pitchFamily="50" charset="0"/>
                <a:sym typeface="Libre Franklin"/>
              </a:rPr>
              <a:t>Momentum: </a:t>
            </a:r>
            <a:br>
              <a:rPr lang="en-US" sz="4800" b="0" kern="0" dirty="0">
                <a:solidFill>
                  <a:srgbClr val="FFCC33"/>
                </a:solidFill>
                <a:latin typeface="ITC Avant Garde Gothic Book" pitchFamily="50" charset="0"/>
                <a:sym typeface="Libre Franklin"/>
              </a:rPr>
            </a:br>
            <a:r>
              <a:rPr lang="en-US" sz="4800" b="0" kern="0" dirty="0">
                <a:solidFill>
                  <a:srgbClr val="FFCC33"/>
                </a:solidFill>
                <a:latin typeface="ITC Avant Garde Gothic Book" pitchFamily="50" charset="0"/>
                <a:sym typeface="Libre Franklin"/>
              </a:rPr>
              <a:t>Your Career </a:t>
            </a:r>
            <a:br>
              <a:rPr lang="en-US" sz="4800" b="0" kern="0" dirty="0">
                <a:solidFill>
                  <a:srgbClr val="FFCC33"/>
                </a:solidFill>
                <a:latin typeface="ITC Avant Garde Gothic Book" pitchFamily="50" charset="0"/>
                <a:sym typeface="Libre Franklin"/>
              </a:rPr>
            </a:br>
            <a:r>
              <a:rPr lang="en-US" sz="4800" b="0" kern="0" dirty="0">
                <a:solidFill>
                  <a:srgbClr val="FFCC33"/>
                </a:solidFill>
                <a:latin typeface="ITC Avant Garde Gothic Book" pitchFamily="50" charset="0"/>
                <a:sym typeface="Libre Franklin"/>
              </a:rPr>
              <a:t>Insights take </a:t>
            </a:r>
            <a:br>
              <a:rPr lang="en-US" sz="4800" b="0" kern="0" dirty="0">
                <a:solidFill>
                  <a:srgbClr val="FFCC33"/>
                </a:solidFill>
                <a:latin typeface="ITC Avant Garde Gothic Book" pitchFamily="50" charset="0"/>
                <a:sym typeface="Libre Franklin"/>
              </a:rPr>
            </a:br>
            <a:r>
              <a:rPr lang="en-US" sz="4800" b="0" kern="0" dirty="0">
                <a:solidFill>
                  <a:srgbClr val="FFCC33"/>
                </a:solidFill>
                <a:latin typeface="ITC Avant Garde Gothic Book" pitchFamily="50" charset="0"/>
                <a:sym typeface="Libre Franklin"/>
              </a:rPr>
              <a:t>Action</a:t>
            </a:r>
            <a:br>
              <a:rPr lang="en-US" sz="4800" b="0" kern="0" dirty="0">
                <a:solidFill>
                  <a:srgbClr val="FFCC33"/>
                </a:solidFill>
                <a:latin typeface="ITC Avant Garde Gothic Book" pitchFamily="50" charset="0"/>
                <a:sym typeface="Libre Franklin"/>
              </a:rPr>
            </a:br>
            <a:endParaRPr lang="en-US" sz="4650" dirty="0"/>
          </a:p>
        </p:txBody>
      </p:sp>
      <p:pic>
        <p:nvPicPr>
          <p:cNvPr id="12" name="Picture 11" descr="A logo with blue and yellow colors&#10;&#10;AI-generated content may be incorrect.">
            <a:extLst>
              <a:ext uri="{FF2B5EF4-FFF2-40B4-BE49-F238E27FC236}">
                <a16:creationId xmlns:a16="http://schemas.microsoft.com/office/drawing/2014/main" id="{4824F6F3-88BD-3B94-91A7-90C3F4768588}"/>
              </a:ext>
            </a:extLst>
          </p:cNvPr>
          <p:cNvPicPr>
            <a:picLocks noChangeAspect="1"/>
          </p:cNvPicPr>
          <p:nvPr/>
        </p:nvPicPr>
        <p:blipFill>
          <a:blip r:embed="rId4"/>
          <a:stretch>
            <a:fillRect/>
          </a:stretch>
        </p:blipFill>
        <p:spPr>
          <a:xfrm>
            <a:off x="277681" y="232474"/>
            <a:ext cx="2478428" cy="987644"/>
          </a:xfrm>
          <a:prstGeom prst="rect">
            <a:avLst/>
          </a:prstGeom>
        </p:spPr>
      </p:pic>
      <p:pic>
        <p:nvPicPr>
          <p:cNvPr id="13" name="Picture 12">
            <a:extLst>
              <a:ext uri="{FF2B5EF4-FFF2-40B4-BE49-F238E27FC236}">
                <a16:creationId xmlns:a16="http://schemas.microsoft.com/office/drawing/2014/main" id="{14840D3A-3B30-7D03-98E3-143ED4B78A80}"/>
              </a:ext>
            </a:extLst>
          </p:cNvPr>
          <p:cNvPicPr>
            <a:picLocks noChangeAspect="1"/>
          </p:cNvPicPr>
          <p:nvPr/>
        </p:nvPicPr>
        <p:blipFill>
          <a:blip r:embed="rId5"/>
          <a:srcRect t="4952"/>
          <a:stretch>
            <a:fillRect/>
          </a:stretch>
        </p:blipFill>
        <p:spPr>
          <a:xfrm>
            <a:off x="277681" y="1452576"/>
            <a:ext cx="2478428" cy="1239457"/>
          </a:xfrm>
          <a:prstGeom prst="rect">
            <a:avLst/>
          </a:prstGeom>
        </p:spPr>
      </p:pic>
    </p:spTree>
    <p:extLst>
      <p:ext uri="{BB962C8B-B14F-4D97-AF65-F5344CB8AC3E}">
        <p14:creationId xmlns:p14="http://schemas.microsoft.com/office/powerpoint/2010/main" val="458622907"/>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DD87CE-B316-010B-BFA4-93A31336D72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2E0900F-233C-DEC2-0B17-95F084D5FB2F}"/>
              </a:ext>
            </a:extLst>
          </p:cNvPr>
          <p:cNvSpPr>
            <a:spLocks noGrp="1"/>
          </p:cNvSpPr>
          <p:nvPr>
            <p:ph type="title"/>
          </p:nvPr>
        </p:nvSpPr>
        <p:spPr>
          <a:xfrm>
            <a:off x="1065317" y="618793"/>
            <a:ext cx="13427400" cy="1143000"/>
          </a:xfrm>
        </p:spPr>
        <p:txBody>
          <a:bodyPr>
            <a:normAutofit fontScale="90000"/>
          </a:bodyPr>
          <a:lstStyle/>
          <a:p>
            <a:pPr algn="l"/>
            <a:r>
              <a:rPr lang="en-US" dirty="0"/>
              <a:t>Disruption Map</a:t>
            </a:r>
          </a:p>
        </p:txBody>
      </p:sp>
      <p:sp>
        <p:nvSpPr>
          <p:cNvPr id="9" name="Freeform: Shape 8">
            <a:extLst>
              <a:ext uri="{FF2B5EF4-FFF2-40B4-BE49-F238E27FC236}">
                <a16:creationId xmlns:a16="http://schemas.microsoft.com/office/drawing/2014/main" id="{90946904-6E1B-D121-9BC9-92C6ACA3FAA7}"/>
              </a:ext>
            </a:extLst>
          </p:cNvPr>
          <p:cNvSpPr/>
          <p:nvPr/>
        </p:nvSpPr>
        <p:spPr>
          <a:xfrm rot="10800000">
            <a:off x="7149287" y="2663857"/>
            <a:ext cx="3989429" cy="5432582"/>
          </a:xfrm>
          <a:custGeom>
            <a:avLst/>
            <a:gdLst>
              <a:gd name="connsiteX0" fmla="*/ 1216017 w 2659619"/>
              <a:gd name="connsiteY0" fmla="*/ 1216035 h 3621721"/>
              <a:gd name="connsiteX1" fmla="*/ 1216017 w 2659619"/>
              <a:gd name="connsiteY1" fmla="*/ 711532 h 3621721"/>
              <a:gd name="connsiteX2" fmla="*/ 722355 w 2659619"/>
              <a:gd name="connsiteY2" fmla="*/ 207028 h 3621721"/>
              <a:gd name="connsiteX3" fmla="*/ 722355 w 2659619"/>
              <a:gd name="connsiteY3" fmla="*/ 207027 h 3621721"/>
              <a:gd name="connsiteX4" fmla="*/ 228692 w 2659619"/>
              <a:gd name="connsiteY4" fmla="*/ 711531 h 3621721"/>
              <a:gd name="connsiteX5" fmla="*/ 722355 w 2659619"/>
              <a:gd name="connsiteY5" fmla="*/ 1216035 h 3621721"/>
              <a:gd name="connsiteX6" fmla="*/ 1938363 w 2659619"/>
              <a:gd name="connsiteY6" fmla="*/ 3393029 h 3621721"/>
              <a:gd name="connsiteX7" fmla="*/ 2432035 w 2659619"/>
              <a:gd name="connsiteY7" fmla="*/ 2899357 h 3621721"/>
              <a:gd name="connsiteX8" fmla="*/ 1938363 w 2659619"/>
              <a:gd name="connsiteY8" fmla="*/ 2405685 h 3621721"/>
              <a:gd name="connsiteX9" fmla="*/ 1444691 w 2659619"/>
              <a:gd name="connsiteY9" fmla="*/ 2405685 h 3621721"/>
              <a:gd name="connsiteX10" fmla="*/ 1444691 w 2659619"/>
              <a:gd name="connsiteY10" fmla="*/ 2899356 h 3621721"/>
              <a:gd name="connsiteX11" fmla="*/ 1938363 w 2659619"/>
              <a:gd name="connsiteY11" fmla="*/ 3393028 h 3621721"/>
              <a:gd name="connsiteX12" fmla="*/ 1937264 w 2659619"/>
              <a:gd name="connsiteY12" fmla="*/ 3621721 h 3621721"/>
              <a:gd name="connsiteX13" fmla="*/ 1427118 w 2659619"/>
              <a:gd name="connsiteY13" fmla="*/ 3410619 h 3621721"/>
              <a:gd name="connsiteX14" fmla="*/ 1216017 w 2659619"/>
              <a:gd name="connsiteY14" fmla="*/ 2899357 h 3621721"/>
              <a:gd name="connsiteX15" fmla="*/ 1216017 w 2659619"/>
              <a:gd name="connsiteY15" fmla="*/ 2405686 h 3621721"/>
              <a:gd name="connsiteX16" fmla="*/ 722354 w 2659619"/>
              <a:gd name="connsiteY16" fmla="*/ 2405686 h 3621721"/>
              <a:gd name="connsiteX17" fmla="*/ 722354 w 2659619"/>
              <a:gd name="connsiteY17" fmla="*/ 2405685 h 3621721"/>
              <a:gd name="connsiteX18" fmla="*/ 719226 w 2659619"/>
              <a:gd name="connsiteY18" fmla="*/ 2405685 h 3621721"/>
              <a:gd name="connsiteX19" fmla="*/ 719226 w 2659619"/>
              <a:gd name="connsiteY19" fmla="*/ 2176992 h 3621721"/>
              <a:gd name="connsiteX20" fmla="*/ 791682 w 2659619"/>
              <a:gd name="connsiteY20" fmla="*/ 2176992 h 3621721"/>
              <a:gd name="connsiteX21" fmla="*/ 934996 w 2659619"/>
              <a:gd name="connsiteY21" fmla="*/ 2176992 h 3621721"/>
              <a:gd name="connsiteX22" fmla="*/ 1000585 w 2659619"/>
              <a:gd name="connsiteY22" fmla="*/ 2176992 h 3621721"/>
              <a:gd name="connsiteX23" fmla="*/ 1000585 w 2659619"/>
              <a:gd name="connsiteY23" fmla="*/ 2176993 h 3621721"/>
              <a:gd name="connsiteX24" fmla="*/ 1059819 w 2659619"/>
              <a:gd name="connsiteY24" fmla="*/ 2176993 h 3621721"/>
              <a:gd name="connsiteX25" fmla="*/ 1216017 w 2659619"/>
              <a:gd name="connsiteY25" fmla="*/ 2176993 h 3621721"/>
              <a:gd name="connsiteX26" fmla="*/ 1216017 w 2659619"/>
              <a:gd name="connsiteY26" fmla="*/ 1444728 h 3621721"/>
              <a:gd name="connsiteX27" fmla="*/ 722354 w 2659619"/>
              <a:gd name="connsiteY27" fmla="*/ 1444728 h 3621721"/>
              <a:gd name="connsiteX28" fmla="*/ 0 w 2659619"/>
              <a:gd name="connsiteY28" fmla="*/ 722364 h 3621721"/>
              <a:gd name="connsiteX29" fmla="*/ 722355 w 2659619"/>
              <a:gd name="connsiteY29" fmla="*/ 0 h 3621721"/>
              <a:gd name="connsiteX30" fmla="*/ 1232510 w 2659619"/>
              <a:gd name="connsiteY30" fmla="*/ 211102 h 3621721"/>
              <a:gd name="connsiteX31" fmla="*/ 1443602 w 2659619"/>
              <a:gd name="connsiteY31" fmla="*/ 722364 h 3621721"/>
              <a:gd name="connsiteX32" fmla="*/ 1443602 w 2659619"/>
              <a:gd name="connsiteY32" fmla="*/ 1216035 h 3621721"/>
              <a:gd name="connsiteX33" fmla="*/ 1935655 w 2659619"/>
              <a:gd name="connsiteY33" fmla="*/ 1216035 h 3621721"/>
              <a:gd name="connsiteX34" fmla="*/ 1935654 w 2659619"/>
              <a:gd name="connsiteY34" fmla="*/ 1444728 h 3621721"/>
              <a:gd name="connsiteX35" fmla="*/ 1443602 w 2659619"/>
              <a:gd name="connsiteY35" fmla="*/ 1444728 h 3621721"/>
              <a:gd name="connsiteX36" fmla="*/ 1443602 w 2659619"/>
              <a:gd name="connsiteY36" fmla="*/ 2176993 h 3621721"/>
              <a:gd name="connsiteX37" fmla="*/ 1937264 w 2659619"/>
              <a:gd name="connsiteY37" fmla="*/ 2176993 h 3621721"/>
              <a:gd name="connsiteX38" fmla="*/ 2659619 w 2659619"/>
              <a:gd name="connsiteY38" fmla="*/ 2899357 h 3621721"/>
              <a:gd name="connsiteX39" fmla="*/ 1937264 w 2659619"/>
              <a:gd name="connsiteY39" fmla="*/ 3621721 h 3621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2659619" h="3621721">
                <a:moveTo>
                  <a:pt x="1216017" y="1216035"/>
                </a:moveTo>
                <a:lnTo>
                  <a:pt x="1216017" y="711532"/>
                </a:lnTo>
                <a:cubicBezTo>
                  <a:pt x="1216017" y="432903"/>
                  <a:pt x="994996" y="207028"/>
                  <a:pt x="722355" y="207028"/>
                </a:cubicBezTo>
                <a:lnTo>
                  <a:pt x="722355" y="207027"/>
                </a:lnTo>
                <a:cubicBezTo>
                  <a:pt x="449713" y="207027"/>
                  <a:pt x="228692" y="432902"/>
                  <a:pt x="228692" y="711531"/>
                </a:cubicBezTo>
                <a:cubicBezTo>
                  <a:pt x="228692" y="990161"/>
                  <a:pt x="449713" y="1216035"/>
                  <a:pt x="722355" y="1216035"/>
                </a:cubicBezTo>
                <a:close/>
                <a:moveTo>
                  <a:pt x="1938363" y="3393029"/>
                </a:moveTo>
                <a:cubicBezTo>
                  <a:pt x="2211011" y="3393029"/>
                  <a:pt x="2432035" y="3172005"/>
                  <a:pt x="2432035" y="2899357"/>
                </a:cubicBezTo>
                <a:cubicBezTo>
                  <a:pt x="2432035" y="2626709"/>
                  <a:pt x="2211011" y="2405685"/>
                  <a:pt x="1938363" y="2405685"/>
                </a:cubicBezTo>
                <a:lnTo>
                  <a:pt x="1444691" y="2405685"/>
                </a:lnTo>
                <a:lnTo>
                  <a:pt x="1444691" y="2899356"/>
                </a:lnTo>
                <a:cubicBezTo>
                  <a:pt x="1444691" y="3172004"/>
                  <a:pt x="1665715" y="3393028"/>
                  <a:pt x="1938363" y="3393028"/>
                </a:cubicBezTo>
                <a:close/>
                <a:moveTo>
                  <a:pt x="1937264" y="3621721"/>
                </a:moveTo>
                <a:cubicBezTo>
                  <a:pt x="1744859" y="3621721"/>
                  <a:pt x="1563453" y="3546953"/>
                  <a:pt x="1427118" y="3410619"/>
                </a:cubicBezTo>
                <a:cubicBezTo>
                  <a:pt x="1290784" y="3273179"/>
                  <a:pt x="1216017" y="3091762"/>
                  <a:pt x="1216017" y="2899357"/>
                </a:cubicBezTo>
                <a:lnTo>
                  <a:pt x="1216017" y="2405686"/>
                </a:lnTo>
                <a:lnTo>
                  <a:pt x="722354" y="2405686"/>
                </a:lnTo>
                <a:lnTo>
                  <a:pt x="722354" y="2405685"/>
                </a:lnTo>
                <a:lnTo>
                  <a:pt x="719226" y="2405685"/>
                </a:lnTo>
                <a:lnTo>
                  <a:pt x="719226" y="2176992"/>
                </a:lnTo>
                <a:lnTo>
                  <a:pt x="791682" y="2176992"/>
                </a:lnTo>
                <a:cubicBezTo>
                  <a:pt x="838321" y="2176992"/>
                  <a:pt x="886658" y="2176992"/>
                  <a:pt x="934996" y="2176992"/>
                </a:cubicBezTo>
                <a:lnTo>
                  <a:pt x="1000585" y="2176992"/>
                </a:lnTo>
                <a:lnTo>
                  <a:pt x="1000585" y="2176993"/>
                </a:lnTo>
                <a:lnTo>
                  <a:pt x="1059819" y="2176993"/>
                </a:lnTo>
                <a:cubicBezTo>
                  <a:pt x="1146596" y="2176993"/>
                  <a:pt x="1216017" y="2176993"/>
                  <a:pt x="1216017" y="2176993"/>
                </a:cubicBezTo>
                <a:lnTo>
                  <a:pt x="1216017" y="1444728"/>
                </a:lnTo>
                <a:lnTo>
                  <a:pt x="722354" y="1444728"/>
                </a:lnTo>
                <a:cubicBezTo>
                  <a:pt x="324342" y="1444728"/>
                  <a:pt x="0" y="1120377"/>
                  <a:pt x="0" y="722364"/>
                </a:cubicBezTo>
                <a:cubicBezTo>
                  <a:pt x="0" y="324351"/>
                  <a:pt x="324342" y="0"/>
                  <a:pt x="722355" y="0"/>
                </a:cubicBezTo>
                <a:cubicBezTo>
                  <a:pt x="914760" y="0"/>
                  <a:pt x="1096176" y="74759"/>
                  <a:pt x="1232510" y="211102"/>
                </a:cubicBezTo>
                <a:cubicBezTo>
                  <a:pt x="1368844" y="348533"/>
                  <a:pt x="1443602" y="529950"/>
                  <a:pt x="1443602" y="722364"/>
                </a:cubicBezTo>
                <a:lnTo>
                  <a:pt x="1443602" y="1216035"/>
                </a:lnTo>
                <a:lnTo>
                  <a:pt x="1935655" y="1216035"/>
                </a:lnTo>
                <a:lnTo>
                  <a:pt x="1935654" y="1444728"/>
                </a:lnTo>
                <a:lnTo>
                  <a:pt x="1443602" y="1444728"/>
                </a:lnTo>
                <a:cubicBezTo>
                  <a:pt x="1443602" y="1444728"/>
                  <a:pt x="1443602" y="2176993"/>
                  <a:pt x="1443602" y="2176993"/>
                </a:cubicBezTo>
                <a:lnTo>
                  <a:pt x="1937264" y="2176993"/>
                </a:lnTo>
                <a:cubicBezTo>
                  <a:pt x="2335277" y="2176993"/>
                  <a:pt x="2659619" y="2501335"/>
                  <a:pt x="2659619" y="2899357"/>
                </a:cubicBezTo>
                <a:cubicBezTo>
                  <a:pt x="2659619" y="3297369"/>
                  <a:pt x="2335277" y="3621721"/>
                  <a:pt x="1937264" y="3621721"/>
                </a:cubicBezTo>
                <a:close/>
              </a:path>
            </a:pathLst>
          </a:custGeom>
          <a:solidFill>
            <a:schemeClr val="accent3"/>
          </a:solidFill>
          <a:ln w="1152" cap="flat">
            <a:noFill/>
            <a:prstDash val="solid"/>
            <a:miter/>
          </a:ln>
        </p:spPr>
        <p:txBody>
          <a:bodyPr wrap="square" rtlCol="0" anchor="ctr">
            <a:noAutofit/>
          </a:bodyPr>
          <a:lstStyle/>
          <a:p>
            <a:endParaRPr lang="en-US" sz="2100" dirty="0">
              <a:latin typeface="ITC Avant Garde Gothic Book" pitchFamily="50" charset="0"/>
            </a:endParaRPr>
          </a:p>
        </p:txBody>
      </p:sp>
      <p:sp>
        <p:nvSpPr>
          <p:cNvPr id="21" name="Freeform: Shape 20">
            <a:extLst>
              <a:ext uri="{FF2B5EF4-FFF2-40B4-BE49-F238E27FC236}">
                <a16:creationId xmlns:a16="http://schemas.microsoft.com/office/drawing/2014/main" id="{D3AD02F1-4E05-53C7-1ECC-5EF561DC84F4}"/>
              </a:ext>
            </a:extLst>
          </p:cNvPr>
          <p:cNvSpPr/>
          <p:nvPr/>
        </p:nvSpPr>
        <p:spPr>
          <a:xfrm>
            <a:off x="5139332" y="4101872"/>
            <a:ext cx="3989429" cy="5432582"/>
          </a:xfrm>
          <a:custGeom>
            <a:avLst/>
            <a:gdLst>
              <a:gd name="connsiteX0" fmla="*/ 1631941 w 3006605"/>
              <a:gd name="connsiteY0" fmla="*/ 2719543 h 4094228"/>
              <a:gd name="connsiteX1" fmla="*/ 1631941 w 3006605"/>
              <a:gd name="connsiteY1" fmla="*/ 3289866 h 4094228"/>
              <a:gd name="connsiteX2" fmla="*/ 2190009 w 3006605"/>
              <a:gd name="connsiteY2" fmla="*/ 3860190 h 4094228"/>
              <a:gd name="connsiteX3" fmla="*/ 2190009 w 3006605"/>
              <a:gd name="connsiteY3" fmla="*/ 3860191 h 4094228"/>
              <a:gd name="connsiteX4" fmla="*/ 2748077 w 3006605"/>
              <a:gd name="connsiteY4" fmla="*/ 3289867 h 4094228"/>
              <a:gd name="connsiteX5" fmla="*/ 2190009 w 3006605"/>
              <a:gd name="connsiteY5" fmla="*/ 2719543 h 4094228"/>
              <a:gd name="connsiteX6" fmla="*/ 815354 w 3006605"/>
              <a:gd name="connsiteY6" fmla="*/ 258528 h 4094228"/>
              <a:gd name="connsiteX7" fmla="*/ 257275 w 3006605"/>
              <a:gd name="connsiteY7" fmla="*/ 816607 h 4094228"/>
              <a:gd name="connsiteX8" fmla="*/ 815354 w 3006605"/>
              <a:gd name="connsiteY8" fmla="*/ 1374686 h 4094228"/>
              <a:gd name="connsiteX9" fmla="*/ 1373433 w 3006605"/>
              <a:gd name="connsiteY9" fmla="*/ 1374686 h 4094228"/>
              <a:gd name="connsiteX10" fmla="*/ 1373433 w 3006605"/>
              <a:gd name="connsiteY10" fmla="*/ 816608 h 4094228"/>
              <a:gd name="connsiteX11" fmla="*/ 815354 w 3006605"/>
              <a:gd name="connsiteY11" fmla="*/ 258529 h 4094228"/>
              <a:gd name="connsiteX12" fmla="*/ 816596 w 3006605"/>
              <a:gd name="connsiteY12" fmla="*/ 0 h 4094228"/>
              <a:gd name="connsiteX13" fmla="*/ 1393298 w 3006605"/>
              <a:gd name="connsiteY13" fmla="*/ 238644 h 4094228"/>
              <a:gd name="connsiteX14" fmla="*/ 1631941 w 3006605"/>
              <a:gd name="connsiteY14" fmla="*/ 816607 h 4094228"/>
              <a:gd name="connsiteX15" fmla="*/ 1631941 w 3006605"/>
              <a:gd name="connsiteY15" fmla="*/ 1374685 h 4094228"/>
              <a:gd name="connsiteX16" fmla="*/ 2190009 w 3006605"/>
              <a:gd name="connsiteY16" fmla="*/ 1374685 h 4094228"/>
              <a:gd name="connsiteX17" fmla="*/ 2190009 w 3006605"/>
              <a:gd name="connsiteY17" fmla="*/ 1633214 h 4094228"/>
              <a:gd name="connsiteX18" fmla="*/ 1631941 w 3006605"/>
              <a:gd name="connsiteY18" fmla="*/ 1633214 h 4094228"/>
              <a:gd name="connsiteX19" fmla="*/ 1631941 w 3006605"/>
              <a:gd name="connsiteY19" fmla="*/ 2461014 h 4094228"/>
              <a:gd name="connsiteX20" fmla="*/ 2190009 w 3006605"/>
              <a:gd name="connsiteY20" fmla="*/ 2461014 h 4094228"/>
              <a:gd name="connsiteX21" fmla="*/ 3006605 w 3006605"/>
              <a:gd name="connsiteY21" fmla="*/ 3277621 h 4094228"/>
              <a:gd name="connsiteX22" fmla="*/ 2190009 w 3006605"/>
              <a:gd name="connsiteY22" fmla="*/ 4094228 h 4094228"/>
              <a:gd name="connsiteX23" fmla="*/ 1613296 w 3006605"/>
              <a:gd name="connsiteY23" fmla="*/ 3855585 h 4094228"/>
              <a:gd name="connsiteX24" fmla="*/ 1374664 w 3006605"/>
              <a:gd name="connsiteY24" fmla="*/ 3277621 h 4094228"/>
              <a:gd name="connsiteX25" fmla="*/ 1374664 w 3006605"/>
              <a:gd name="connsiteY25" fmla="*/ 2719543 h 4094228"/>
              <a:gd name="connsiteX26" fmla="*/ 130505 w 3006605"/>
              <a:gd name="connsiteY26" fmla="*/ 2719543 h 4094228"/>
              <a:gd name="connsiteX27" fmla="*/ 1240 w 3006605"/>
              <a:gd name="connsiteY27" fmla="*/ 2590279 h 4094228"/>
              <a:gd name="connsiteX28" fmla="*/ 130505 w 3006605"/>
              <a:gd name="connsiteY28" fmla="*/ 2461014 h 4094228"/>
              <a:gd name="connsiteX29" fmla="*/ 1374664 w 3006605"/>
              <a:gd name="connsiteY29" fmla="*/ 2461014 h 4094228"/>
              <a:gd name="connsiteX30" fmla="*/ 1374664 w 3006605"/>
              <a:gd name="connsiteY30" fmla="*/ 1633214 h 4094228"/>
              <a:gd name="connsiteX31" fmla="*/ 816596 w 3006605"/>
              <a:gd name="connsiteY31" fmla="*/ 1633214 h 4094228"/>
              <a:gd name="connsiteX32" fmla="*/ 0 w 3006605"/>
              <a:gd name="connsiteY32" fmla="*/ 816607 h 4094228"/>
              <a:gd name="connsiteX33" fmla="*/ 816596 w 3006605"/>
              <a:gd name="connsiteY33" fmla="*/ 0 h 4094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006605" h="4094228">
                <a:moveTo>
                  <a:pt x="1631941" y="2719543"/>
                </a:moveTo>
                <a:lnTo>
                  <a:pt x="1631941" y="3289866"/>
                </a:lnTo>
                <a:cubicBezTo>
                  <a:pt x="1631941" y="3604847"/>
                  <a:pt x="1881797" y="3860190"/>
                  <a:pt x="2190009" y="3860190"/>
                </a:cubicBezTo>
                <a:lnTo>
                  <a:pt x="2190009" y="3860191"/>
                </a:lnTo>
                <a:cubicBezTo>
                  <a:pt x="2498221" y="3860191"/>
                  <a:pt x="2748077" y="3604848"/>
                  <a:pt x="2748077" y="3289867"/>
                </a:cubicBezTo>
                <a:cubicBezTo>
                  <a:pt x="2748077" y="2974886"/>
                  <a:pt x="2498221" y="2719543"/>
                  <a:pt x="2190009" y="2719543"/>
                </a:cubicBezTo>
                <a:close/>
                <a:moveTo>
                  <a:pt x="815354" y="258528"/>
                </a:moveTo>
                <a:cubicBezTo>
                  <a:pt x="507135" y="258528"/>
                  <a:pt x="257275" y="508388"/>
                  <a:pt x="257275" y="816607"/>
                </a:cubicBezTo>
                <a:cubicBezTo>
                  <a:pt x="257275" y="1124826"/>
                  <a:pt x="507135" y="1374686"/>
                  <a:pt x="815354" y="1374686"/>
                </a:cubicBezTo>
                <a:lnTo>
                  <a:pt x="1373433" y="1374686"/>
                </a:lnTo>
                <a:lnTo>
                  <a:pt x="1373433" y="816608"/>
                </a:lnTo>
                <a:cubicBezTo>
                  <a:pt x="1373433" y="508389"/>
                  <a:pt x="1123573" y="258529"/>
                  <a:pt x="815354" y="258529"/>
                </a:cubicBezTo>
                <a:close/>
                <a:moveTo>
                  <a:pt x="816596" y="0"/>
                </a:moveTo>
                <a:cubicBezTo>
                  <a:pt x="1034104" y="0"/>
                  <a:pt x="1239177" y="84523"/>
                  <a:pt x="1393298" y="238644"/>
                </a:cubicBezTo>
                <a:cubicBezTo>
                  <a:pt x="1547419" y="394015"/>
                  <a:pt x="1631941" y="599100"/>
                  <a:pt x="1631941" y="816607"/>
                </a:cubicBezTo>
                <a:lnTo>
                  <a:pt x="1631941" y="1374685"/>
                </a:lnTo>
                <a:lnTo>
                  <a:pt x="2190009" y="1374685"/>
                </a:lnTo>
                <a:lnTo>
                  <a:pt x="2190009" y="1633214"/>
                </a:lnTo>
                <a:cubicBezTo>
                  <a:pt x="2190009" y="1633214"/>
                  <a:pt x="1631941" y="1633214"/>
                  <a:pt x="1631941" y="1633214"/>
                </a:cubicBezTo>
                <a:lnTo>
                  <a:pt x="1631941" y="2461014"/>
                </a:lnTo>
                <a:lnTo>
                  <a:pt x="2190009" y="2461014"/>
                </a:lnTo>
                <a:cubicBezTo>
                  <a:pt x="2639948" y="2461014"/>
                  <a:pt x="3006605" y="2827682"/>
                  <a:pt x="3006605" y="3277621"/>
                </a:cubicBezTo>
                <a:cubicBezTo>
                  <a:pt x="3006605" y="3727561"/>
                  <a:pt x="2639948" y="4094228"/>
                  <a:pt x="2190009" y="4094228"/>
                </a:cubicBezTo>
                <a:cubicBezTo>
                  <a:pt x="1972502" y="4094228"/>
                  <a:pt x="1767417" y="4009716"/>
                  <a:pt x="1613296" y="3855585"/>
                </a:cubicBezTo>
                <a:cubicBezTo>
                  <a:pt x="1459176" y="3700224"/>
                  <a:pt x="1374664" y="3495139"/>
                  <a:pt x="1374664" y="3277621"/>
                </a:cubicBezTo>
                <a:lnTo>
                  <a:pt x="1374664" y="2719543"/>
                </a:lnTo>
                <a:lnTo>
                  <a:pt x="130505" y="2719543"/>
                </a:lnTo>
                <a:cubicBezTo>
                  <a:pt x="59656" y="2719543"/>
                  <a:pt x="1240" y="2661128"/>
                  <a:pt x="1240" y="2590279"/>
                </a:cubicBezTo>
                <a:cubicBezTo>
                  <a:pt x="1240" y="2519430"/>
                  <a:pt x="59656" y="2461014"/>
                  <a:pt x="130505" y="2461014"/>
                </a:cubicBezTo>
                <a:lnTo>
                  <a:pt x="1374664" y="2461014"/>
                </a:lnTo>
                <a:cubicBezTo>
                  <a:pt x="1374664" y="2461014"/>
                  <a:pt x="1374664" y="1633214"/>
                  <a:pt x="1374664" y="1633214"/>
                </a:cubicBezTo>
                <a:lnTo>
                  <a:pt x="816596" y="1633214"/>
                </a:lnTo>
                <a:cubicBezTo>
                  <a:pt x="366657" y="1633214"/>
                  <a:pt x="0" y="1266557"/>
                  <a:pt x="0" y="816607"/>
                </a:cubicBezTo>
                <a:cubicBezTo>
                  <a:pt x="0" y="366668"/>
                  <a:pt x="366657" y="0"/>
                  <a:pt x="816596" y="0"/>
                </a:cubicBezTo>
                <a:close/>
              </a:path>
            </a:pathLst>
          </a:custGeom>
          <a:solidFill>
            <a:schemeClr val="accent2"/>
          </a:solidFill>
          <a:ln w="1152" cap="flat">
            <a:noFill/>
            <a:prstDash val="solid"/>
            <a:miter/>
          </a:ln>
        </p:spPr>
        <p:txBody>
          <a:bodyPr wrap="square" rtlCol="0" anchor="ctr">
            <a:noAutofit/>
          </a:bodyPr>
          <a:lstStyle/>
          <a:p>
            <a:endParaRPr lang="en-US" sz="2100" dirty="0">
              <a:latin typeface="ITC Avant Garde Gothic Book" pitchFamily="50" charset="0"/>
            </a:endParaRPr>
          </a:p>
        </p:txBody>
      </p:sp>
      <p:sp>
        <p:nvSpPr>
          <p:cNvPr id="4" name="Freeform: Shape 3">
            <a:extLst>
              <a:ext uri="{FF2B5EF4-FFF2-40B4-BE49-F238E27FC236}">
                <a16:creationId xmlns:a16="http://schemas.microsoft.com/office/drawing/2014/main" id="{5D9B7C1F-37C4-00FF-01E7-9C5EB878AC75}"/>
              </a:ext>
            </a:extLst>
          </p:cNvPr>
          <p:cNvSpPr/>
          <p:nvPr/>
        </p:nvSpPr>
        <p:spPr>
          <a:xfrm rot="10800000">
            <a:off x="9159242" y="1225841"/>
            <a:ext cx="3989429" cy="5432582"/>
          </a:xfrm>
          <a:custGeom>
            <a:avLst/>
            <a:gdLst>
              <a:gd name="connsiteX0" fmla="*/ 1216017 w 2659619"/>
              <a:gd name="connsiteY0" fmla="*/ 1216035 h 3621721"/>
              <a:gd name="connsiteX1" fmla="*/ 1216017 w 2659619"/>
              <a:gd name="connsiteY1" fmla="*/ 711532 h 3621721"/>
              <a:gd name="connsiteX2" fmla="*/ 722355 w 2659619"/>
              <a:gd name="connsiteY2" fmla="*/ 207028 h 3621721"/>
              <a:gd name="connsiteX3" fmla="*/ 722355 w 2659619"/>
              <a:gd name="connsiteY3" fmla="*/ 207027 h 3621721"/>
              <a:gd name="connsiteX4" fmla="*/ 228692 w 2659619"/>
              <a:gd name="connsiteY4" fmla="*/ 711531 h 3621721"/>
              <a:gd name="connsiteX5" fmla="*/ 722355 w 2659619"/>
              <a:gd name="connsiteY5" fmla="*/ 1216035 h 3621721"/>
              <a:gd name="connsiteX6" fmla="*/ 1938363 w 2659619"/>
              <a:gd name="connsiteY6" fmla="*/ 3393029 h 3621721"/>
              <a:gd name="connsiteX7" fmla="*/ 2432036 w 2659619"/>
              <a:gd name="connsiteY7" fmla="*/ 2899357 h 3621721"/>
              <a:gd name="connsiteX8" fmla="*/ 1938363 w 2659619"/>
              <a:gd name="connsiteY8" fmla="*/ 2405685 h 3621721"/>
              <a:gd name="connsiteX9" fmla="*/ 1444691 w 2659619"/>
              <a:gd name="connsiteY9" fmla="*/ 2405685 h 3621721"/>
              <a:gd name="connsiteX10" fmla="*/ 1444691 w 2659619"/>
              <a:gd name="connsiteY10" fmla="*/ 2899356 h 3621721"/>
              <a:gd name="connsiteX11" fmla="*/ 1938363 w 2659619"/>
              <a:gd name="connsiteY11" fmla="*/ 3393028 h 3621721"/>
              <a:gd name="connsiteX12" fmla="*/ 1937265 w 2659619"/>
              <a:gd name="connsiteY12" fmla="*/ 3621721 h 3621721"/>
              <a:gd name="connsiteX13" fmla="*/ 1427119 w 2659619"/>
              <a:gd name="connsiteY13" fmla="*/ 3410618 h 3621721"/>
              <a:gd name="connsiteX14" fmla="*/ 1216017 w 2659619"/>
              <a:gd name="connsiteY14" fmla="*/ 2899357 h 3621721"/>
              <a:gd name="connsiteX15" fmla="*/ 1216017 w 2659619"/>
              <a:gd name="connsiteY15" fmla="*/ 2405686 h 3621721"/>
              <a:gd name="connsiteX16" fmla="*/ 722355 w 2659619"/>
              <a:gd name="connsiteY16" fmla="*/ 2405686 h 3621721"/>
              <a:gd name="connsiteX17" fmla="*/ 722355 w 2659619"/>
              <a:gd name="connsiteY17" fmla="*/ 2405685 h 3621721"/>
              <a:gd name="connsiteX18" fmla="*/ 477952 w 2659619"/>
              <a:gd name="connsiteY18" fmla="*/ 2405685 h 3621721"/>
              <a:gd name="connsiteX19" fmla="*/ 419396 w 2659619"/>
              <a:gd name="connsiteY19" fmla="*/ 2405685 h 3621721"/>
              <a:gd name="connsiteX20" fmla="*/ 114347 w 2659619"/>
              <a:gd name="connsiteY20" fmla="*/ 2405685 h 3621721"/>
              <a:gd name="connsiteX21" fmla="*/ 0 w 2659619"/>
              <a:gd name="connsiteY21" fmla="*/ 2291339 h 3621721"/>
              <a:gd name="connsiteX22" fmla="*/ 114347 w 2659619"/>
              <a:gd name="connsiteY22" fmla="*/ 2176992 h 3621721"/>
              <a:gd name="connsiteX23" fmla="*/ 419396 w 2659619"/>
              <a:gd name="connsiteY23" fmla="*/ 2176992 h 3621721"/>
              <a:gd name="connsiteX24" fmla="*/ 443491 w 2659619"/>
              <a:gd name="connsiteY24" fmla="*/ 2176992 h 3621721"/>
              <a:gd name="connsiteX25" fmla="*/ 463705 w 2659619"/>
              <a:gd name="connsiteY25" fmla="*/ 2176992 h 3621721"/>
              <a:gd name="connsiteX26" fmla="*/ 934996 w 2659619"/>
              <a:gd name="connsiteY26" fmla="*/ 2176992 h 3621721"/>
              <a:gd name="connsiteX27" fmla="*/ 1000585 w 2659619"/>
              <a:gd name="connsiteY27" fmla="*/ 2176992 h 3621721"/>
              <a:gd name="connsiteX28" fmla="*/ 1000585 w 2659619"/>
              <a:gd name="connsiteY28" fmla="*/ 2176993 h 3621721"/>
              <a:gd name="connsiteX29" fmla="*/ 1059819 w 2659619"/>
              <a:gd name="connsiteY29" fmla="*/ 2176993 h 3621721"/>
              <a:gd name="connsiteX30" fmla="*/ 1216017 w 2659619"/>
              <a:gd name="connsiteY30" fmla="*/ 2176993 h 3621721"/>
              <a:gd name="connsiteX31" fmla="*/ 1216017 w 2659619"/>
              <a:gd name="connsiteY31" fmla="*/ 1444728 h 3621721"/>
              <a:gd name="connsiteX32" fmla="*/ 722355 w 2659619"/>
              <a:gd name="connsiteY32" fmla="*/ 1444728 h 3621721"/>
              <a:gd name="connsiteX33" fmla="*/ 0 w 2659619"/>
              <a:gd name="connsiteY33" fmla="*/ 722364 h 3621721"/>
              <a:gd name="connsiteX34" fmla="*/ 722355 w 2659619"/>
              <a:gd name="connsiteY34" fmla="*/ 0 h 3621721"/>
              <a:gd name="connsiteX35" fmla="*/ 1232510 w 2659619"/>
              <a:gd name="connsiteY35" fmla="*/ 211102 h 3621721"/>
              <a:gd name="connsiteX36" fmla="*/ 1443602 w 2659619"/>
              <a:gd name="connsiteY36" fmla="*/ 722364 h 3621721"/>
              <a:gd name="connsiteX37" fmla="*/ 1443602 w 2659619"/>
              <a:gd name="connsiteY37" fmla="*/ 1216035 h 3621721"/>
              <a:gd name="connsiteX38" fmla="*/ 1933348 w 2659619"/>
              <a:gd name="connsiteY38" fmla="*/ 1216035 h 3621721"/>
              <a:gd name="connsiteX39" fmla="*/ 1933348 w 2659619"/>
              <a:gd name="connsiteY39" fmla="*/ 1444728 h 3621721"/>
              <a:gd name="connsiteX40" fmla="*/ 1443602 w 2659619"/>
              <a:gd name="connsiteY40" fmla="*/ 1444728 h 3621721"/>
              <a:gd name="connsiteX41" fmla="*/ 1443602 w 2659619"/>
              <a:gd name="connsiteY41" fmla="*/ 2176993 h 3621721"/>
              <a:gd name="connsiteX42" fmla="*/ 1937265 w 2659619"/>
              <a:gd name="connsiteY42" fmla="*/ 2176993 h 3621721"/>
              <a:gd name="connsiteX43" fmla="*/ 2659619 w 2659619"/>
              <a:gd name="connsiteY43" fmla="*/ 2899357 h 3621721"/>
              <a:gd name="connsiteX44" fmla="*/ 1937265 w 2659619"/>
              <a:gd name="connsiteY44" fmla="*/ 3621721 h 3621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659619" h="3621721">
                <a:moveTo>
                  <a:pt x="1216017" y="1216035"/>
                </a:moveTo>
                <a:lnTo>
                  <a:pt x="1216017" y="711532"/>
                </a:lnTo>
                <a:cubicBezTo>
                  <a:pt x="1216017" y="432903"/>
                  <a:pt x="994996" y="207028"/>
                  <a:pt x="722355" y="207028"/>
                </a:cubicBezTo>
                <a:lnTo>
                  <a:pt x="722355" y="207027"/>
                </a:lnTo>
                <a:cubicBezTo>
                  <a:pt x="449713" y="207027"/>
                  <a:pt x="228692" y="432902"/>
                  <a:pt x="228692" y="711531"/>
                </a:cubicBezTo>
                <a:cubicBezTo>
                  <a:pt x="228692" y="990161"/>
                  <a:pt x="449713" y="1216035"/>
                  <a:pt x="722355" y="1216035"/>
                </a:cubicBezTo>
                <a:close/>
                <a:moveTo>
                  <a:pt x="1938363" y="3393029"/>
                </a:moveTo>
                <a:cubicBezTo>
                  <a:pt x="2211012" y="3393029"/>
                  <a:pt x="2432036" y="3172005"/>
                  <a:pt x="2432036" y="2899357"/>
                </a:cubicBezTo>
                <a:cubicBezTo>
                  <a:pt x="2432036" y="2626709"/>
                  <a:pt x="2211012" y="2405685"/>
                  <a:pt x="1938363" y="2405685"/>
                </a:cubicBezTo>
                <a:lnTo>
                  <a:pt x="1444691" y="2405685"/>
                </a:lnTo>
                <a:lnTo>
                  <a:pt x="1444691" y="2899356"/>
                </a:lnTo>
                <a:cubicBezTo>
                  <a:pt x="1444691" y="3172004"/>
                  <a:pt x="1665715" y="3393028"/>
                  <a:pt x="1938363" y="3393028"/>
                </a:cubicBezTo>
                <a:close/>
                <a:moveTo>
                  <a:pt x="1937265" y="3621721"/>
                </a:moveTo>
                <a:cubicBezTo>
                  <a:pt x="1744859" y="3621721"/>
                  <a:pt x="1563453" y="3546953"/>
                  <a:pt x="1427119" y="3410618"/>
                </a:cubicBezTo>
                <a:cubicBezTo>
                  <a:pt x="1290785" y="3273178"/>
                  <a:pt x="1216017" y="3091762"/>
                  <a:pt x="1216017" y="2899357"/>
                </a:cubicBezTo>
                <a:lnTo>
                  <a:pt x="1216017" y="2405686"/>
                </a:lnTo>
                <a:lnTo>
                  <a:pt x="722355" y="2405686"/>
                </a:lnTo>
                <a:lnTo>
                  <a:pt x="722355" y="2405685"/>
                </a:lnTo>
                <a:lnTo>
                  <a:pt x="477952" y="2405685"/>
                </a:lnTo>
                <a:lnTo>
                  <a:pt x="419396" y="2405685"/>
                </a:lnTo>
                <a:lnTo>
                  <a:pt x="114347" y="2405685"/>
                </a:lnTo>
                <a:cubicBezTo>
                  <a:pt x="51674" y="2405685"/>
                  <a:pt x="0" y="2354012"/>
                  <a:pt x="0" y="2291339"/>
                </a:cubicBezTo>
                <a:cubicBezTo>
                  <a:pt x="0" y="2228667"/>
                  <a:pt x="51674" y="2176992"/>
                  <a:pt x="114347" y="2176992"/>
                </a:cubicBezTo>
                <a:lnTo>
                  <a:pt x="419396" y="2176992"/>
                </a:lnTo>
                <a:lnTo>
                  <a:pt x="443491" y="2176992"/>
                </a:lnTo>
                <a:lnTo>
                  <a:pt x="463705" y="2176992"/>
                </a:lnTo>
                <a:cubicBezTo>
                  <a:pt x="548296" y="2176992"/>
                  <a:pt x="741646" y="2176992"/>
                  <a:pt x="934996" y="2176992"/>
                </a:cubicBezTo>
                <a:lnTo>
                  <a:pt x="1000585" y="2176992"/>
                </a:lnTo>
                <a:lnTo>
                  <a:pt x="1000585" y="2176993"/>
                </a:lnTo>
                <a:lnTo>
                  <a:pt x="1059819" y="2176993"/>
                </a:lnTo>
                <a:cubicBezTo>
                  <a:pt x="1146596" y="2176993"/>
                  <a:pt x="1216017" y="2176993"/>
                  <a:pt x="1216017" y="2176993"/>
                </a:cubicBezTo>
                <a:lnTo>
                  <a:pt x="1216017" y="1444728"/>
                </a:lnTo>
                <a:lnTo>
                  <a:pt x="722355" y="1444728"/>
                </a:lnTo>
                <a:cubicBezTo>
                  <a:pt x="324342" y="1444728"/>
                  <a:pt x="0" y="1120377"/>
                  <a:pt x="0" y="722364"/>
                </a:cubicBezTo>
                <a:cubicBezTo>
                  <a:pt x="0" y="324351"/>
                  <a:pt x="324342" y="0"/>
                  <a:pt x="722355" y="0"/>
                </a:cubicBezTo>
                <a:cubicBezTo>
                  <a:pt x="914760" y="0"/>
                  <a:pt x="1096176" y="74759"/>
                  <a:pt x="1232510" y="211102"/>
                </a:cubicBezTo>
                <a:cubicBezTo>
                  <a:pt x="1368844" y="348533"/>
                  <a:pt x="1443602" y="529949"/>
                  <a:pt x="1443602" y="722364"/>
                </a:cubicBezTo>
                <a:lnTo>
                  <a:pt x="1443602" y="1216035"/>
                </a:lnTo>
                <a:lnTo>
                  <a:pt x="1933348" y="1216035"/>
                </a:lnTo>
                <a:lnTo>
                  <a:pt x="1933348" y="1444728"/>
                </a:lnTo>
                <a:lnTo>
                  <a:pt x="1443602" y="1444728"/>
                </a:lnTo>
                <a:cubicBezTo>
                  <a:pt x="1443602" y="1444728"/>
                  <a:pt x="1443602" y="2176993"/>
                  <a:pt x="1443602" y="2176993"/>
                </a:cubicBezTo>
                <a:lnTo>
                  <a:pt x="1937265" y="2176993"/>
                </a:lnTo>
                <a:cubicBezTo>
                  <a:pt x="2335277" y="2176993"/>
                  <a:pt x="2659619" y="2501335"/>
                  <a:pt x="2659619" y="2899357"/>
                </a:cubicBezTo>
                <a:cubicBezTo>
                  <a:pt x="2659619" y="3297369"/>
                  <a:pt x="2335277" y="3621721"/>
                  <a:pt x="1937265" y="3621721"/>
                </a:cubicBezTo>
                <a:close/>
              </a:path>
            </a:pathLst>
          </a:custGeom>
          <a:solidFill>
            <a:schemeClr val="accent1"/>
          </a:solidFill>
          <a:ln w="1152" cap="flat">
            <a:noFill/>
            <a:prstDash val="solid"/>
            <a:miter/>
          </a:ln>
        </p:spPr>
        <p:txBody>
          <a:bodyPr wrap="square" rtlCol="0" anchor="ctr">
            <a:noAutofit/>
          </a:bodyPr>
          <a:lstStyle/>
          <a:p>
            <a:endParaRPr lang="en-US" sz="2100" dirty="0">
              <a:latin typeface="ITC Avant Garde Gothic Book" pitchFamily="50" charset="0"/>
            </a:endParaRPr>
          </a:p>
        </p:txBody>
      </p:sp>
      <p:grpSp>
        <p:nvGrpSpPr>
          <p:cNvPr id="17" name="Group 16">
            <a:extLst>
              <a:ext uri="{FF2B5EF4-FFF2-40B4-BE49-F238E27FC236}">
                <a16:creationId xmlns:a16="http://schemas.microsoft.com/office/drawing/2014/main" id="{79997AF6-10DC-5F01-BF36-38AB386DC98F}"/>
              </a:ext>
            </a:extLst>
          </p:cNvPr>
          <p:cNvGrpSpPr/>
          <p:nvPr/>
        </p:nvGrpSpPr>
        <p:grpSpPr>
          <a:xfrm>
            <a:off x="11582502" y="7047068"/>
            <a:ext cx="4389120" cy="1350454"/>
            <a:chOff x="8921977" y="2854912"/>
            <a:chExt cx="2926080" cy="900301"/>
          </a:xfrm>
        </p:grpSpPr>
        <p:sp>
          <p:nvSpPr>
            <p:cNvPr id="18" name="TextBox 17">
              <a:extLst>
                <a:ext uri="{FF2B5EF4-FFF2-40B4-BE49-F238E27FC236}">
                  <a16:creationId xmlns:a16="http://schemas.microsoft.com/office/drawing/2014/main" id="{49FE2A81-2D52-1178-BBC8-9617F43C7953}"/>
                </a:ext>
              </a:extLst>
            </p:cNvPr>
            <p:cNvSpPr txBox="1"/>
            <p:nvPr/>
          </p:nvSpPr>
          <p:spPr>
            <a:xfrm>
              <a:off x="8921977" y="2854912"/>
              <a:ext cx="2926080" cy="553997"/>
            </a:xfrm>
            <a:prstGeom prst="rect">
              <a:avLst/>
            </a:prstGeom>
            <a:noFill/>
          </p:spPr>
          <p:txBody>
            <a:bodyPr wrap="square" lIns="0" rIns="0" rtlCol="0" anchor="b">
              <a:spAutoFit/>
            </a:bodyPr>
            <a:lstStyle/>
            <a:p>
              <a:r>
                <a:rPr lang="en-US" sz="4800" b="1" noProof="1">
                  <a:solidFill>
                    <a:schemeClr val="accent3"/>
                  </a:solidFill>
                  <a:latin typeface="ITC Avant Garde Gothic Book" pitchFamily="50" charset="0"/>
                </a:rPr>
                <a:t>Passions</a:t>
              </a:r>
            </a:p>
          </p:txBody>
        </p:sp>
        <p:sp>
          <p:nvSpPr>
            <p:cNvPr id="19" name="TextBox 18">
              <a:extLst>
                <a:ext uri="{FF2B5EF4-FFF2-40B4-BE49-F238E27FC236}">
                  <a16:creationId xmlns:a16="http://schemas.microsoft.com/office/drawing/2014/main" id="{629EB944-6517-64A0-F226-101ABAAB13F7}"/>
                </a:ext>
              </a:extLst>
            </p:cNvPr>
            <p:cNvSpPr txBox="1"/>
            <p:nvPr/>
          </p:nvSpPr>
          <p:spPr>
            <a:xfrm>
              <a:off x="8921977" y="3406400"/>
              <a:ext cx="2926080" cy="348813"/>
            </a:xfrm>
            <a:prstGeom prst="rect">
              <a:avLst/>
            </a:prstGeom>
            <a:noFill/>
          </p:spPr>
          <p:txBody>
            <a:bodyPr wrap="square" lIns="0" rIns="0" rtlCol="0" anchor="t">
              <a:spAutoFit/>
            </a:bodyPr>
            <a:lstStyle/>
            <a:p>
              <a:pPr algn="just"/>
              <a:r>
                <a:rPr lang="en-US" sz="2800" noProof="1">
                  <a:solidFill>
                    <a:schemeClr val="tx2"/>
                  </a:solidFill>
                  <a:latin typeface="ITC Avant Garde Gothic Book" pitchFamily="50" charset="0"/>
                </a:rPr>
                <a:t>work + personal</a:t>
              </a:r>
            </a:p>
          </p:txBody>
        </p:sp>
      </p:grpSp>
      <p:grpSp>
        <p:nvGrpSpPr>
          <p:cNvPr id="20" name="Group 19">
            <a:extLst>
              <a:ext uri="{FF2B5EF4-FFF2-40B4-BE49-F238E27FC236}">
                <a16:creationId xmlns:a16="http://schemas.microsoft.com/office/drawing/2014/main" id="{2D70AC5F-BA20-5E2B-BE76-2DE2F03DE907}"/>
              </a:ext>
            </a:extLst>
          </p:cNvPr>
          <p:cNvGrpSpPr/>
          <p:nvPr/>
        </p:nvGrpSpPr>
        <p:grpSpPr>
          <a:xfrm>
            <a:off x="507660" y="6446915"/>
            <a:ext cx="4389120" cy="1350454"/>
            <a:chOff x="332936" y="4560006"/>
            <a:chExt cx="2926080" cy="900301"/>
          </a:xfrm>
        </p:grpSpPr>
        <p:sp>
          <p:nvSpPr>
            <p:cNvPr id="22" name="TextBox 21">
              <a:extLst>
                <a:ext uri="{FF2B5EF4-FFF2-40B4-BE49-F238E27FC236}">
                  <a16:creationId xmlns:a16="http://schemas.microsoft.com/office/drawing/2014/main" id="{07D70BA8-E202-8356-F2DE-28B0D432D9A1}"/>
                </a:ext>
              </a:extLst>
            </p:cNvPr>
            <p:cNvSpPr txBox="1"/>
            <p:nvPr/>
          </p:nvSpPr>
          <p:spPr>
            <a:xfrm>
              <a:off x="332936" y="4560006"/>
              <a:ext cx="2926080" cy="553997"/>
            </a:xfrm>
            <a:prstGeom prst="rect">
              <a:avLst/>
            </a:prstGeom>
            <a:noFill/>
          </p:spPr>
          <p:txBody>
            <a:bodyPr wrap="square" lIns="0" rIns="0" rtlCol="0" anchor="b">
              <a:spAutoFit/>
            </a:bodyPr>
            <a:lstStyle/>
            <a:p>
              <a:pPr algn="r"/>
              <a:r>
                <a:rPr lang="en-US" sz="4800" b="1" dirty="0">
                  <a:solidFill>
                    <a:schemeClr val="accent2"/>
                  </a:solidFill>
                  <a:latin typeface="ITC Avant Garde Gothic Book" pitchFamily="50" charset="0"/>
                </a:rPr>
                <a:t>Strengths</a:t>
              </a:r>
            </a:p>
          </p:txBody>
        </p:sp>
        <p:sp>
          <p:nvSpPr>
            <p:cNvPr id="23" name="TextBox 22">
              <a:extLst>
                <a:ext uri="{FF2B5EF4-FFF2-40B4-BE49-F238E27FC236}">
                  <a16:creationId xmlns:a16="http://schemas.microsoft.com/office/drawing/2014/main" id="{2D980ABF-D860-FDEA-C7F9-EDCF588B7AE0}"/>
                </a:ext>
              </a:extLst>
            </p:cNvPr>
            <p:cNvSpPr txBox="1"/>
            <p:nvPr/>
          </p:nvSpPr>
          <p:spPr>
            <a:xfrm>
              <a:off x="332936" y="5111494"/>
              <a:ext cx="2926080" cy="348813"/>
            </a:xfrm>
            <a:prstGeom prst="rect">
              <a:avLst/>
            </a:prstGeom>
            <a:noFill/>
          </p:spPr>
          <p:txBody>
            <a:bodyPr wrap="square" lIns="0" rIns="0" rtlCol="0" anchor="t">
              <a:spAutoFit/>
            </a:bodyPr>
            <a:lstStyle/>
            <a:p>
              <a:pPr algn="r"/>
              <a:r>
                <a:rPr lang="en-US" sz="2800" dirty="0">
                  <a:solidFill>
                    <a:schemeClr val="tx2"/>
                  </a:solidFill>
                  <a:latin typeface="ITC Avant Garde Gothic Book" pitchFamily="50" charset="0"/>
                </a:rPr>
                <a:t>work + personal</a:t>
              </a:r>
            </a:p>
          </p:txBody>
        </p:sp>
      </p:grpSp>
      <p:grpSp>
        <p:nvGrpSpPr>
          <p:cNvPr id="24" name="Group 23">
            <a:extLst>
              <a:ext uri="{FF2B5EF4-FFF2-40B4-BE49-F238E27FC236}">
                <a16:creationId xmlns:a16="http://schemas.microsoft.com/office/drawing/2014/main" id="{FE4F9BAA-FF63-B60B-066B-416890AA7068}"/>
              </a:ext>
            </a:extLst>
          </p:cNvPr>
          <p:cNvGrpSpPr/>
          <p:nvPr/>
        </p:nvGrpSpPr>
        <p:grpSpPr>
          <a:xfrm>
            <a:off x="13391222" y="2119938"/>
            <a:ext cx="4389120" cy="1350454"/>
            <a:chOff x="8921977" y="1149818"/>
            <a:chExt cx="2926080" cy="900301"/>
          </a:xfrm>
        </p:grpSpPr>
        <p:sp>
          <p:nvSpPr>
            <p:cNvPr id="25" name="TextBox 24">
              <a:extLst>
                <a:ext uri="{FF2B5EF4-FFF2-40B4-BE49-F238E27FC236}">
                  <a16:creationId xmlns:a16="http://schemas.microsoft.com/office/drawing/2014/main" id="{F96697E4-CA42-7EC0-FE74-AB8DD6C3B787}"/>
                </a:ext>
              </a:extLst>
            </p:cNvPr>
            <p:cNvSpPr txBox="1"/>
            <p:nvPr/>
          </p:nvSpPr>
          <p:spPr>
            <a:xfrm>
              <a:off x="8921977" y="1149818"/>
              <a:ext cx="2926080" cy="553997"/>
            </a:xfrm>
            <a:prstGeom prst="rect">
              <a:avLst/>
            </a:prstGeom>
            <a:noFill/>
          </p:spPr>
          <p:txBody>
            <a:bodyPr wrap="square" lIns="0" rIns="0" rtlCol="0" anchor="b">
              <a:spAutoFit/>
            </a:bodyPr>
            <a:lstStyle/>
            <a:p>
              <a:r>
                <a:rPr lang="en-US" sz="4800" b="1" noProof="1">
                  <a:solidFill>
                    <a:schemeClr val="accent1"/>
                  </a:solidFill>
                  <a:latin typeface="ITC Avant Garde Gothic Book" pitchFamily="50" charset="0"/>
                </a:rPr>
                <a:t>Experiences</a:t>
              </a:r>
            </a:p>
          </p:txBody>
        </p:sp>
        <p:sp>
          <p:nvSpPr>
            <p:cNvPr id="26" name="TextBox 25">
              <a:extLst>
                <a:ext uri="{FF2B5EF4-FFF2-40B4-BE49-F238E27FC236}">
                  <a16:creationId xmlns:a16="http://schemas.microsoft.com/office/drawing/2014/main" id="{CAA821CA-1B6A-21CD-0EA7-EF0E21CCBDFB}"/>
                </a:ext>
              </a:extLst>
            </p:cNvPr>
            <p:cNvSpPr txBox="1"/>
            <p:nvPr/>
          </p:nvSpPr>
          <p:spPr>
            <a:xfrm>
              <a:off x="8921977" y="1701306"/>
              <a:ext cx="2926080" cy="348813"/>
            </a:xfrm>
            <a:prstGeom prst="rect">
              <a:avLst/>
            </a:prstGeom>
            <a:noFill/>
          </p:spPr>
          <p:txBody>
            <a:bodyPr wrap="square" lIns="0" rIns="0" rtlCol="0" anchor="t">
              <a:spAutoFit/>
            </a:bodyPr>
            <a:lstStyle/>
            <a:p>
              <a:pPr algn="just"/>
              <a:r>
                <a:rPr lang="en-US" sz="2800" noProof="1">
                  <a:solidFill>
                    <a:schemeClr val="tx2"/>
                  </a:solidFill>
                  <a:latin typeface="ITC Avant Garde Gothic Book" pitchFamily="50" charset="0"/>
                </a:rPr>
                <a:t>work + personal</a:t>
              </a:r>
            </a:p>
          </p:txBody>
        </p:sp>
      </p:grpSp>
      <p:pic>
        <p:nvPicPr>
          <p:cNvPr id="5" name="Graphic 4" descr="Briefcase outline">
            <a:extLst>
              <a:ext uri="{FF2B5EF4-FFF2-40B4-BE49-F238E27FC236}">
                <a16:creationId xmlns:a16="http://schemas.microsoft.com/office/drawing/2014/main" id="{32ECFAE2-591D-8D54-B580-0765FDE7D10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791100" y="4717630"/>
            <a:ext cx="914400" cy="914400"/>
          </a:xfrm>
          <a:prstGeom prst="rect">
            <a:avLst/>
          </a:prstGeom>
        </p:spPr>
      </p:pic>
      <p:pic>
        <p:nvPicPr>
          <p:cNvPr id="6" name="Graphic 5" descr="Briefcase outline">
            <a:extLst>
              <a:ext uri="{FF2B5EF4-FFF2-40B4-BE49-F238E27FC236}">
                <a16:creationId xmlns:a16="http://schemas.microsoft.com/office/drawing/2014/main" id="{D1A6B3EE-B4C8-C468-5ADC-DD2B486D83F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808155" y="3238455"/>
            <a:ext cx="914400" cy="914400"/>
          </a:xfrm>
          <a:prstGeom prst="rect">
            <a:avLst/>
          </a:prstGeom>
        </p:spPr>
      </p:pic>
      <p:pic>
        <p:nvPicPr>
          <p:cNvPr id="7" name="Graphic 6" descr="Briefcase outline">
            <a:extLst>
              <a:ext uri="{FF2B5EF4-FFF2-40B4-BE49-F238E27FC236}">
                <a16:creationId xmlns:a16="http://schemas.microsoft.com/office/drawing/2014/main" id="{89425A24-81F9-F52C-B75B-6933E4520A7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816254" y="1804103"/>
            <a:ext cx="914400" cy="914400"/>
          </a:xfrm>
          <a:prstGeom prst="rect">
            <a:avLst/>
          </a:prstGeom>
        </p:spPr>
      </p:pic>
      <p:pic>
        <p:nvPicPr>
          <p:cNvPr id="15" name="Graphic 14" descr="Work from home house outline">
            <a:extLst>
              <a:ext uri="{FF2B5EF4-FFF2-40B4-BE49-F238E27FC236}">
                <a16:creationId xmlns:a16="http://schemas.microsoft.com/office/drawing/2014/main" id="{3485EC32-5DA2-C6E6-9672-F8606D047AD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593103" y="7954834"/>
            <a:ext cx="914400" cy="914400"/>
          </a:xfrm>
          <a:prstGeom prst="rect">
            <a:avLst/>
          </a:prstGeom>
        </p:spPr>
      </p:pic>
      <p:pic>
        <p:nvPicPr>
          <p:cNvPr id="27" name="Graphic 26" descr="Work from home house outline">
            <a:extLst>
              <a:ext uri="{FF2B5EF4-FFF2-40B4-BE49-F238E27FC236}">
                <a16:creationId xmlns:a16="http://schemas.microsoft.com/office/drawing/2014/main" id="{B7B3ABC4-9DAF-03B5-47EC-7F812710EB83}"/>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574300" y="6511517"/>
            <a:ext cx="914400" cy="914400"/>
          </a:xfrm>
          <a:prstGeom prst="rect">
            <a:avLst/>
          </a:prstGeom>
        </p:spPr>
      </p:pic>
      <p:pic>
        <p:nvPicPr>
          <p:cNvPr id="28" name="Graphic 27" descr="Work from home house outline">
            <a:extLst>
              <a:ext uri="{FF2B5EF4-FFF2-40B4-BE49-F238E27FC236}">
                <a16:creationId xmlns:a16="http://schemas.microsoft.com/office/drawing/2014/main" id="{117222E1-DF5B-4D71-3140-DF5918393B24}"/>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1582392" y="5059235"/>
            <a:ext cx="914400" cy="914400"/>
          </a:xfrm>
          <a:prstGeom prst="rect">
            <a:avLst/>
          </a:prstGeom>
        </p:spPr>
      </p:pic>
    </p:spTree>
    <p:extLst>
      <p:ext uri="{BB962C8B-B14F-4D97-AF65-F5344CB8AC3E}">
        <p14:creationId xmlns:p14="http://schemas.microsoft.com/office/powerpoint/2010/main" val="22796382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5C2ABB-F703-1AF2-E047-C7CAF1BD7F2A}"/>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F49C792F-7CF1-881D-5813-715C78EE77E5}"/>
              </a:ext>
            </a:extLst>
          </p:cNvPr>
          <p:cNvPicPr>
            <a:picLocks noChangeAspect="1"/>
          </p:cNvPicPr>
          <p:nvPr/>
        </p:nvPicPr>
        <p:blipFill>
          <a:blip r:embed="rId3"/>
          <a:stretch>
            <a:fillRect/>
          </a:stretch>
        </p:blipFill>
        <p:spPr>
          <a:xfrm>
            <a:off x="2727702" y="309359"/>
            <a:ext cx="12429641" cy="10031926"/>
          </a:xfrm>
          <a:prstGeom prst="rect">
            <a:avLst/>
          </a:prstGeom>
        </p:spPr>
      </p:pic>
    </p:spTree>
    <p:extLst>
      <p:ext uri="{BB962C8B-B14F-4D97-AF65-F5344CB8AC3E}">
        <p14:creationId xmlns:p14="http://schemas.microsoft.com/office/powerpoint/2010/main" val="37946002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lumMod val="50000"/>
          </a:schemeClr>
        </a:solidFill>
        <a:effectLst/>
      </p:bgPr>
    </p:bg>
    <p:spTree>
      <p:nvGrpSpPr>
        <p:cNvPr id="1" name="Shape 298"/>
        <p:cNvGrpSpPr/>
        <p:nvPr/>
      </p:nvGrpSpPr>
      <p:grpSpPr>
        <a:xfrm>
          <a:off x="0" y="0"/>
          <a:ext cx="0" cy="0"/>
          <a:chOff x="0" y="0"/>
          <a:chExt cx="0" cy="0"/>
        </a:xfrm>
      </p:grpSpPr>
      <p:pic>
        <p:nvPicPr>
          <p:cNvPr id="3074" name="Picture 2">
            <a:extLst>
              <a:ext uri="{FF2B5EF4-FFF2-40B4-BE49-F238E27FC236}">
                <a16:creationId xmlns:a16="http://schemas.microsoft.com/office/drawing/2014/main" id="{A6CB43BF-BEAB-8BB2-236A-E3ACC39D65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07152" y="-47390"/>
            <a:ext cx="8982636" cy="6321114"/>
          </a:xfrm>
          <a:prstGeom prst="rect">
            <a:avLst/>
          </a:prstGeom>
          <a:noFill/>
          <a:extLst>
            <a:ext uri="{909E8E84-426E-40DD-AFC4-6F175D3DCCD1}">
              <a14:hiddenFill xmlns:a14="http://schemas.microsoft.com/office/drawing/2010/main">
                <a:solidFill>
                  <a:srgbClr val="FFFFFF"/>
                </a:solidFill>
              </a14:hiddenFill>
            </a:ext>
          </a:extLst>
        </p:spPr>
      </p:pic>
      <p:cxnSp>
        <p:nvCxnSpPr>
          <p:cNvPr id="301" name="Google Shape;301;p18"/>
          <p:cNvCxnSpPr/>
          <p:nvPr/>
        </p:nvCxnSpPr>
        <p:spPr>
          <a:xfrm rot="10800000">
            <a:off x="1028700" y="4702280"/>
            <a:ext cx="0" cy="1749735"/>
          </a:xfrm>
          <a:prstGeom prst="straightConnector1">
            <a:avLst/>
          </a:prstGeom>
          <a:noFill/>
          <a:ln w="19050" cap="flat" cmpd="sng">
            <a:solidFill>
              <a:schemeClr val="accent2"/>
            </a:solidFill>
            <a:prstDash val="solid"/>
            <a:round/>
            <a:headEnd type="none" w="sm" len="sm"/>
            <a:tailEnd type="none" w="sm" len="sm"/>
          </a:ln>
        </p:spPr>
      </p:cxnSp>
      <p:cxnSp>
        <p:nvCxnSpPr>
          <p:cNvPr id="302" name="Google Shape;302;p18"/>
          <p:cNvCxnSpPr/>
          <p:nvPr/>
        </p:nvCxnSpPr>
        <p:spPr>
          <a:xfrm rot="10800000">
            <a:off x="1038225" y="6917195"/>
            <a:ext cx="0" cy="1749735"/>
          </a:xfrm>
          <a:prstGeom prst="straightConnector1">
            <a:avLst/>
          </a:prstGeom>
          <a:noFill/>
          <a:ln w="19050" cap="flat" cmpd="sng">
            <a:solidFill>
              <a:schemeClr val="accent2"/>
            </a:solidFill>
            <a:prstDash val="solid"/>
            <a:round/>
            <a:headEnd type="none" w="sm" len="sm"/>
            <a:tailEnd type="none" w="sm" len="sm"/>
          </a:ln>
        </p:spPr>
      </p:cxnSp>
      <p:cxnSp>
        <p:nvCxnSpPr>
          <p:cNvPr id="303" name="Google Shape;303;p18"/>
          <p:cNvCxnSpPr/>
          <p:nvPr/>
        </p:nvCxnSpPr>
        <p:spPr>
          <a:xfrm rot="10800000">
            <a:off x="6313739" y="4702280"/>
            <a:ext cx="0" cy="1749735"/>
          </a:xfrm>
          <a:prstGeom prst="straightConnector1">
            <a:avLst/>
          </a:prstGeom>
          <a:noFill/>
          <a:ln w="19050" cap="flat" cmpd="sng">
            <a:solidFill>
              <a:schemeClr val="accent2"/>
            </a:solidFill>
            <a:prstDash val="solid"/>
            <a:round/>
            <a:headEnd type="none" w="sm" len="sm"/>
            <a:tailEnd type="none" w="sm" len="sm"/>
          </a:ln>
        </p:spPr>
      </p:cxnSp>
      <p:cxnSp>
        <p:nvCxnSpPr>
          <p:cNvPr id="304" name="Google Shape;304;p18"/>
          <p:cNvCxnSpPr/>
          <p:nvPr/>
        </p:nvCxnSpPr>
        <p:spPr>
          <a:xfrm rot="10800000">
            <a:off x="6323264" y="6917195"/>
            <a:ext cx="0" cy="1749735"/>
          </a:xfrm>
          <a:prstGeom prst="straightConnector1">
            <a:avLst/>
          </a:prstGeom>
          <a:noFill/>
          <a:ln w="19050" cap="flat" cmpd="sng">
            <a:solidFill>
              <a:schemeClr val="accent2"/>
            </a:solidFill>
            <a:prstDash val="solid"/>
            <a:round/>
            <a:headEnd type="none" w="sm" len="sm"/>
            <a:tailEnd type="none" w="sm" len="sm"/>
          </a:ln>
        </p:spPr>
      </p:cxnSp>
      <p:sp>
        <p:nvSpPr>
          <p:cNvPr id="306" name="Google Shape;306;p18"/>
          <p:cNvSpPr txBox="1"/>
          <p:nvPr/>
        </p:nvSpPr>
        <p:spPr>
          <a:xfrm>
            <a:off x="1028700" y="1028700"/>
            <a:ext cx="10056000" cy="1231106"/>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None/>
            </a:pPr>
            <a:r>
              <a:rPr lang="en-US" sz="8000" b="0" i="0" u="none" strike="noStrike" cap="none" dirty="0">
                <a:solidFill>
                  <a:schemeClr val="accent3"/>
                </a:solidFill>
                <a:latin typeface="ITC Avant Garde Gothic Book" pitchFamily="50" charset="0"/>
                <a:ea typeface="Libre Franklin"/>
                <a:cs typeface="Libre Franklin"/>
                <a:sym typeface="Libre Franklin"/>
              </a:rPr>
              <a:t>Mirrors of Disruption</a:t>
            </a:r>
            <a:endParaRPr dirty="0">
              <a:solidFill>
                <a:schemeClr val="accent3"/>
              </a:solidFill>
              <a:latin typeface="ITC Avant Garde Gothic Book" pitchFamily="50" charset="0"/>
            </a:endParaRPr>
          </a:p>
        </p:txBody>
      </p:sp>
      <p:sp>
        <p:nvSpPr>
          <p:cNvPr id="307" name="Google Shape;307;p18"/>
          <p:cNvSpPr txBox="1"/>
          <p:nvPr/>
        </p:nvSpPr>
        <p:spPr>
          <a:xfrm>
            <a:off x="1412750" y="4702280"/>
            <a:ext cx="3870752" cy="646203"/>
          </a:xfrm>
          <a:prstGeom prst="rect">
            <a:avLst/>
          </a:prstGeom>
          <a:noFill/>
          <a:ln>
            <a:noFill/>
          </a:ln>
        </p:spPr>
        <p:txBody>
          <a:bodyPr spcFirstLastPara="1" wrap="square" lIns="0" tIns="0" rIns="0" bIns="0" anchor="t" anchorCtr="0">
            <a:spAutoFit/>
          </a:bodyPr>
          <a:lstStyle/>
          <a:p>
            <a:pPr marL="0" marR="0" lvl="0" indent="0" algn="l" rtl="0">
              <a:lnSpc>
                <a:spcPct val="120005"/>
              </a:lnSpc>
              <a:spcBef>
                <a:spcPts val="0"/>
              </a:spcBef>
              <a:spcAft>
                <a:spcPts val="0"/>
              </a:spcAft>
              <a:buNone/>
            </a:pPr>
            <a:r>
              <a:rPr lang="en-US" sz="3499" b="0" i="0" u="none" strike="noStrike" cap="none" dirty="0">
                <a:solidFill>
                  <a:schemeClr val="accent1"/>
                </a:solidFill>
                <a:latin typeface="ITC Avant Garde Gothic Book" pitchFamily="50" charset="0"/>
                <a:ea typeface="Lato"/>
                <a:cs typeface="Lato"/>
                <a:sym typeface="Lato"/>
              </a:rPr>
              <a:t>One</a:t>
            </a:r>
            <a:endParaRPr dirty="0">
              <a:solidFill>
                <a:schemeClr val="accent1"/>
              </a:solidFill>
              <a:latin typeface="ITC Avant Garde Gothic Book" pitchFamily="50" charset="0"/>
            </a:endParaRPr>
          </a:p>
        </p:txBody>
      </p:sp>
      <p:sp>
        <p:nvSpPr>
          <p:cNvPr id="308" name="Google Shape;308;p18"/>
          <p:cNvSpPr txBox="1"/>
          <p:nvPr/>
        </p:nvSpPr>
        <p:spPr>
          <a:xfrm>
            <a:off x="6668044" y="4702280"/>
            <a:ext cx="4032753" cy="646203"/>
          </a:xfrm>
          <a:prstGeom prst="rect">
            <a:avLst/>
          </a:prstGeom>
          <a:noFill/>
          <a:ln>
            <a:noFill/>
          </a:ln>
        </p:spPr>
        <p:txBody>
          <a:bodyPr spcFirstLastPara="1" wrap="square" lIns="0" tIns="0" rIns="0" bIns="0" anchor="t" anchorCtr="0">
            <a:spAutoFit/>
          </a:bodyPr>
          <a:lstStyle/>
          <a:p>
            <a:pPr marL="0" marR="0" lvl="0" indent="0" algn="l" rtl="0">
              <a:lnSpc>
                <a:spcPct val="120005"/>
              </a:lnSpc>
              <a:spcBef>
                <a:spcPts val="0"/>
              </a:spcBef>
              <a:spcAft>
                <a:spcPts val="0"/>
              </a:spcAft>
              <a:buNone/>
            </a:pPr>
            <a:r>
              <a:rPr lang="en-US" sz="3499" b="0" i="0" u="none" strike="noStrike" cap="none" dirty="0">
                <a:solidFill>
                  <a:schemeClr val="accent1"/>
                </a:solidFill>
                <a:latin typeface="ITC Avant Garde Gothic Book" pitchFamily="50" charset="0"/>
                <a:ea typeface="Lato"/>
                <a:cs typeface="Lato"/>
                <a:sym typeface="Lato"/>
              </a:rPr>
              <a:t>Two</a:t>
            </a:r>
            <a:endParaRPr dirty="0">
              <a:solidFill>
                <a:schemeClr val="accent1"/>
              </a:solidFill>
              <a:latin typeface="ITC Avant Garde Gothic Book" pitchFamily="50" charset="0"/>
            </a:endParaRPr>
          </a:p>
        </p:txBody>
      </p:sp>
      <p:sp>
        <p:nvSpPr>
          <p:cNvPr id="309" name="Google Shape;309;p18"/>
          <p:cNvSpPr txBox="1"/>
          <p:nvPr/>
        </p:nvSpPr>
        <p:spPr>
          <a:xfrm>
            <a:off x="1412750" y="7062881"/>
            <a:ext cx="3870752" cy="646203"/>
          </a:xfrm>
          <a:prstGeom prst="rect">
            <a:avLst/>
          </a:prstGeom>
          <a:noFill/>
          <a:ln>
            <a:noFill/>
          </a:ln>
        </p:spPr>
        <p:txBody>
          <a:bodyPr spcFirstLastPara="1" wrap="square" lIns="0" tIns="0" rIns="0" bIns="0" anchor="t" anchorCtr="0">
            <a:spAutoFit/>
          </a:bodyPr>
          <a:lstStyle/>
          <a:p>
            <a:pPr marL="0" marR="0" lvl="0" indent="0" algn="l" rtl="0">
              <a:lnSpc>
                <a:spcPct val="120005"/>
              </a:lnSpc>
              <a:spcBef>
                <a:spcPts val="0"/>
              </a:spcBef>
              <a:spcAft>
                <a:spcPts val="0"/>
              </a:spcAft>
              <a:buNone/>
            </a:pPr>
            <a:r>
              <a:rPr lang="en-US" sz="3499" b="0" i="0" u="none" strike="noStrike" cap="none" dirty="0">
                <a:solidFill>
                  <a:schemeClr val="accent1"/>
                </a:solidFill>
                <a:latin typeface="ITC Avant Garde Gothic Book" pitchFamily="50" charset="0"/>
                <a:ea typeface="Lato"/>
                <a:cs typeface="Lato"/>
                <a:sym typeface="Lato"/>
              </a:rPr>
              <a:t>Three</a:t>
            </a:r>
            <a:endParaRPr dirty="0">
              <a:solidFill>
                <a:schemeClr val="accent1"/>
              </a:solidFill>
              <a:latin typeface="ITC Avant Garde Gothic Book" pitchFamily="50" charset="0"/>
            </a:endParaRPr>
          </a:p>
        </p:txBody>
      </p:sp>
      <p:sp>
        <p:nvSpPr>
          <p:cNvPr id="310" name="Google Shape;310;p18"/>
          <p:cNvSpPr txBox="1"/>
          <p:nvPr/>
        </p:nvSpPr>
        <p:spPr>
          <a:xfrm>
            <a:off x="6668044" y="7062881"/>
            <a:ext cx="4032753" cy="646203"/>
          </a:xfrm>
          <a:prstGeom prst="rect">
            <a:avLst/>
          </a:prstGeom>
          <a:noFill/>
          <a:ln>
            <a:noFill/>
          </a:ln>
        </p:spPr>
        <p:txBody>
          <a:bodyPr spcFirstLastPara="1" wrap="square" lIns="0" tIns="0" rIns="0" bIns="0" anchor="t" anchorCtr="0">
            <a:spAutoFit/>
          </a:bodyPr>
          <a:lstStyle/>
          <a:p>
            <a:pPr marL="0" marR="0" lvl="0" indent="0" algn="l" rtl="0">
              <a:lnSpc>
                <a:spcPct val="120005"/>
              </a:lnSpc>
              <a:spcBef>
                <a:spcPts val="0"/>
              </a:spcBef>
              <a:spcAft>
                <a:spcPts val="0"/>
              </a:spcAft>
              <a:buNone/>
            </a:pPr>
            <a:r>
              <a:rPr lang="en-US" sz="3499" b="0" i="0" u="none" strike="noStrike" cap="none" dirty="0">
                <a:solidFill>
                  <a:schemeClr val="accent1"/>
                </a:solidFill>
                <a:latin typeface="ITC Avant Garde Gothic Book" pitchFamily="50" charset="0"/>
                <a:ea typeface="Lato"/>
                <a:cs typeface="Lato"/>
                <a:sym typeface="Lato"/>
              </a:rPr>
              <a:t>Four</a:t>
            </a:r>
            <a:endParaRPr dirty="0">
              <a:solidFill>
                <a:schemeClr val="accent1"/>
              </a:solidFill>
              <a:latin typeface="ITC Avant Garde Gothic Book" pitchFamily="50" charset="0"/>
            </a:endParaRPr>
          </a:p>
        </p:txBody>
      </p:sp>
      <p:sp>
        <p:nvSpPr>
          <p:cNvPr id="311" name="Google Shape;311;p18"/>
          <p:cNvSpPr txBox="1"/>
          <p:nvPr/>
        </p:nvSpPr>
        <p:spPr>
          <a:xfrm>
            <a:off x="1412750" y="5374311"/>
            <a:ext cx="4546674" cy="110799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2400" b="0" i="0" u="none" strike="noStrike" cap="none" dirty="0">
                <a:solidFill>
                  <a:srgbClr val="FFFFFF"/>
                </a:solidFill>
                <a:latin typeface="ITC Avant Garde Gothic Book" pitchFamily="50" charset="0"/>
                <a:ea typeface="Arimo"/>
                <a:cs typeface="Arimo"/>
                <a:sym typeface="Arimo"/>
              </a:rPr>
              <a:t>Leaders with low self-awareness are 79% more likely to derail in their careers.</a:t>
            </a:r>
            <a:endParaRPr lang="en-US" dirty="0">
              <a:latin typeface="ITC Avant Garde Gothic Book" pitchFamily="50" charset="0"/>
            </a:endParaRPr>
          </a:p>
        </p:txBody>
      </p:sp>
      <p:sp>
        <p:nvSpPr>
          <p:cNvPr id="312" name="Google Shape;312;p18"/>
          <p:cNvSpPr txBox="1"/>
          <p:nvPr/>
        </p:nvSpPr>
        <p:spPr>
          <a:xfrm>
            <a:off x="6668043" y="5374311"/>
            <a:ext cx="5275653" cy="110799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2400" b="0" i="0" u="none" strike="noStrike" cap="none" dirty="0">
                <a:solidFill>
                  <a:srgbClr val="FFFFFF"/>
                </a:solidFill>
                <a:latin typeface="ITC Avant Garde Gothic Book" pitchFamily="50" charset="0"/>
                <a:ea typeface="Arimo"/>
                <a:cs typeface="Arimo"/>
                <a:sym typeface="Arimo"/>
              </a:rPr>
              <a:t>People often underestimate their top strengths by up to 50% compared to how others see them.</a:t>
            </a:r>
            <a:endParaRPr dirty="0">
              <a:latin typeface="ITC Avant Garde Gothic Book" pitchFamily="50" charset="0"/>
            </a:endParaRPr>
          </a:p>
        </p:txBody>
      </p:sp>
      <p:sp>
        <p:nvSpPr>
          <p:cNvPr id="313" name="Google Shape;313;p18"/>
          <p:cNvSpPr txBox="1"/>
          <p:nvPr/>
        </p:nvSpPr>
        <p:spPr>
          <a:xfrm>
            <a:off x="1412750" y="7734913"/>
            <a:ext cx="4350576" cy="110799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2400" b="0" i="0" u="none" strike="noStrike" cap="none" dirty="0">
                <a:solidFill>
                  <a:srgbClr val="FFFFFF"/>
                </a:solidFill>
                <a:latin typeface="ITC Avant Garde Gothic Book" pitchFamily="50" charset="0"/>
                <a:ea typeface="Arimo"/>
                <a:cs typeface="Arimo"/>
                <a:sym typeface="Arimo"/>
              </a:rPr>
              <a:t>360 feedback helps identify up to 2x more blind spots than self-assessments alone.</a:t>
            </a:r>
            <a:endParaRPr dirty="0">
              <a:latin typeface="ITC Avant Garde Gothic Book" pitchFamily="50" charset="0"/>
            </a:endParaRPr>
          </a:p>
        </p:txBody>
      </p:sp>
      <p:sp>
        <p:nvSpPr>
          <p:cNvPr id="314" name="Google Shape;314;p18"/>
          <p:cNvSpPr txBox="1"/>
          <p:nvPr/>
        </p:nvSpPr>
        <p:spPr>
          <a:xfrm>
            <a:off x="6668043" y="7734913"/>
            <a:ext cx="5739109" cy="110799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2400" b="0" i="0" u="none" strike="noStrike" cap="none" dirty="0">
                <a:solidFill>
                  <a:srgbClr val="FFFFFF"/>
                </a:solidFill>
                <a:latin typeface="ITC Avant Garde Gothic Book" pitchFamily="50" charset="0"/>
                <a:ea typeface="Arimo"/>
                <a:cs typeface="Arimo"/>
                <a:sym typeface="Arimo"/>
              </a:rPr>
              <a:t>When feedback is delivered in a trusting relationship, people are more likely to apply it and sustain change.</a:t>
            </a:r>
          </a:p>
        </p:txBody>
      </p:sp>
      <p:sp>
        <p:nvSpPr>
          <p:cNvPr id="316" name="Google Shape;316;p18"/>
          <p:cNvSpPr/>
          <p:nvPr/>
        </p:nvSpPr>
        <p:spPr>
          <a:xfrm>
            <a:off x="11934172" y="-1391956"/>
            <a:ext cx="10650256" cy="10650256"/>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19050" cap="sq" cmpd="sng">
            <a:solidFill>
              <a:schemeClr val="accent2"/>
            </a:solidFill>
            <a:prstDash val="solid"/>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ITC Avant Garde Gothic Book" pitchFamily="50" charset="0"/>
            </a:endParaRPr>
          </a:p>
        </p:txBody>
      </p:sp>
      <p:pic>
        <p:nvPicPr>
          <p:cNvPr id="2" name="Picture 1" descr="A blue star with pointed points&#10;&#10;AI-generated content may be incorrect.">
            <a:extLst>
              <a:ext uri="{FF2B5EF4-FFF2-40B4-BE49-F238E27FC236}">
                <a16:creationId xmlns:a16="http://schemas.microsoft.com/office/drawing/2014/main" id="{7FE24D17-EC90-1231-4214-C9E9647338F4}"/>
              </a:ext>
            </a:extLst>
          </p:cNvPr>
          <p:cNvPicPr>
            <a:picLocks noChangeAspect="1"/>
          </p:cNvPicPr>
          <p:nvPr/>
        </p:nvPicPr>
        <p:blipFill>
          <a:blip r:embed="rId4"/>
          <a:stretch>
            <a:fillRect/>
          </a:stretch>
        </p:blipFill>
        <p:spPr>
          <a:xfrm>
            <a:off x="11345566" y="2414379"/>
            <a:ext cx="1621513" cy="1518793"/>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21">
          <a:extLst>
            <a:ext uri="{FF2B5EF4-FFF2-40B4-BE49-F238E27FC236}">
              <a16:creationId xmlns:a16="http://schemas.microsoft.com/office/drawing/2014/main" id="{E960847E-2855-9EA2-9BD1-301DBCB9CCD3}"/>
            </a:ext>
          </a:extLst>
        </p:cNvPr>
        <p:cNvGrpSpPr/>
        <p:nvPr/>
      </p:nvGrpSpPr>
      <p:grpSpPr>
        <a:xfrm>
          <a:off x="0" y="0"/>
          <a:ext cx="0" cy="0"/>
          <a:chOff x="0" y="0"/>
          <a:chExt cx="0" cy="0"/>
        </a:xfrm>
      </p:grpSpPr>
      <p:cxnSp>
        <p:nvCxnSpPr>
          <p:cNvPr id="523" name="Google Shape;523;p25">
            <a:extLst>
              <a:ext uri="{FF2B5EF4-FFF2-40B4-BE49-F238E27FC236}">
                <a16:creationId xmlns:a16="http://schemas.microsoft.com/office/drawing/2014/main" id="{B449B6F0-43CF-A10B-1954-D24B4318B263}"/>
              </a:ext>
            </a:extLst>
          </p:cNvPr>
          <p:cNvCxnSpPr/>
          <p:nvPr/>
        </p:nvCxnSpPr>
        <p:spPr>
          <a:xfrm rot="10800000">
            <a:off x="-760663" y="9682095"/>
            <a:ext cx="19048663" cy="0"/>
          </a:xfrm>
          <a:prstGeom prst="straightConnector1">
            <a:avLst/>
          </a:prstGeom>
          <a:noFill/>
          <a:ln w="19050" cap="flat" cmpd="sng">
            <a:solidFill>
              <a:schemeClr val="accent2"/>
            </a:solidFill>
            <a:prstDash val="solid"/>
            <a:round/>
            <a:headEnd type="none" w="sm" len="sm"/>
            <a:tailEnd type="none" w="sm" len="sm"/>
          </a:ln>
        </p:spPr>
      </p:cxnSp>
      <p:cxnSp>
        <p:nvCxnSpPr>
          <p:cNvPr id="524" name="Google Shape;524;p25">
            <a:extLst>
              <a:ext uri="{FF2B5EF4-FFF2-40B4-BE49-F238E27FC236}">
                <a16:creationId xmlns:a16="http://schemas.microsoft.com/office/drawing/2014/main" id="{DFCED9F5-B1F8-4E93-C3B7-3A3DE379653C}"/>
              </a:ext>
            </a:extLst>
          </p:cNvPr>
          <p:cNvCxnSpPr/>
          <p:nvPr/>
        </p:nvCxnSpPr>
        <p:spPr>
          <a:xfrm rot="10800000">
            <a:off x="17684737" y="-213373"/>
            <a:ext cx="0" cy="10713745"/>
          </a:xfrm>
          <a:prstGeom prst="straightConnector1">
            <a:avLst/>
          </a:prstGeom>
          <a:noFill/>
          <a:ln w="19050" cap="flat" cmpd="sng">
            <a:solidFill>
              <a:schemeClr val="accent2"/>
            </a:solidFill>
            <a:prstDash val="solid"/>
            <a:round/>
            <a:headEnd type="none" w="sm" len="sm"/>
            <a:tailEnd type="none" w="sm" len="sm"/>
          </a:ln>
        </p:spPr>
      </p:cxnSp>
      <p:sp>
        <p:nvSpPr>
          <p:cNvPr id="526" name="Google Shape;526;p25">
            <a:extLst>
              <a:ext uri="{FF2B5EF4-FFF2-40B4-BE49-F238E27FC236}">
                <a16:creationId xmlns:a16="http://schemas.microsoft.com/office/drawing/2014/main" id="{1ABB90E5-8FE4-BC8C-9CF1-D35663FDCD41}"/>
              </a:ext>
            </a:extLst>
          </p:cNvPr>
          <p:cNvSpPr/>
          <p:nvPr/>
        </p:nvSpPr>
        <p:spPr>
          <a:xfrm>
            <a:off x="9144000" y="-577836"/>
            <a:ext cx="11442671" cy="11442671"/>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19050" cap="sq" cmpd="sng">
            <a:solidFill>
              <a:schemeClr val="accent2"/>
            </a:solidFill>
            <a:prstDash val="solid"/>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ITC Avant Garde Gothic Book" pitchFamily="50" charset="0"/>
            </a:endParaRPr>
          </a:p>
        </p:txBody>
      </p:sp>
      <p:pic>
        <p:nvPicPr>
          <p:cNvPr id="4" name="Picture 3">
            <a:extLst>
              <a:ext uri="{FF2B5EF4-FFF2-40B4-BE49-F238E27FC236}">
                <a16:creationId xmlns:a16="http://schemas.microsoft.com/office/drawing/2014/main" id="{AC6FA073-6D77-DE57-229D-298BEBEF02F7}"/>
              </a:ext>
            </a:extLst>
          </p:cNvPr>
          <p:cNvPicPr>
            <a:picLocks noChangeAspect="1"/>
          </p:cNvPicPr>
          <p:nvPr/>
        </p:nvPicPr>
        <p:blipFill>
          <a:blip r:embed="rId3"/>
          <a:stretch>
            <a:fillRect/>
          </a:stretch>
        </p:blipFill>
        <p:spPr>
          <a:xfrm>
            <a:off x="460307" y="262850"/>
            <a:ext cx="8303361" cy="9656211"/>
          </a:xfrm>
          <a:prstGeom prst="rect">
            <a:avLst/>
          </a:prstGeom>
        </p:spPr>
      </p:pic>
      <p:pic>
        <p:nvPicPr>
          <p:cNvPr id="6" name="Picture 5">
            <a:extLst>
              <a:ext uri="{FF2B5EF4-FFF2-40B4-BE49-F238E27FC236}">
                <a16:creationId xmlns:a16="http://schemas.microsoft.com/office/drawing/2014/main" id="{190D68F5-3B75-379D-E5A1-602502A214DD}"/>
              </a:ext>
            </a:extLst>
          </p:cNvPr>
          <p:cNvPicPr>
            <a:picLocks noChangeAspect="1"/>
          </p:cNvPicPr>
          <p:nvPr/>
        </p:nvPicPr>
        <p:blipFill>
          <a:blip r:embed="rId4"/>
          <a:stretch>
            <a:fillRect/>
          </a:stretch>
        </p:blipFill>
        <p:spPr>
          <a:xfrm>
            <a:off x="9250287" y="287959"/>
            <a:ext cx="8328163" cy="9675222"/>
          </a:xfrm>
          <a:prstGeom prst="rect">
            <a:avLst/>
          </a:prstGeom>
        </p:spPr>
      </p:pic>
      <p:pic>
        <p:nvPicPr>
          <p:cNvPr id="2" name="Picture 1" descr="A blue star with pointed points&#10;&#10;AI-generated content may be incorrect.">
            <a:extLst>
              <a:ext uri="{FF2B5EF4-FFF2-40B4-BE49-F238E27FC236}">
                <a16:creationId xmlns:a16="http://schemas.microsoft.com/office/drawing/2014/main" id="{F45851D1-57F9-655D-BB41-B1F9434E2D0E}"/>
              </a:ext>
            </a:extLst>
          </p:cNvPr>
          <p:cNvPicPr>
            <a:picLocks noChangeAspect="1"/>
          </p:cNvPicPr>
          <p:nvPr/>
        </p:nvPicPr>
        <p:blipFill>
          <a:blip r:embed="rId5"/>
          <a:stretch>
            <a:fillRect/>
          </a:stretch>
        </p:blipFill>
        <p:spPr>
          <a:xfrm>
            <a:off x="16873980" y="262850"/>
            <a:ext cx="1621513" cy="1518793"/>
          </a:xfrm>
          <a:prstGeom prst="rect">
            <a:avLst/>
          </a:prstGeom>
        </p:spPr>
      </p:pic>
    </p:spTree>
    <p:extLst>
      <p:ext uri="{BB962C8B-B14F-4D97-AF65-F5344CB8AC3E}">
        <p14:creationId xmlns:p14="http://schemas.microsoft.com/office/powerpoint/2010/main" val="10350967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lumMod val="50000"/>
          </a:schemeClr>
        </a:solidFill>
        <a:effectLst/>
      </p:bgPr>
    </p:bg>
    <p:spTree>
      <p:nvGrpSpPr>
        <p:cNvPr id="1" name="Shape 560"/>
        <p:cNvGrpSpPr/>
        <p:nvPr/>
      </p:nvGrpSpPr>
      <p:grpSpPr>
        <a:xfrm>
          <a:off x="0" y="0"/>
          <a:ext cx="0" cy="0"/>
          <a:chOff x="0" y="0"/>
          <a:chExt cx="0" cy="0"/>
        </a:xfrm>
      </p:grpSpPr>
      <p:sp>
        <p:nvSpPr>
          <p:cNvPr id="570" name="Google Shape;570;p27"/>
          <p:cNvSpPr/>
          <p:nvPr/>
        </p:nvSpPr>
        <p:spPr>
          <a:xfrm>
            <a:off x="9296091" y="-1635297"/>
            <a:ext cx="13745843" cy="13745843"/>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19050" cap="sq" cmpd="sng">
            <a:solidFill>
              <a:schemeClr val="accent2"/>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ITC Avant Garde Gothic Book" pitchFamily="50" charset="0"/>
              <a:cs typeface="Arial"/>
              <a:sym typeface="Arial"/>
            </a:endParaRPr>
          </a:p>
        </p:txBody>
      </p:sp>
      <p:sp>
        <p:nvSpPr>
          <p:cNvPr id="562" name="Google Shape;562;p27"/>
          <p:cNvSpPr txBox="1"/>
          <p:nvPr/>
        </p:nvSpPr>
        <p:spPr>
          <a:xfrm>
            <a:off x="116622" y="908780"/>
            <a:ext cx="9576789" cy="1329595"/>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20000"/>
              </a:lnSpc>
              <a:spcBef>
                <a:spcPts val="0"/>
              </a:spcBef>
              <a:spcAft>
                <a:spcPts val="0"/>
              </a:spcAft>
              <a:buClr>
                <a:srgbClr val="000000"/>
              </a:buClr>
              <a:buSzTx/>
              <a:buFont typeface="Arial"/>
              <a:buNone/>
              <a:tabLst/>
              <a:defRPr/>
            </a:pPr>
            <a:r>
              <a:rPr lang="en-US" sz="7200" dirty="0">
                <a:solidFill>
                  <a:srgbClr val="FFCC33"/>
                </a:solidFill>
                <a:latin typeface="ITC Avant Garde Gothic Book" pitchFamily="50" charset="0"/>
                <a:sym typeface="Libre Franklin"/>
              </a:rPr>
              <a:t>What Might I Ask?</a:t>
            </a:r>
            <a:endParaRPr kumimoji="0" sz="1200" b="0" i="0" u="none" strike="noStrike" kern="0" cap="none" spc="0" normalizeH="0" baseline="0" noProof="0" dirty="0">
              <a:ln>
                <a:noFill/>
              </a:ln>
              <a:solidFill>
                <a:srgbClr val="FFCC33"/>
              </a:solidFill>
              <a:effectLst/>
              <a:uLnTx/>
              <a:uFillTx/>
              <a:latin typeface="ITC Avant Garde Gothic Book" pitchFamily="50" charset="0"/>
              <a:cs typeface="Arial"/>
              <a:sym typeface="Arial"/>
            </a:endParaRPr>
          </a:p>
        </p:txBody>
      </p:sp>
      <p:sp>
        <p:nvSpPr>
          <p:cNvPr id="575" name="Google Shape;575;p27"/>
          <p:cNvSpPr txBox="1"/>
          <p:nvPr/>
        </p:nvSpPr>
        <p:spPr>
          <a:xfrm>
            <a:off x="966625" y="2507110"/>
            <a:ext cx="8755269" cy="7971413"/>
          </a:xfrm>
          <a:prstGeom prst="rect">
            <a:avLst/>
          </a:prstGeom>
          <a:noFill/>
          <a:ln>
            <a:noFill/>
          </a:ln>
        </p:spPr>
        <p:txBody>
          <a:bodyPr spcFirstLastPara="1" wrap="square" lIns="0" tIns="0" rIns="0" bIns="0" anchor="t" anchorCtr="0">
            <a:spAutoFit/>
          </a:bodyPr>
          <a:lstStyle/>
          <a:p>
            <a:pPr marL="457200" indent="-457200">
              <a:spcAft>
                <a:spcPts val="2400"/>
              </a:spcAft>
              <a:buClr>
                <a:schemeClr val="accent1"/>
              </a:buClr>
              <a:buFont typeface="Courier New" panose="02070309020205020404" pitchFamily="49" charset="0"/>
              <a:buChar char="o"/>
            </a:pPr>
            <a:r>
              <a:rPr lang="en-US" sz="2800" dirty="0">
                <a:solidFill>
                  <a:srgbClr val="FFFFFF"/>
                </a:solidFill>
                <a:latin typeface="ITC Avant Garde Gothic Book" pitchFamily="50" charset="0"/>
                <a:ea typeface="Arimo"/>
                <a:cs typeface="Arimo"/>
              </a:rPr>
              <a:t>What help + advice do you rely on me for?</a:t>
            </a:r>
          </a:p>
          <a:p>
            <a:pPr marL="457200" indent="-457200">
              <a:spcAft>
                <a:spcPts val="2400"/>
              </a:spcAft>
              <a:buClr>
                <a:schemeClr val="accent1"/>
              </a:buClr>
              <a:buFont typeface="Courier New" panose="02070309020205020404" pitchFamily="49" charset="0"/>
              <a:buChar char="o"/>
            </a:pPr>
            <a:r>
              <a:rPr lang="en-US" sz="2800" dirty="0">
                <a:solidFill>
                  <a:srgbClr val="FFFFFF"/>
                </a:solidFill>
                <a:latin typeface="ITC Avant Garde Gothic Book" pitchFamily="50" charset="0"/>
                <a:ea typeface="Arimo"/>
                <a:cs typeface="Arimo"/>
              </a:rPr>
              <a:t>What things are hard for you, but you think     are easy for me? </a:t>
            </a:r>
          </a:p>
          <a:p>
            <a:pPr marL="457200" indent="-457200">
              <a:spcAft>
                <a:spcPts val="2400"/>
              </a:spcAft>
              <a:buClr>
                <a:schemeClr val="accent1"/>
              </a:buClr>
              <a:buFont typeface="Courier New" panose="02070309020205020404" pitchFamily="49" charset="0"/>
              <a:buChar char="o"/>
            </a:pPr>
            <a:r>
              <a:rPr lang="en-US" sz="2800" dirty="0">
                <a:solidFill>
                  <a:srgbClr val="FFFFFF"/>
                </a:solidFill>
                <a:latin typeface="ITC Avant Garde Gothic Book" pitchFamily="50" charset="0"/>
                <a:ea typeface="Arimo"/>
                <a:cs typeface="Arimo"/>
              </a:rPr>
              <a:t>When have you seen me “in the zone”              or lose track of time?</a:t>
            </a:r>
          </a:p>
          <a:p>
            <a:pPr marL="457200" indent="-457200">
              <a:spcAft>
                <a:spcPts val="2400"/>
              </a:spcAft>
              <a:buClr>
                <a:schemeClr val="accent1"/>
              </a:buClr>
              <a:buFont typeface="Courier New" panose="02070309020205020404" pitchFamily="49" charset="0"/>
              <a:buChar char="o"/>
            </a:pPr>
            <a:r>
              <a:rPr lang="en-US" sz="2800" dirty="0">
                <a:solidFill>
                  <a:srgbClr val="FFFFFF"/>
                </a:solidFill>
                <a:latin typeface="ITC Avant Garde Gothic Book" pitchFamily="50" charset="0"/>
                <a:ea typeface="Arimo"/>
                <a:cs typeface="Arimo"/>
              </a:rPr>
              <a:t>What would you name as my top values?</a:t>
            </a:r>
          </a:p>
          <a:p>
            <a:pPr marL="457200" indent="-457200">
              <a:spcAft>
                <a:spcPts val="2400"/>
              </a:spcAft>
              <a:buClr>
                <a:schemeClr val="accent1"/>
              </a:buClr>
              <a:buFont typeface="Courier New" panose="02070309020205020404" pitchFamily="49" charset="0"/>
              <a:buChar char="o"/>
            </a:pPr>
            <a:r>
              <a:rPr lang="en-US" sz="2800" dirty="0">
                <a:solidFill>
                  <a:srgbClr val="FFFFFF"/>
                </a:solidFill>
                <a:latin typeface="ITC Avant Garde Gothic Book" pitchFamily="50" charset="0"/>
                <a:ea typeface="Arimo"/>
                <a:cs typeface="Arimo"/>
              </a:rPr>
              <a:t>What do I talk about all the time—even      when no one asked? </a:t>
            </a:r>
          </a:p>
          <a:p>
            <a:pPr marL="457200" indent="-457200">
              <a:spcAft>
                <a:spcPts val="2400"/>
              </a:spcAft>
              <a:buClr>
                <a:schemeClr val="accent1"/>
              </a:buClr>
              <a:buFont typeface="Courier New" panose="02070309020205020404" pitchFamily="49" charset="0"/>
              <a:buChar char="o"/>
            </a:pPr>
            <a:r>
              <a:rPr lang="en-US" sz="2800" dirty="0">
                <a:solidFill>
                  <a:srgbClr val="FFFFFF"/>
                </a:solidFill>
                <a:latin typeface="ITC Avant Garde Gothic Book" pitchFamily="50" charset="0"/>
                <a:ea typeface="Arimo"/>
                <a:cs typeface="Arimo"/>
              </a:rPr>
              <a:t>To what do I bring extra energy or enthusiasm?</a:t>
            </a:r>
          </a:p>
          <a:p>
            <a:pPr marL="457200" indent="-457200">
              <a:spcAft>
                <a:spcPts val="2400"/>
              </a:spcAft>
              <a:buClr>
                <a:schemeClr val="accent1"/>
              </a:buClr>
              <a:buFont typeface="Courier New" panose="02070309020205020404" pitchFamily="49" charset="0"/>
              <a:buChar char="o"/>
            </a:pPr>
            <a:r>
              <a:rPr lang="en-US" sz="2800" dirty="0">
                <a:solidFill>
                  <a:srgbClr val="FFFFFF"/>
                </a:solidFill>
                <a:latin typeface="ITC Avant Garde Gothic Book" pitchFamily="50" charset="0"/>
                <a:ea typeface="Arimo"/>
                <a:cs typeface="Arimo"/>
              </a:rPr>
              <a:t>What legacy do you think I want to leave?</a:t>
            </a:r>
          </a:p>
          <a:p>
            <a:pPr>
              <a:spcAft>
                <a:spcPts val="1200"/>
              </a:spcAft>
              <a:buClr>
                <a:schemeClr val="accent1"/>
              </a:buClr>
            </a:pPr>
            <a:endParaRPr lang="en-US" sz="3600" dirty="0">
              <a:solidFill>
                <a:schemeClr val="accent3"/>
              </a:solidFill>
              <a:latin typeface="ITC Avant Garde Gothic Book" pitchFamily="50" charset="0"/>
              <a:ea typeface="Arimo"/>
              <a:cs typeface="Arimo"/>
            </a:endParaRPr>
          </a:p>
          <a:p>
            <a:pPr>
              <a:spcAft>
                <a:spcPts val="1200"/>
              </a:spcAft>
              <a:buClr>
                <a:schemeClr val="accent1"/>
              </a:buClr>
            </a:pPr>
            <a:r>
              <a:rPr lang="en-US" sz="2800" dirty="0">
                <a:solidFill>
                  <a:schemeClr val="accent3"/>
                </a:solidFill>
                <a:latin typeface="ITC Avant Garde Gothic Book" pitchFamily="50" charset="0"/>
                <a:ea typeface="Arimo"/>
                <a:cs typeface="Arimo"/>
              </a:rPr>
              <a:t>What else…?</a:t>
            </a:r>
          </a:p>
          <a:p>
            <a:r>
              <a:rPr lang="en-US" dirty="0"/>
              <a:t> </a:t>
            </a:r>
          </a:p>
        </p:txBody>
      </p:sp>
      <p:cxnSp>
        <p:nvCxnSpPr>
          <p:cNvPr id="581" name="Google Shape;581;p27"/>
          <p:cNvCxnSpPr/>
          <p:nvPr/>
        </p:nvCxnSpPr>
        <p:spPr>
          <a:xfrm rot="10800000">
            <a:off x="10304726" y="0"/>
            <a:ext cx="0" cy="10287000"/>
          </a:xfrm>
          <a:prstGeom prst="straightConnector1">
            <a:avLst/>
          </a:prstGeom>
          <a:noFill/>
          <a:ln w="19050" cap="flat" cmpd="sng">
            <a:solidFill>
              <a:schemeClr val="accent2"/>
            </a:solidFill>
            <a:prstDash val="solid"/>
            <a:round/>
            <a:headEnd type="none" w="sm" len="sm"/>
            <a:tailEnd type="none" w="sm" len="sm"/>
          </a:ln>
        </p:spPr>
      </p:cxnSp>
      <p:pic>
        <p:nvPicPr>
          <p:cNvPr id="2" name="Picture 1" descr="A blue star with pointed points&#10;&#10;AI-generated content may be incorrect.">
            <a:extLst>
              <a:ext uri="{FF2B5EF4-FFF2-40B4-BE49-F238E27FC236}">
                <a16:creationId xmlns:a16="http://schemas.microsoft.com/office/drawing/2014/main" id="{2FD7D94D-7780-36EF-99FE-5075B2A0A11A}"/>
              </a:ext>
            </a:extLst>
          </p:cNvPr>
          <p:cNvPicPr>
            <a:picLocks noChangeAspect="1"/>
          </p:cNvPicPr>
          <p:nvPr/>
        </p:nvPicPr>
        <p:blipFill>
          <a:blip r:embed="rId3"/>
          <a:stretch>
            <a:fillRect/>
          </a:stretch>
        </p:blipFill>
        <p:spPr>
          <a:xfrm>
            <a:off x="16053018" y="8010390"/>
            <a:ext cx="4469963" cy="4186799"/>
          </a:xfrm>
          <a:prstGeom prst="rect">
            <a:avLst/>
          </a:prstGeom>
        </p:spPr>
      </p:pic>
      <p:pic>
        <p:nvPicPr>
          <p:cNvPr id="1026" name="Picture 2" descr="Cat stares his reflection The beige cat is staring in the mirror at home. He sees the tiger in his reflection. fantasy mirror reflection humor stock pictures, royalty-free photos &amp; images">
            <a:extLst>
              <a:ext uri="{FF2B5EF4-FFF2-40B4-BE49-F238E27FC236}">
                <a16:creationId xmlns:a16="http://schemas.microsoft.com/office/drawing/2014/main" id="{A359F8BF-1998-1D58-6C91-481EE97B8D9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4383" r="22814"/>
          <a:stretch>
            <a:fillRect/>
          </a:stretch>
        </p:blipFill>
        <p:spPr bwMode="auto">
          <a:xfrm>
            <a:off x="11576551" y="582355"/>
            <a:ext cx="5594887" cy="8967309"/>
          </a:xfrm>
          <a:prstGeom prst="rect">
            <a:avLst/>
          </a:prstGeom>
          <a:noFill/>
          <a:extLst>
            <a:ext uri="{909E8E84-426E-40DD-AFC4-6F175D3DCCD1}">
              <a14:hiddenFill xmlns:a14="http://schemas.microsoft.com/office/drawing/2010/main">
                <a:solidFill>
                  <a:srgbClr val="FFFFFF"/>
                </a:solidFill>
              </a14:hiddenFill>
            </a:ext>
          </a:extLst>
        </p:spPr>
      </p:pic>
      <p:cxnSp>
        <p:nvCxnSpPr>
          <p:cNvPr id="580" name="Google Shape;580;p27"/>
          <p:cNvCxnSpPr/>
          <p:nvPr/>
        </p:nvCxnSpPr>
        <p:spPr>
          <a:xfrm rot="10800000">
            <a:off x="-380332" y="9267825"/>
            <a:ext cx="19048663" cy="0"/>
          </a:xfrm>
          <a:prstGeom prst="straightConnector1">
            <a:avLst/>
          </a:prstGeom>
          <a:noFill/>
          <a:ln w="19050" cap="flat" cmpd="sng">
            <a:solidFill>
              <a:schemeClr val="accent2"/>
            </a:solidFill>
            <a:prstDash val="solid"/>
            <a:round/>
            <a:headEnd type="none" w="sm" len="sm"/>
            <a:tailEnd type="none" w="sm" len="sm"/>
          </a:ln>
        </p:spPr>
      </p:cxn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lumMod val="50000"/>
          </a:schemeClr>
        </a:solidFill>
        <a:effectLst/>
      </p:bgPr>
    </p:bg>
    <p:spTree>
      <p:nvGrpSpPr>
        <p:cNvPr id="1" name="Shape 474"/>
        <p:cNvGrpSpPr/>
        <p:nvPr/>
      </p:nvGrpSpPr>
      <p:grpSpPr>
        <a:xfrm>
          <a:off x="0" y="0"/>
          <a:ext cx="0" cy="0"/>
          <a:chOff x="0" y="0"/>
          <a:chExt cx="0" cy="0"/>
        </a:xfrm>
      </p:grpSpPr>
      <p:cxnSp>
        <p:nvCxnSpPr>
          <p:cNvPr id="476" name="Google Shape;476;p24"/>
          <p:cNvCxnSpPr/>
          <p:nvPr/>
        </p:nvCxnSpPr>
        <p:spPr>
          <a:xfrm>
            <a:off x="-651641" y="5391462"/>
            <a:ext cx="7474554" cy="0"/>
          </a:xfrm>
          <a:prstGeom prst="straightConnector1">
            <a:avLst/>
          </a:prstGeom>
          <a:noFill/>
          <a:ln w="19050" cap="flat" cmpd="sng">
            <a:solidFill>
              <a:schemeClr val="accent2"/>
            </a:solidFill>
            <a:prstDash val="solid"/>
            <a:round/>
            <a:headEnd type="none" w="sm" len="sm"/>
            <a:tailEnd type="none" w="sm" len="sm"/>
          </a:ln>
        </p:spPr>
      </p:cxnSp>
      <p:sp>
        <p:nvSpPr>
          <p:cNvPr id="477" name="Google Shape;477;p24"/>
          <p:cNvSpPr/>
          <p:nvPr/>
        </p:nvSpPr>
        <p:spPr>
          <a:xfrm>
            <a:off x="2534354" y="5216201"/>
            <a:ext cx="353616" cy="353616"/>
          </a:xfrm>
          <a:custGeom>
            <a:avLst/>
            <a:gdLst/>
            <a:ahLst/>
            <a:cxnLst/>
            <a:rect l="l" t="t" r="r" b="b"/>
            <a:pathLst>
              <a:path w="6350000" h="6350000" extrusionOk="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C1F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ITC Avant Garde Gothic Book" pitchFamily="50" charset="0"/>
            </a:endParaRPr>
          </a:p>
        </p:txBody>
      </p:sp>
      <p:sp>
        <p:nvSpPr>
          <p:cNvPr id="478" name="Google Shape;478;p24"/>
          <p:cNvSpPr/>
          <p:nvPr/>
        </p:nvSpPr>
        <p:spPr>
          <a:xfrm>
            <a:off x="6822913" y="5214654"/>
            <a:ext cx="353616" cy="353616"/>
          </a:xfrm>
          <a:custGeom>
            <a:avLst/>
            <a:gdLst/>
            <a:ahLst/>
            <a:cxnLst/>
            <a:rect l="l" t="t" r="r" b="b"/>
            <a:pathLst>
              <a:path w="6350000" h="6350000" extrusionOk="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C1F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ITC Avant Garde Gothic Book" pitchFamily="50" charset="0"/>
            </a:endParaRPr>
          </a:p>
        </p:txBody>
      </p:sp>
      <p:sp>
        <p:nvSpPr>
          <p:cNvPr id="479" name="Google Shape;479;p24"/>
          <p:cNvSpPr/>
          <p:nvPr/>
        </p:nvSpPr>
        <p:spPr>
          <a:xfrm>
            <a:off x="11111471" y="5214654"/>
            <a:ext cx="353616" cy="353616"/>
          </a:xfrm>
          <a:custGeom>
            <a:avLst/>
            <a:gdLst/>
            <a:ahLst/>
            <a:cxnLst/>
            <a:rect l="l" t="t" r="r" b="b"/>
            <a:pathLst>
              <a:path w="6350000" h="6350000" extrusionOk="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C1F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ITC Avant Garde Gothic Book" pitchFamily="50" charset="0"/>
            </a:endParaRPr>
          </a:p>
        </p:txBody>
      </p:sp>
      <p:cxnSp>
        <p:nvCxnSpPr>
          <p:cNvPr id="480" name="Google Shape;480;p24"/>
          <p:cNvCxnSpPr/>
          <p:nvPr/>
        </p:nvCxnSpPr>
        <p:spPr>
          <a:xfrm>
            <a:off x="7176529" y="5391462"/>
            <a:ext cx="3934943" cy="0"/>
          </a:xfrm>
          <a:prstGeom prst="straightConnector1">
            <a:avLst/>
          </a:prstGeom>
          <a:noFill/>
          <a:ln w="19050" cap="flat" cmpd="sng">
            <a:solidFill>
              <a:schemeClr val="accent2"/>
            </a:solidFill>
            <a:prstDash val="solid"/>
            <a:round/>
            <a:headEnd type="none" w="sm" len="sm"/>
            <a:tailEnd type="none" w="sm" len="sm"/>
          </a:ln>
        </p:spPr>
      </p:cxnSp>
      <p:cxnSp>
        <p:nvCxnSpPr>
          <p:cNvPr id="481" name="Google Shape;481;p24"/>
          <p:cNvCxnSpPr/>
          <p:nvPr/>
        </p:nvCxnSpPr>
        <p:spPr>
          <a:xfrm rot="10800000" flipH="1">
            <a:off x="11465085" y="5374138"/>
            <a:ext cx="3182957" cy="16412"/>
          </a:xfrm>
          <a:prstGeom prst="straightConnector1">
            <a:avLst/>
          </a:prstGeom>
          <a:noFill/>
          <a:ln w="19050" cap="flat" cmpd="sng">
            <a:solidFill>
              <a:schemeClr val="accent2"/>
            </a:solidFill>
            <a:prstDash val="solid"/>
            <a:round/>
            <a:headEnd type="none" w="sm" len="sm"/>
            <a:tailEnd type="none" w="sm" len="sm"/>
          </a:ln>
        </p:spPr>
      </p:cxnSp>
      <p:cxnSp>
        <p:nvCxnSpPr>
          <p:cNvPr id="482" name="Google Shape;482;p24"/>
          <p:cNvCxnSpPr/>
          <p:nvPr/>
        </p:nvCxnSpPr>
        <p:spPr>
          <a:xfrm>
            <a:off x="14276176" y="5373820"/>
            <a:ext cx="4488008" cy="318"/>
          </a:xfrm>
          <a:prstGeom prst="straightConnector1">
            <a:avLst/>
          </a:prstGeom>
          <a:noFill/>
          <a:ln w="19050" cap="flat" cmpd="sng">
            <a:solidFill>
              <a:schemeClr val="accent2"/>
            </a:solidFill>
            <a:prstDash val="solid"/>
            <a:round/>
            <a:headEnd type="none" w="sm" len="sm"/>
            <a:tailEnd type="none" w="sm" len="sm"/>
          </a:ln>
        </p:spPr>
      </p:cxnSp>
      <p:sp>
        <p:nvSpPr>
          <p:cNvPr id="483" name="Google Shape;483;p24"/>
          <p:cNvSpPr/>
          <p:nvPr/>
        </p:nvSpPr>
        <p:spPr>
          <a:xfrm>
            <a:off x="15400030" y="5213698"/>
            <a:ext cx="353616" cy="353616"/>
          </a:xfrm>
          <a:custGeom>
            <a:avLst/>
            <a:gdLst/>
            <a:ahLst/>
            <a:cxnLst/>
            <a:rect l="l" t="t" r="r" b="b"/>
            <a:pathLst>
              <a:path w="6350000" h="6350000" extrusionOk="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C1F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ITC Avant Garde Gothic Book" pitchFamily="50" charset="0"/>
            </a:endParaRPr>
          </a:p>
        </p:txBody>
      </p:sp>
      <p:sp>
        <p:nvSpPr>
          <p:cNvPr id="485" name="Google Shape;485;p24"/>
          <p:cNvSpPr/>
          <p:nvPr/>
        </p:nvSpPr>
        <p:spPr>
          <a:xfrm>
            <a:off x="14582385" y="4084217"/>
            <a:ext cx="1988906" cy="2149846"/>
          </a:xfrm>
          <a:custGeom>
            <a:avLst/>
            <a:gdLst/>
            <a:ahLst/>
            <a:cxnLst/>
            <a:rect l="l" t="t" r="r" b="b"/>
            <a:pathLst>
              <a:path w="653231" h="706090" extrusionOk="0">
                <a:moveTo>
                  <a:pt x="0" y="0"/>
                </a:moveTo>
                <a:lnTo>
                  <a:pt x="653231" y="0"/>
                </a:lnTo>
                <a:lnTo>
                  <a:pt x="653231" y="706090"/>
                </a:lnTo>
                <a:lnTo>
                  <a:pt x="0" y="706090"/>
                </a:lnTo>
                <a:close/>
              </a:path>
            </a:pathLst>
          </a:custGeom>
          <a:solidFill>
            <a:srgbClr val="333233"/>
          </a:solidFill>
          <a:ln w="19050" cap="sq" cmpd="sng">
            <a:solidFill>
              <a:schemeClr val="accent1"/>
            </a:solidFill>
            <a:prstDash val="solid"/>
            <a:miter lim="8000"/>
            <a:headEnd type="none" w="sm" len="sm"/>
            <a:tailEnd type="none" w="sm" len="sm"/>
          </a:ln>
        </p:spPr>
        <p:txBody>
          <a:bodyPr/>
          <a:lstStyle/>
          <a:p>
            <a:endParaRPr lang="en-US" dirty="0">
              <a:latin typeface="ITC Avant Garde Gothic Book" pitchFamily="50" charset="0"/>
            </a:endParaRPr>
          </a:p>
        </p:txBody>
      </p:sp>
      <p:sp>
        <p:nvSpPr>
          <p:cNvPr id="488" name="Google Shape;488;p24"/>
          <p:cNvSpPr/>
          <p:nvPr/>
        </p:nvSpPr>
        <p:spPr>
          <a:xfrm>
            <a:off x="10293826" y="4084217"/>
            <a:ext cx="1988906" cy="2149846"/>
          </a:xfrm>
          <a:custGeom>
            <a:avLst/>
            <a:gdLst/>
            <a:ahLst/>
            <a:cxnLst/>
            <a:rect l="l" t="t" r="r" b="b"/>
            <a:pathLst>
              <a:path w="653231" h="706090" extrusionOk="0">
                <a:moveTo>
                  <a:pt x="0" y="0"/>
                </a:moveTo>
                <a:lnTo>
                  <a:pt x="653231" y="0"/>
                </a:lnTo>
                <a:lnTo>
                  <a:pt x="653231" y="706090"/>
                </a:lnTo>
                <a:lnTo>
                  <a:pt x="0" y="706090"/>
                </a:lnTo>
                <a:close/>
              </a:path>
            </a:pathLst>
          </a:custGeom>
          <a:solidFill>
            <a:srgbClr val="333233"/>
          </a:solidFill>
          <a:ln w="19050" cap="sq" cmpd="sng">
            <a:solidFill>
              <a:schemeClr val="accent1"/>
            </a:solidFill>
            <a:prstDash val="solid"/>
            <a:miter lim="8000"/>
            <a:headEnd type="none" w="sm" len="sm"/>
            <a:tailEnd type="none" w="sm" len="sm"/>
          </a:ln>
        </p:spPr>
        <p:txBody>
          <a:bodyPr/>
          <a:lstStyle/>
          <a:p>
            <a:endParaRPr lang="en-US" dirty="0">
              <a:latin typeface="ITC Avant Garde Gothic Book" pitchFamily="50" charset="0"/>
            </a:endParaRPr>
          </a:p>
        </p:txBody>
      </p:sp>
      <p:sp>
        <p:nvSpPr>
          <p:cNvPr id="491" name="Google Shape;491;p24"/>
          <p:cNvSpPr/>
          <p:nvPr/>
        </p:nvSpPr>
        <p:spPr>
          <a:xfrm>
            <a:off x="6005268" y="4084217"/>
            <a:ext cx="1988906" cy="2149846"/>
          </a:xfrm>
          <a:custGeom>
            <a:avLst/>
            <a:gdLst/>
            <a:ahLst/>
            <a:cxnLst/>
            <a:rect l="l" t="t" r="r" b="b"/>
            <a:pathLst>
              <a:path w="653231" h="706090" extrusionOk="0">
                <a:moveTo>
                  <a:pt x="0" y="0"/>
                </a:moveTo>
                <a:lnTo>
                  <a:pt x="653231" y="0"/>
                </a:lnTo>
                <a:lnTo>
                  <a:pt x="653231" y="706090"/>
                </a:lnTo>
                <a:lnTo>
                  <a:pt x="0" y="706090"/>
                </a:lnTo>
                <a:close/>
              </a:path>
            </a:pathLst>
          </a:custGeom>
          <a:solidFill>
            <a:srgbClr val="333233"/>
          </a:solidFill>
          <a:ln w="19050" cap="sq" cmpd="sng">
            <a:solidFill>
              <a:schemeClr val="accent1"/>
            </a:solidFill>
            <a:prstDash val="solid"/>
            <a:miter lim="8000"/>
            <a:headEnd type="none" w="sm" len="sm"/>
            <a:tailEnd type="none" w="sm" len="sm"/>
          </a:ln>
        </p:spPr>
        <p:txBody>
          <a:bodyPr/>
          <a:lstStyle/>
          <a:p>
            <a:endParaRPr lang="en-US" dirty="0">
              <a:solidFill>
                <a:schemeClr val="accent1"/>
              </a:solidFill>
              <a:latin typeface="ITC Avant Garde Gothic Book" pitchFamily="50" charset="0"/>
            </a:endParaRPr>
          </a:p>
        </p:txBody>
      </p:sp>
      <p:sp>
        <p:nvSpPr>
          <p:cNvPr id="494" name="Google Shape;494;p24"/>
          <p:cNvSpPr/>
          <p:nvPr/>
        </p:nvSpPr>
        <p:spPr>
          <a:xfrm>
            <a:off x="1716709" y="4084217"/>
            <a:ext cx="1988906" cy="2149846"/>
          </a:xfrm>
          <a:custGeom>
            <a:avLst/>
            <a:gdLst/>
            <a:ahLst/>
            <a:cxnLst/>
            <a:rect l="l" t="t" r="r" b="b"/>
            <a:pathLst>
              <a:path w="653231" h="706090" extrusionOk="0">
                <a:moveTo>
                  <a:pt x="0" y="0"/>
                </a:moveTo>
                <a:lnTo>
                  <a:pt x="653231" y="0"/>
                </a:lnTo>
                <a:lnTo>
                  <a:pt x="653231" y="706090"/>
                </a:lnTo>
                <a:lnTo>
                  <a:pt x="0" y="706090"/>
                </a:lnTo>
                <a:close/>
              </a:path>
            </a:pathLst>
          </a:custGeom>
          <a:solidFill>
            <a:srgbClr val="333233"/>
          </a:solidFill>
          <a:ln w="19050" cap="sq" cmpd="sng">
            <a:solidFill>
              <a:schemeClr val="accent1"/>
            </a:solidFill>
            <a:prstDash val="solid"/>
            <a:miter lim="8000"/>
            <a:headEnd type="none" w="sm" len="sm"/>
            <a:tailEnd type="none" w="sm" len="sm"/>
          </a:ln>
        </p:spPr>
        <p:txBody>
          <a:bodyPr/>
          <a:lstStyle/>
          <a:p>
            <a:endParaRPr lang="en-US" dirty="0">
              <a:solidFill>
                <a:schemeClr val="accent1"/>
              </a:solidFill>
              <a:latin typeface="ITC Avant Garde Gothic Book" pitchFamily="50" charset="0"/>
            </a:endParaRPr>
          </a:p>
        </p:txBody>
      </p:sp>
      <p:sp>
        <p:nvSpPr>
          <p:cNvPr id="496" name="Google Shape;496;p24"/>
          <p:cNvSpPr txBox="1"/>
          <p:nvPr/>
        </p:nvSpPr>
        <p:spPr>
          <a:xfrm>
            <a:off x="1028700" y="1696826"/>
            <a:ext cx="16230600" cy="1477328"/>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8000" b="0" i="0" u="none" strike="noStrike" cap="none" dirty="0">
                <a:solidFill>
                  <a:schemeClr val="accent3"/>
                </a:solidFill>
                <a:latin typeface="ITC Avant Garde Gothic Book" pitchFamily="50" charset="0"/>
                <a:ea typeface="Libre Franklin"/>
                <a:cs typeface="Libre Franklin"/>
                <a:sym typeface="Libre Franklin"/>
              </a:rPr>
              <a:t>Speak Your Journey</a:t>
            </a:r>
            <a:endParaRPr dirty="0">
              <a:solidFill>
                <a:schemeClr val="accent3"/>
              </a:solidFill>
              <a:latin typeface="ITC Avant Garde Gothic Book" pitchFamily="50" charset="0"/>
            </a:endParaRPr>
          </a:p>
        </p:txBody>
      </p:sp>
      <p:sp>
        <p:nvSpPr>
          <p:cNvPr id="497" name="Google Shape;497;p24"/>
          <p:cNvSpPr txBox="1"/>
          <p:nvPr/>
        </p:nvSpPr>
        <p:spPr>
          <a:xfrm>
            <a:off x="1028700" y="6672214"/>
            <a:ext cx="3364925" cy="646203"/>
          </a:xfrm>
          <a:prstGeom prst="rect">
            <a:avLst/>
          </a:prstGeom>
          <a:noFill/>
          <a:ln>
            <a:noFill/>
          </a:ln>
        </p:spPr>
        <p:txBody>
          <a:bodyPr spcFirstLastPara="1" wrap="square" lIns="0" tIns="0" rIns="0" bIns="0" anchor="t" anchorCtr="0">
            <a:spAutoFit/>
          </a:bodyPr>
          <a:lstStyle/>
          <a:p>
            <a:pPr marL="0" marR="0" lvl="0" indent="0" algn="ctr" rtl="0">
              <a:lnSpc>
                <a:spcPct val="120005"/>
              </a:lnSpc>
              <a:spcBef>
                <a:spcPts val="0"/>
              </a:spcBef>
              <a:spcAft>
                <a:spcPts val="0"/>
              </a:spcAft>
              <a:buNone/>
            </a:pPr>
            <a:r>
              <a:rPr lang="en-US" sz="3499" b="0" i="0" u="none" strike="noStrike" cap="none" dirty="0">
                <a:solidFill>
                  <a:schemeClr val="accent1"/>
                </a:solidFill>
                <a:latin typeface="ITC Avant Garde Gothic Book" pitchFamily="50" charset="0"/>
                <a:ea typeface="Lato"/>
                <a:cs typeface="Lato"/>
                <a:sym typeface="Lato"/>
              </a:rPr>
              <a:t>Purpose</a:t>
            </a:r>
            <a:endParaRPr dirty="0">
              <a:latin typeface="ITC Avant Garde Gothic Book" pitchFamily="50" charset="0"/>
            </a:endParaRPr>
          </a:p>
        </p:txBody>
      </p:sp>
      <p:sp>
        <p:nvSpPr>
          <p:cNvPr id="498" name="Google Shape;498;p24"/>
          <p:cNvSpPr txBox="1"/>
          <p:nvPr/>
        </p:nvSpPr>
        <p:spPr>
          <a:xfrm>
            <a:off x="1028700" y="7456693"/>
            <a:ext cx="3364800" cy="738664"/>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None/>
            </a:pPr>
            <a:r>
              <a:rPr lang="en-US" sz="2400" b="0" i="0" u="none" strike="noStrike" cap="none" dirty="0">
                <a:solidFill>
                  <a:srgbClr val="FFFFFF"/>
                </a:solidFill>
                <a:latin typeface="ITC Avant Garde Gothic Book" pitchFamily="50" charset="0"/>
                <a:ea typeface="Arimo"/>
                <a:cs typeface="Arimo"/>
                <a:sym typeface="Arimo"/>
              </a:rPr>
              <a:t>What overlaps in your Disruption Map? </a:t>
            </a:r>
            <a:endParaRPr dirty="0">
              <a:latin typeface="ITC Avant Garde Gothic Book" pitchFamily="50" charset="0"/>
            </a:endParaRPr>
          </a:p>
        </p:txBody>
      </p:sp>
      <p:sp>
        <p:nvSpPr>
          <p:cNvPr id="499" name="Google Shape;499;p24"/>
          <p:cNvSpPr txBox="1"/>
          <p:nvPr/>
        </p:nvSpPr>
        <p:spPr>
          <a:xfrm>
            <a:off x="5317258" y="6672214"/>
            <a:ext cx="3364925" cy="646203"/>
          </a:xfrm>
          <a:prstGeom prst="rect">
            <a:avLst/>
          </a:prstGeom>
          <a:noFill/>
          <a:ln>
            <a:noFill/>
          </a:ln>
        </p:spPr>
        <p:txBody>
          <a:bodyPr spcFirstLastPara="1" wrap="square" lIns="0" tIns="0" rIns="0" bIns="0" anchor="t" anchorCtr="0">
            <a:spAutoFit/>
          </a:bodyPr>
          <a:lstStyle/>
          <a:p>
            <a:pPr marL="0" marR="0" lvl="0" indent="0" algn="ctr" rtl="0">
              <a:lnSpc>
                <a:spcPct val="120005"/>
              </a:lnSpc>
              <a:spcBef>
                <a:spcPts val="0"/>
              </a:spcBef>
              <a:spcAft>
                <a:spcPts val="0"/>
              </a:spcAft>
              <a:buNone/>
            </a:pPr>
            <a:r>
              <a:rPr lang="en-US" sz="3499" b="0" i="0" u="none" strike="noStrike" cap="none" dirty="0">
                <a:solidFill>
                  <a:schemeClr val="accent1"/>
                </a:solidFill>
                <a:latin typeface="ITC Avant Garde Gothic Book" pitchFamily="50" charset="0"/>
                <a:ea typeface="Lato"/>
                <a:cs typeface="Lato"/>
                <a:sym typeface="Lato"/>
              </a:rPr>
              <a:t>Insights</a:t>
            </a:r>
            <a:endParaRPr dirty="0">
              <a:latin typeface="ITC Avant Garde Gothic Book" pitchFamily="50" charset="0"/>
            </a:endParaRPr>
          </a:p>
        </p:txBody>
      </p:sp>
      <p:sp>
        <p:nvSpPr>
          <p:cNvPr id="500" name="Google Shape;500;p24"/>
          <p:cNvSpPr txBox="1"/>
          <p:nvPr/>
        </p:nvSpPr>
        <p:spPr>
          <a:xfrm>
            <a:off x="5317258" y="7456693"/>
            <a:ext cx="3364800" cy="738664"/>
          </a:xfrm>
          <a:prstGeom prst="rect">
            <a:avLst/>
          </a:prstGeom>
          <a:noFill/>
          <a:ln>
            <a:noFill/>
          </a:ln>
        </p:spPr>
        <p:txBody>
          <a:bodyPr spcFirstLastPara="1" wrap="square" lIns="0" tIns="0" rIns="0" bIns="0" anchor="t" anchorCtr="0">
            <a:spAutoFit/>
          </a:bodyPr>
          <a:lstStyle/>
          <a:p>
            <a:pPr lvl="0" algn="ctr"/>
            <a:r>
              <a:rPr lang="en-US" sz="2400" dirty="0">
                <a:solidFill>
                  <a:srgbClr val="FFFFFF"/>
                </a:solidFill>
                <a:latin typeface="ITC Avant Garde Gothic Book" pitchFamily="50" charset="0"/>
                <a:ea typeface="Arimo"/>
                <a:cs typeface="Arimo"/>
                <a:sym typeface="Arimo"/>
              </a:rPr>
              <a:t>What have your mirrors provided?</a:t>
            </a:r>
            <a:endParaRPr lang="en-US" sz="2400" dirty="0">
              <a:latin typeface="ITC Avant Garde Gothic Book" pitchFamily="50" charset="0"/>
            </a:endParaRPr>
          </a:p>
        </p:txBody>
      </p:sp>
      <p:sp>
        <p:nvSpPr>
          <p:cNvPr id="501" name="Google Shape;501;p24"/>
          <p:cNvSpPr txBox="1"/>
          <p:nvPr/>
        </p:nvSpPr>
        <p:spPr>
          <a:xfrm>
            <a:off x="13894375" y="6672214"/>
            <a:ext cx="3364925" cy="646203"/>
          </a:xfrm>
          <a:prstGeom prst="rect">
            <a:avLst/>
          </a:prstGeom>
          <a:noFill/>
          <a:ln>
            <a:noFill/>
          </a:ln>
        </p:spPr>
        <p:txBody>
          <a:bodyPr spcFirstLastPara="1" wrap="square" lIns="0" tIns="0" rIns="0" bIns="0" anchor="t" anchorCtr="0">
            <a:spAutoFit/>
          </a:bodyPr>
          <a:lstStyle/>
          <a:p>
            <a:pPr marL="0" marR="0" lvl="0" indent="0" algn="ctr" rtl="0">
              <a:lnSpc>
                <a:spcPct val="120005"/>
              </a:lnSpc>
              <a:spcBef>
                <a:spcPts val="0"/>
              </a:spcBef>
              <a:spcAft>
                <a:spcPts val="0"/>
              </a:spcAft>
              <a:buNone/>
            </a:pPr>
            <a:r>
              <a:rPr lang="en-US" sz="3499" b="0" i="0" u="none" strike="noStrike" cap="none" dirty="0">
                <a:solidFill>
                  <a:schemeClr val="accent1"/>
                </a:solidFill>
                <a:latin typeface="ITC Avant Garde Gothic Book" pitchFamily="50" charset="0"/>
                <a:ea typeface="Lato"/>
                <a:cs typeface="Lato"/>
                <a:sym typeface="Lato"/>
              </a:rPr>
              <a:t>Verbalize</a:t>
            </a:r>
            <a:endParaRPr dirty="0">
              <a:latin typeface="ITC Avant Garde Gothic Book" pitchFamily="50" charset="0"/>
            </a:endParaRPr>
          </a:p>
        </p:txBody>
      </p:sp>
      <p:sp>
        <p:nvSpPr>
          <p:cNvPr id="502" name="Google Shape;502;p24"/>
          <p:cNvSpPr txBox="1"/>
          <p:nvPr/>
        </p:nvSpPr>
        <p:spPr>
          <a:xfrm>
            <a:off x="13894375" y="7456693"/>
            <a:ext cx="3364800" cy="369332"/>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None/>
            </a:pPr>
            <a:r>
              <a:rPr lang="en-US" sz="2400" dirty="0">
                <a:solidFill>
                  <a:srgbClr val="FFFFFF"/>
                </a:solidFill>
                <a:latin typeface="ITC Avant Garde Gothic Book" pitchFamily="50" charset="0"/>
                <a:ea typeface="Arimo"/>
                <a:cs typeface="Arimo"/>
                <a:sym typeface="Arimo"/>
              </a:rPr>
              <a:t>How do I tell it?</a:t>
            </a:r>
            <a:endParaRPr dirty="0">
              <a:latin typeface="ITC Avant Garde Gothic Book" pitchFamily="50" charset="0"/>
            </a:endParaRPr>
          </a:p>
        </p:txBody>
      </p:sp>
      <p:sp>
        <p:nvSpPr>
          <p:cNvPr id="503" name="Google Shape;503;p24"/>
          <p:cNvSpPr txBox="1"/>
          <p:nvPr/>
        </p:nvSpPr>
        <p:spPr>
          <a:xfrm>
            <a:off x="9605817" y="6672214"/>
            <a:ext cx="3364925" cy="646203"/>
          </a:xfrm>
          <a:prstGeom prst="rect">
            <a:avLst/>
          </a:prstGeom>
          <a:noFill/>
          <a:ln>
            <a:noFill/>
          </a:ln>
        </p:spPr>
        <p:txBody>
          <a:bodyPr spcFirstLastPara="1" wrap="square" lIns="0" tIns="0" rIns="0" bIns="0" anchor="t" anchorCtr="0">
            <a:spAutoFit/>
          </a:bodyPr>
          <a:lstStyle/>
          <a:p>
            <a:pPr marL="0" marR="0" lvl="0" indent="0" algn="ctr" rtl="0">
              <a:lnSpc>
                <a:spcPct val="120005"/>
              </a:lnSpc>
              <a:spcBef>
                <a:spcPts val="0"/>
              </a:spcBef>
              <a:spcAft>
                <a:spcPts val="0"/>
              </a:spcAft>
              <a:buNone/>
            </a:pPr>
            <a:r>
              <a:rPr lang="en-US" sz="3499" b="0" i="0" u="none" strike="noStrike" cap="none" dirty="0">
                <a:solidFill>
                  <a:schemeClr val="accent1"/>
                </a:solidFill>
                <a:latin typeface="ITC Avant Garde Gothic Book" pitchFamily="50" charset="0"/>
                <a:ea typeface="Lato"/>
                <a:cs typeface="Lato"/>
                <a:sym typeface="Lato"/>
              </a:rPr>
              <a:t>Message</a:t>
            </a:r>
            <a:endParaRPr dirty="0">
              <a:latin typeface="ITC Avant Garde Gothic Book" pitchFamily="50" charset="0"/>
            </a:endParaRPr>
          </a:p>
        </p:txBody>
      </p:sp>
      <p:sp>
        <p:nvSpPr>
          <p:cNvPr id="504" name="Google Shape;504;p24"/>
          <p:cNvSpPr txBox="1"/>
          <p:nvPr/>
        </p:nvSpPr>
        <p:spPr>
          <a:xfrm>
            <a:off x="9650661" y="7456693"/>
            <a:ext cx="3364925" cy="738664"/>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None/>
            </a:pPr>
            <a:r>
              <a:rPr lang="en-US" sz="2400" dirty="0">
                <a:solidFill>
                  <a:srgbClr val="FFFFFF"/>
                </a:solidFill>
                <a:latin typeface="ITC Avant Garde Gothic Book" pitchFamily="50" charset="0"/>
                <a:ea typeface="Arimo"/>
                <a:cs typeface="Arimo"/>
                <a:sym typeface="Arimo"/>
              </a:rPr>
              <a:t>What story do they tell about your impact?</a:t>
            </a:r>
            <a:endParaRPr dirty="0">
              <a:latin typeface="ITC Avant Garde Gothic Book" pitchFamily="50" charset="0"/>
            </a:endParaRPr>
          </a:p>
        </p:txBody>
      </p:sp>
      <p:sp>
        <p:nvSpPr>
          <p:cNvPr id="506" name="Google Shape;506;p24"/>
          <p:cNvSpPr/>
          <p:nvPr/>
        </p:nvSpPr>
        <p:spPr>
          <a:xfrm>
            <a:off x="17103009" y="-872642"/>
            <a:ext cx="12486415" cy="12486415"/>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19050" cap="sq" cmpd="sng">
            <a:solidFill>
              <a:schemeClr val="accent2"/>
            </a:solidFill>
            <a:prstDash val="solid"/>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ITC Avant Garde Gothic Book" pitchFamily="50" charset="0"/>
            </a:endParaRPr>
          </a:p>
        </p:txBody>
      </p:sp>
      <p:sp>
        <p:nvSpPr>
          <p:cNvPr id="2" name="Google Shape;506;p24">
            <a:extLst>
              <a:ext uri="{FF2B5EF4-FFF2-40B4-BE49-F238E27FC236}">
                <a16:creationId xmlns:a16="http://schemas.microsoft.com/office/drawing/2014/main" id="{E61F535F-7C12-E88F-E713-1A2E73373216}"/>
              </a:ext>
            </a:extLst>
          </p:cNvPr>
          <p:cNvSpPr/>
          <p:nvPr/>
        </p:nvSpPr>
        <p:spPr>
          <a:xfrm>
            <a:off x="-8801640" y="-8183933"/>
            <a:ext cx="12486415" cy="12486415"/>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19050" cap="sq" cmpd="sng">
            <a:solidFill>
              <a:schemeClr val="accent2"/>
            </a:solidFill>
            <a:prstDash val="solid"/>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ITC Avant Garde Gothic Book" pitchFamily="50" charset="0"/>
            </a:endParaRPr>
          </a:p>
        </p:txBody>
      </p:sp>
      <p:pic>
        <p:nvPicPr>
          <p:cNvPr id="4" name="Graphic 3" descr="Aspiration with solid fill">
            <a:extLst>
              <a:ext uri="{FF2B5EF4-FFF2-40B4-BE49-F238E27FC236}">
                <a16:creationId xmlns:a16="http://schemas.microsoft.com/office/drawing/2014/main" id="{9E29AC04-FC95-5BF7-F718-E3C2BFC6C11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05438" y="4344446"/>
            <a:ext cx="1562804" cy="1562804"/>
          </a:xfrm>
          <a:prstGeom prst="rect">
            <a:avLst/>
          </a:prstGeom>
        </p:spPr>
      </p:pic>
      <p:pic>
        <p:nvPicPr>
          <p:cNvPr id="6" name="Graphic 5" descr="Storytelling with solid fill">
            <a:extLst>
              <a:ext uri="{FF2B5EF4-FFF2-40B4-BE49-F238E27FC236}">
                <a16:creationId xmlns:a16="http://schemas.microsoft.com/office/drawing/2014/main" id="{4E15D858-C536-634D-118A-7B2E6FA8ED4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681286" y="4580557"/>
            <a:ext cx="1271924" cy="1271924"/>
          </a:xfrm>
          <a:prstGeom prst="rect">
            <a:avLst/>
          </a:prstGeom>
        </p:spPr>
      </p:pic>
      <p:pic>
        <p:nvPicPr>
          <p:cNvPr id="8" name="Graphic 7" descr="Radio microphone with solid fill">
            <a:extLst>
              <a:ext uri="{FF2B5EF4-FFF2-40B4-BE49-F238E27FC236}">
                <a16:creationId xmlns:a16="http://schemas.microsoft.com/office/drawing/2014/main" id="{24EDA616-3525-9254-7FD5-4DA8628C57D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4831011" y="4508841"/>
            <a:ext cx="1398408" cy="1398408"/>
          </a:xfrm>
          <a:prstGeom prst="rect">
            <a:avLst/>
          </a:prstGeom>
        </p:spPr>
      </p:pic>
      <p:pic>
        <p:nvPicPr>
          <p:cNvPr id="5" name="Graphic 4" descr="Lights On with solid fill">
            <a:extLst>
              <a:ext uri="{FF2B5EF4-FFF2-40B4-BE49-F238E27FC236}">
                <a16:creationId xmlns:a16="http://schemas.microsoft.com/office/drawing/2014/main" id="{D274FDF5-0D9E-406A-8EE9-FCF5FCB261F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361415" y="4478289"/>
            <a:ext cx="1323052" cy="1323052"/>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19">
          <a:extLst>
            <a:ext uri="{FF2B5EF4-FFF2-40B4-BE49-F238E27FC236}">
              <a16:creationId xmlns:a16="http://schemas.microsoft.com/office/drawing/2014/main" id="{5F17CA19-9E59-36CC-9F38-0A51BE5AA453}"/>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A93E12E8-CED6-9464-B2DF-8C73C8101059}"/>
              </a:ext>
            </a:extLst>
          </p:cNvPr>
          <p:cNvSpPr>
            <a:spLocks/>
          </p:cNvSpPr>
          <p:nvPr/>
        </p:nvSpPr>
        <p:spPr>
          <a:xfrm>
            <a:off x="10381129" y="5675715"/>
            <a:ext cx="6293224" cy="3155577"/>
          </a:xfrm>
          <a:prstGeom prst="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EFADF"/>
              </a:solidFill>
              <a:effectLst/>
              <a:uLnTx/>
              <a:uFillTx/>
              <a:latin typeface="ITC Avant Garde Gothic Book" pitchFamily="50" charset="0"/>
              <a:ea typeface="+mn-ea"/>
              <a:cs typeface="+mn-cs"/>
              <a:sym typeface="Arial"/>
            </a:endParaRPr>
          </a:p>
        </p:txBody>
      </p:sp>
      <p:grpSp>
        <p:nvGrpSpPr>
          <p:cNvPr id="120" name="Google Shape;120;p11">
            <a:extLst>
              <a:ext uri="{FF2B5EF4-FFF2-40B4-BE49-F238E27FC236}">
                <a16:creationId xmlns:a16="http://schemas.microsoft.com/office/drawing/2014/main" id="{AD01840B-7677-3468-2B86-15511CEAB4FD}"/>
              </a:ext>
            </a:extLst>
          </p:cNvPr>
          <p:cNvGrpSpPr/>
          <p:nvPr/>
        </p:nvGrpSpPr>
        <p:grpSpPr>
          <a:xfrm>
            <a:off x="661602" y="-710767"/>
            <a:ext cx="7714386" cy="11079983"/>
            <a:chOff x="0" y="-57150"/>
            <a:chExt cx="2251685" cy="3234040"/>
          </a:xfrm>
          <a:solidFill>
            <a:schemeClr val="tx1">
              <a:lumMod val="75000"/>
            </a:schemeClr>
          </a:solidFill>
        </p:grpSpPr>
        <p:sp>
          <p:nvSpPr>
            <p:cNvPr id="121" name="Google Shape;121;p11">
              <a:extLst>
                <a:ext uri="{FF2B5EF4-FFF2-40B4-BE49-F238E27FC236}">
                  <a16:creationId xmlns:a16="http://schemas.microsoft.com/office/drawing/2014/main" id="{16111651-7E05-A7E6-8C48-AA86B9011192}"/>
                </a:ext>
              </a:extLst>
            </p:cNvPr>
            <p:cNvSpPr/>
            <p:nvPr/>
          </p:nvSpPr>
          <p:spPr>
            <a:xfrm>
              <a:off x="0" y="0"/>
              <a:ext cx="2251685" cy="3176890"/>
            </a:xfrm>
            <a:custGeom>
              <a:avLst/>
              <a:gdLst/>
              <a:ahLst/>
              <a:cxnLst/>
              <a:rect l="l" t="t" r="r" b="b"/>
              <a:pathLst>
                <a:path w="2251685" h="3176890" extrusionOk="0">
                  <a:moveTo>
                    <a:pt x="0" y="0"/>
                  </a:moveTo>
                  <a:lnTo>
                    <a:pt x="2251685" y="0"/>
                  </a:lnTo>
                  <a:lnTo>
                    <a:pt x="2251685" y="3176890"/>
                  </a:lnTo>
                  <a:lnTo>
                    <a:pt x="0" y="3176890"/>
                  </a:ln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000000"/>
                </a:solidFill>
                <a:effectLst/>
                <a:uLnTx/>
                <a:uFillTx/>
                <a:latin typeface="ITC Avant Garde Gothic Book" pitchFamily="50" charset="0"/>
                <a:cs typeface="Arial"/>
                <a:sym typeface="Arial"/>
              </a:endParaRPr>
            </a:p>
          </p:txBody>
        </p:sp>
        <p:sp>
          <p:nvSpPr>
            <p:cNvPr id="122" name="Google Shape;122;p11">
              <a:extLst>
                <a:ext uri="{FF2B5EF4-FFF2-40B4-BE49-F238E27FC236}">
                  <a16:creationId xmlns:a16="http://schemas.microsoft.com/office/drawing/2014/main" id="{1BC25353-6374-6E30-2E56-744CCC1B67DD}"/>
                </a:ext>
              </a:extLst>
            </p:cNvPr>
            <p:cNvSpPr txBox="1"/>
            <p:nvPr/>
          </p:nvSpPr>
          <p:spPr>
            <a:xfrm>
              <a:off x="0" y="-57150"/>
              <a:ext cx="2251685" cy="3234040"/>
            </a:xfrm>
            <a:prstGeom prst="rect">
              <a:avLst/>
            </a:prstGeom>
            <a:grpFill/>
            <a:ln>
              <a:noFill/>
            </a:ln>
          </p:spPr>
          <p:txBody>
            <a:bodyPr spcFirstLastPara="1" wrap="square" lIns="50800" tIns="50800" rIns="50800" bIns="50800" anchor="ctr" anchorCtr="0">
              <a:noAutofit/>
            </a:bodyPr>
            <a:lstStyle/>
            <a:p>
              <a:pPr marL="0" marR="0" lvl="0" indent="0" algn="ctr" defTabSz="914400" rtl="0" eaLnBrk="1" fontAlgn="auto" latinLnBrk="0" hangingPunct="1">
                <a:lnSpc>
                  <a:spcPct val="186611"/>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454F5B"/>
                </a:solidFill>
                <a:effectLst/>
                <a:uLnTx/>
                <a:uFillTx/>
                <a:latin typeface="ITC Avant Garde Gothic Book" pitchFamily="50" charset="0"/>
                <a:ea typeface="Calibri"/>
                <a:cs typeface="Calibri"/>
                <a:sym typeface="Calibri"/>
              </a:endParaRPr>
            </a:p>
          </p:txBody>
        </p:sp>
      </p:grpSp>
      <p:sp>
        <p:nvSpPr>
          <p:cNvPr id="124" name="Google Shape;124;p11">
            <a:extLst>
              <a:ext uri="{FF2B5EF4-FFF2-40B4-BE49-F238E27FC236}">
                <a16:creationId xmlns:a16="http://schemas.microsoft.com/office/drawing/2014/main" id="{39CB8050-B58E-A59C-0C67-31B37656123D}"/>
              </a:ext>
            </a:extLst>
          </p:cNvPr>
          <p:cNvSpPr/>
          <p:nvPr/>
        </p:nvSpPr>
        <p:spPr>
          <a:xfrm>
            <a:off x="212281" y="749069"/>
            <a:ext cx="8588493" cy="8588497"/>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19050" cap="sq" cmpd="sng">
            <a:solidFill>
              <a:schemeClr val="accent2"/>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ITC Avant Garde Gothic Book" pitchFamily="50" charset="0"/>
              <a:cs typeface="Arial"/>
              <a:sym typeface="Arial"/>
            </a:endParaRPr>
          </a:p>
        </p:txBody>
      </p:sp>
      <p:cxnSp>
        <p:nvCxnSpPr>
          <p:cNvPr id="129" name="Google Shape;129;p11">
            <a:extLst>
              <a:ext uri="{FF2B5EF4-FFF2-40B4-BE49-F238E27FC236}">
                <a16:creationId xmlns:a16="http://schemas.microsoft.com/office/drawing/2014/main" id="{D2F86196-0CCA-C9A7-8B76-EAE54E187462}"/>
              </a:ext>
            </a:extLst>
          </p:cNvPr>
          <p:cNvCxnSpPr/>
          <p:nvPr/>
        </p:nvCxnSpPr>
        <p:spPr>
          <a:xfrm rot="10800000">
            <a:off x="-760663" y="9682095"/>
            <a:ext cx="19048663" cy="0"/>
          </a:xfrm>
          <a:prstGeom prst="straightConnector1">
            <a:avLst/>
          </a:prstGeom>
          <a:noFill/>
          <a:ln w="19050" cap="flat" cmpd="sng">
            <a:solidFill>
              <a:schemeClr val="accent2"/>
            </a:solidFill>
            <a:prstDash val="solid"/>
            <a:round/>
            <a:headEnd type="none" w="sm" len="sm"/>
            <a:tailEnd type="none" w="sm" len="sm"/>
          </a:ln>
        </p:spPr>
      </p:cxnSp>
      <p:cxnSp>
        <p:nvCxnSpPr>
          <p:cNvPr id="144" name="Google Shape;144;p11">
            <a:extLst>
              <a:ext uri="{FF2B5EF4-FFF2-40B4-BE49-F238E27FC236}">
                <a16:creationId xmlns:a16="http://schemas.microsoft.com/office/drawing/2014/main" id="{948402FC-4C1E-3F59-9AE1-FD5356E9F92B}"/>
              </a:ext>
            </a:extLst>
          </p:cNvPr>
          <p:cNvCxnSpPr/>
          <p:nvPr/>
        </p:nvCxnSpPr>
        <p:spPr>
          <a:xfrm rot="10800000">
            <a:off x="1804754" y="0"/>
            <a:ext cx="0" cy="10713745"/>
          </a:xfrm>
          <a:prstGeom prst="straightConnector1">
            <a:avLst/>
          </a:prstGeom>
          <a:noFill/>
          <a:ln w="19050" cap="flat" cmpd="sng">
            <a:solidFill>
              <a:schemeClr val="accent2"/>
            </a:solidFill>
            <a:prstDash val="solid"/>
            <a:round/>
            <a:headEnd type="none" w="sm" len="sm"/>
            <a:tailEnd type="none" w="sm" len="sm"/>
          </a:ln>
        </p:spPr>
      </p:cxnSp>
      <p:pic>
        <p:nvPicPr>
          <p:cNvPr id="3" name="Picture 2" descr="A blue star with pointed points&#10;&#10;AI-generated content may be incorrect.">
            <a:extLst>
              <a:ext uri="{FF2B5EF4-FFF2-40B4-BE49-F238E27FC236}">
                <a16:creationId xmlns:a16="http://schemas.microsoft.com/office/drawing/2014/main" id="{43009F9C-8AA2-C303-E4C1-64ED9425EB0B}"/>
              </a:ext>
            </a:extLst>
          </p:cNvPr>
          <p:cNvPicPr>
            <a:picLocks noChangeAspect="1"/>
          </p:cNvPicPr>
          <p:nvPr/>
        </p:nvPicPr>
        <p:blipFill>
          <a:blip r:embed="rId3"/>
          <a:stretch>
            <a:fillRect/>
          </a:stretch>
        </p:blipFill>
        <p:spPr>
          <a:xfrm>
            <a:off x="1019283" y="915762"/>
            <a:ext cx="1623947" cy="1521073"/>
          </a:xfrm>
          <a:prstGeom prst="rect">
            <a:avLst/>
          </a:prstGeom>
        </p:spPr>
      </p:pic>
      <p:pic>
        <p:nvPicPr>
          <p:cNvPr id="4" name="Picture 3" descr="A blue star with pointed points&#10;&#10;AI-generated content may be incorrect.">
            <a:extLst>
              <a:ext uri="{FF2B5EF4-FFF2-40B4-BE49-F238E27FC236}">
                <a16:creationId xmlns:a16="http://schemas.microsoft.com/office/drawing/2014/main" id="{2A917A63-784D-B7A9-E805-71D7179D2B3E}"/>
              </a:ext>
            </a:extLst>
          </p:cNvPr>
          <p:cNvPicPr>
            <a:picLocks noChangeAspect="1"/>
          </p:cNvPicPr>
          <p:nvPr/>
        </p:nvPicPr>
        <p:blipFill>
          <a:blip r:embed="rId3"/>
          <a:stretch>
            <a:fillRect/>
          </a:stretch>
        </p:blipFill>
        <p:spPr>
          <a:xfrm>
            <a:off x="8349484" y="8891531"/>
            <a:ext cx="1623947" cy="1521073"/>
          </a:xfrm>
          <a:prstGeom prst="rect">
            <a:avLst/>
          </a:prstGeom>
        </p:spPr>
      </p:pic>
      <p:pic>
        <p:nvPicPr>
          <p:cNvPr id="8" name="Picture 7" descr="A person in a red jacket&#10;&#10;AI-generated content may be incorrect.">
            <a:extLst>
              <a:ext uri="{FF2B5EF4-FFF2-40B4-BE49-F238E27FC236}">
                <a16:creationId xmlns:a16="http://schemas.microsoft.com/office/drawing/2014/main" id="{440E8FE4-1554-EE51-529D-51A5304FB416}"/>
              </a:ext>
            </a:extLst>
          </p:cNvPr>
          <p:cNvPicPr>
            <a:picLocks noChangeAspect="1"/>
          </p:cNvPicPr>
          <p:nvPr/>
        </p:nvPicPr>
        <p:blipFill>
          <a:blip r:embed="rId4"/>
          <a:stretch>
            <a:fillRect/>
          </a:stretch>
        </p:blipFill>
        <p:spPr>
          <a:xfrm>
            <a:off x="1320564" y="469733"/>
            <a:ext cx="6317787" cy="11568264"/>
          </a:xfrm>
          <a:prstGeom prst="rect">
            <a:avLst/>
          </a:prstGeom>
        </p:spPr>
      </p:pic>
      <p:pic>
        <p:nvPicPr>
          <p:cNvPr id="12" name="Picture 11" descr="A logo with blue and yellow colors&#10;&#10;AI-generated content may be incorrect.">
            <a:extLst>
              <a:ext uri="{FF2B5EF4-FFF2-40B4-BE49-F238E27FC236}">
                <a16:creationId xmlns:a16="http://schemas.microsoft.com/office/drawing/2014/main" id="{F7763648-C0E4-3DBE-F955-AF600C9A0DB2}"/>
              </a:ext>
            </a:extLst>
          </p:cNvPr>
          <p:cNvPicPr>
            <a:picLocks noChangeAspect="1"/>
          </p:cNvPicPr>
          <p:nvPr/>
        </p:nvPicPr>
        <p:blipFill>
          <a:blip r:embed="rId5"/>
          <a:stretch>
            <a:fillRect/>
          </a:stretch>
        </p:blipFill>
        <p:spPr>
          <a:xfrm>
            <a:off x="10786566" y="6191098"/>
            <a:ext cx="5500772" cy="2192037"/>
          </a:xfrm>
          <a:prstGeom prst="rect">
            <a:avLst/>
          </a:prstGeom>
        </p:spPr>
      </p:pic>
      <p:sp>
        <p:nvSpPr>
          <p:cNvPr id="14" name="Google Shape;131;p11">
            <a:extLst>
              <a:ext uri="{FF2B5EF4-FFF2-40B4-BE49-F238E27FC236}">
                <a16:creationId xmlns:a16="http://schemas.microsoft.com/office/drawing/2014/main" id="{357DEE4E-1E49-14F9-F22E-30CE6EFE6E75}"/>
              </a:ext>
            </a:extLst>
          </p:cNvPr>
          <p:cNvSpPr txBox="1"/>
          <p:nvPr/>
        </p:nvSpPr>
        <p:spPr>
          <a:xfrm>
            <a:off x="9397694" y="1092424"/>
            <a:ext cx="8377040" cy="3570080"/>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199" b="0" i="0" u="none" strike="noStrike" kern="0" cap="none" spc="0" normalizeH="0" baseline="0" noProof="0" dirty="0">
                <a:ln>
                  <a:noFill/>
                </a:ln>
                <a:solidFill>
                  <a:srgbClr val="FFCC33"/>
                </a:solidFill>
                <a:effectLst/>
                <a:uLnTx/>
                <a:uFillTx/>
                <a:latin typeface="ITC Avant Garde Gothic Book" pitchFamily="50" charset="0"/>
                <a:ea typeface="Libre Franklin"/>
                <a:cs typeface="Libre Franklin"/>
                <a:sym typeface="Libre Franklin"/>
              </a:rPr>
              <a:t>Megan Leasher</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sz="5400" dirty="0">
              <a:solidFill>
                <a:srgbClr val="FFCC33"/>
              </a:solidFill>
              <a:latin typeface="ITC Avant Garde Gothic Book" pitchFamily="50" charset="0"/>
              <a:sym typeface="Libre Franklin"/>
            </a:endParaRPr>
          </a:p>
          <a:p>
            <a:pPr lvl="0" algn="ctr"/>
            <a:r>
              <a:rPr lang="en-US" sz="3200" dirty="0">
                <a:solidFill>
                  <a:schemeClr val="accent1"/>
                </a:solidFill>
                <a:latin typeface="ITC Avant Garde Gothic Book" pitchFamily="50" charset="0"/>
              </a:rPr>
              <a:t>megan@disruptivejourneys.com</a:t>
            </a:r>
          </a:p>
          <a:p>
            <a:pPr lvl="0" algn="ctr"/>
            <a:endParaRPr lang="en-US" sz="3200" dirty="0">
              <a:solidFill>
                <a:schemeClr val="accent1"/>
              </a:solidFill>
              <a:latin typeface="ITC Avant Garde Gothic Book" pitchFamily="50" charset="0"/>
            </a:endParaRPr>
          </a:p>
          <a:p>
            <a:pPr lvl="0" algn="ctr"/>
            <a:r>
              <a:rPr lang="en-US" sz="3200" dirty="0">
                <a:solidFill>
                  <a:schemeClr val="accent1"/>
                </a:solidFill>
                <a:latin typeface="ITC Avant Garde Gothic Book" pitchFamily="50" charset="0"/>
              </a:rPr>
              <a:t>linkedin.com/in/</a:t>
            </a:r>
            <a:r>
              <a:rPr lang="en-US" sz="3200" dirty="0" err="1">
                <a:solidFill>
                  <a:schemeClr val="accent1"/>
                </a:solidFill>
                <a:latin typeface="ITC Avant Garde Gothic Book" pitchFamily="50" charset="0"/>
              </a:rPr>
              <a:t>meganleasher</a:t>
            </a:r>
            <a:endParaRPr kumimoji="0" sz="1400" b="0" i="0" u="none" strike="noStrike" kern="0" cap="none" spc="0" normalizeH="0" baseline="0" noProof="0" dirty="0">
              <a:ln>
                <a:noFill/>
              </a:ln>
              <a:solidFill>
                <a:schemeClr val="accent1"/>
              </a:solidFill>
              <a:effectLst/>
              <a:uLnTx/>
              <a:uFillTx/>
              <a:latin typeface="ITC Avant Garde Gothic Book" pitchFamily="50" charset="0"/>
              <a:cs typeface="Arial"/>
              <a:sym typeface="Arial"/>
            </a:endParaRPr>
          </a:p>
        </p:txBody>
      </p:sp>
      <p:sp>
        <p:nvSpPr>
          <p:cNvPr id="127" name="Google Shape;127;p11">
            <a:extLst>
              <a:ext uri="{FF2B5EF4-FFF2-40B4-BE49-F238E27FC236}">
                <a16:creationId xmlns:a16="http://schemas.microsoft.com/office/drawing/2014/main" id="{81DB5B67-3810-3894-AF85-A33F0A9F48E4}"/>
              </a:ext>
            </a:extLst>
          </p:cNvPr>
          <p:cNvSpPr/>
          <p:nvPr/>
        </p:nvSpPr>
        <p:spPr>
          <a:xfrm>
            <a:off x="7799719" y="-2083243"/>
            <a:ext cx="13803362" cy="13803362"/>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19050" cap="sq" cmpd="sng">
            <a:solidFill>
              <a:schemeClr val="accent2"/>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4A509E"/>
              </a:solidFill>
              <a:effectLst/>
              <a:uLnTx/>
              <a:uFillTx/>
              <a:latin typeface="ITC Avant Garde Gothic Book" pitchFamily="50" charset="0"/>
              <a:cs typeface="Arial"/>
              <a:sym typeface="Arial"/>
            </a:endParaRPr>
          </a:p>
        </p:txBody>
      </p:sp>
    </p:spTree>
    <p:extLst>
      <p:ext uri="{BB962C8B-B14F-4D97-AF65-F5344CB8AC3E}">
        <p14:creationId xmlns:p14="http://schemas.microsoft.com/office/powerpoint/2010/main" val="18898082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17D949E-564D-4503-A64E-D22FA3232C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2" y="1"/>
            <a:ext cx="18283428" cy="1028699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2700" kern="1200" dirty="0">
              <a:solidFill>
                <a:prstClr val="white"/>
              </a:solidFill>
              <a:latin typeface="Bierstadt"/>
            </a:endParaRPr>
          </a:p>
        </p:txBody>
      </p:sp>
      <p:sp>
        <p:nvSpPr>
          <p:cNvPr id="2" name="Title 1">
            <a:extLst>
              <a:ext uri="{FF2B5EF4-FFF2-40B4-BE49-F238E27FC236}">
                <a16:creationId xmlns:a16="http://schemas.microsoft.com/office/drawing/2014/main" id="{2B722777-AEC5-869C-486E-EF6A93E42CCD}"/>
              </a:ext>
            </a:extLst>
          </p:cNvPr>
          <p:cNvSpPr>
            <a:spLocks noGrp="1"/>
          </p:cNvSpPr>
          <p:nvPr>
            <p:ph type="title"/>
          </p:nvPr>
        </p:nvSpPr>
        <p:spPr>
          <a:xfrm>
            <a:off x="781812" y="1467612"/>
            <a:ext cx="4732020" cy="6103620"/>
          </a:xfrm>
        </p:spPr>
        <p:txBody>
          <a:bodyPr>
            <a:normAutofit/>
          </a:bodyPr>
          <a:lstStyle/>
          <a:p>
            <a:r>
              <a:rPr lang="en-US" sz="6000"/>
              <a:t>Who is Jason Zygadlo?</a:t>
            </a:r>
          </a:p>
        </p:txBody>
      </p:sp>
      <p:sp>
        <p:nvSpPr>
          <p:cNvPr id="11" name="Rectangle 10">
            <a:extLst>
              <a:ext uri="{FF2B5EF4-FFF2-40B4-BE49-F238E27FC236}">
                <a16:creationId xmlns:a16="http://schemas.microsoft.com/office/drawing/2014/main" id="{2C8EEB27-9249-8B3A-C8C2-18F9DC4808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6805" y="762136"/>
            <a:ext cx="16733520" cy="223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2700" kern="1200">
              <a:solidFill>
                <a:prstClr val="white"/>
              </a:solidFill>
              <a:latin typeface="Bierstadt"/>
            </a:endParaRPr>
          </a:p>
        </p:txBody>
      </p:sp>
      <p:sp>
        <p:nvSpPr>
          <p:cNvPr id="13" name="Rectangle 12">
            <a:extLst>
              <a:ext uri="{FF2B5EF4-FFF2-40B4-BE49-F238E27FC236}">
                <a16:creationId xmlns:a16="http://schemas.microsoft.com/office/drawing/2014/main" id="{18482CAC-96FF-EBE5-E97D-0BE2B8A51E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1812" y="9449303"/>
            <a:ext cx="16733520" cy="6970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2700" kern="1200">
              <a:solidFill>
                <a:prstClr val="white"/>
              </a:solidFill>
              <a:latin typeface="Bierstadt"/>
            </a:endParaRPr>
          </a:p>
        </p:txBody>
      </p:sp>
      <p:graphicFrame>
        <p:nvGraphicFramePr>
          <p:cNvPr id="5" name="Content Placeholder 2">
            <a:extLst>
              <a:ext uri="{FF2B5EF4-FFF2-40B4-BE49-F238E27FC236}">
                <a16:creationId xmlns:a16="http://schemas.microsoft.com/office/drawing/2014/main" id="{80EF2F8F-8785-11EB-66A7-10BA1B995FD9}"/>
              </a:ext>
            </a:extLst>
          </p:cNvPr>
          <p:cNvGraphicFramePr>
            <a:graphicFrameLocks noGrp="1"/>
          </p:cNvGraphicFramePr>
          <p:nvPr>
            <p:ph idx="1"/>
          </p:nvPr>
        </p:nvGraphicFramePr>
        <p:xfrm>
          <a:off x="6583680" y="1467612"/>
          <a:ext cx="10959084" cy="75163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Google Shape;107;g33d0076228e_0_0" title="jz (2).jpg">
            <a:extLst>
              <a:ext uri="{FF2B5EF4-FFF2-40B4-BE49-F238E27FC236}">
                <a16:creationId xmlns:a16="http://schemas.microsoft.com/office/drawing/2014/main" id="{D921B82C-BF9A-CE93-611D-D24A61C79214}"/>
              </a:ext>
            </a:extLst>
          </p:cNvPr>
          <p:cNvPicPr preferRelativeResize="0"/>
          <p:nvPr/>
        </p:nvPicPr>
        <p:blipFill rotWithShape="1">
          <a:blip r:embed="rId7">
            <a:alphaModFix/>
          </a:blip>
          <a:srcRect t="14548" b="8599"/>
          <a:stretch/>
        </p:blipFill>
        <p:spPr>
          <a:xfrm>
            <a:off x="1160861" y="4727481"/>
            <a:ext cx="3150393" cy="4091907"/>
          </a:xfrm>
          <a:prstGeom prst="rect">
            <a:avLst/>
          </a:prstGeom>
          <a:noFill/>
          <a:ln>
            <a:noFill/>
          </a:ln>
        </p:spPr>
      </p:pic>
      <p:sp>
        <p:nvSpPr>
          <p:cNvPr id="7" name="Google Shape;118;g33d0076228e_0_70">
            <a:extLst>
              <a:ext uri="{FF2B5EF4-FFF2-40B4-BE49-F238E27FC236}">
                <a16:creationId xmlns:a16="http://schemas.microsoft.com/office/drawing/2014/main" id="{54531634-0657-5FD6-3E0C-2D1520705485}"/>
              </a:ext>
            </a:extLst>
          </p:cNvPr>
          <p:cNvSpPr/>
          <p:nvPr/>
        </p:nvSpPr>
        <p:spPr>
          <a:xfrm>
            <a:off x="16842807" y="8983980"/>
            <a:ext cx="1326762" cy="1467612"/>
          </a:xfrm>
          <a:custGeom>
            <a:avLst/>
            <a:gdLst/>
            <a:ahLst/>
            <a:cxnLst/>
            <a:rect l="l" t="t" r="r" b="b"/>
            <a:pathLst>
              <a:path w="1857692" h="1857692" extrusionOk="0">
                <a:moveTo>
                  <a:pt x="0" y="0"/>
                </a:moveTo>
                <a:lnTo>
                  <a:pt x="1857693" y="0"/>
                </a:lnTo>
                <a:lnTo>
                  <a:pt x="1857693" y="1857693"/>
                </a:lnTo>
                <a:lnTo>
                  <a:pt x="0" y="1857693"/>
                </a:lnTo>
                <a:lnTo>
                  <a:pt x="0" y="0"/>
                </a:lnTo>
                <a:close/>
              </a:path>
            </a:pathLst>
          </a:custGeom>
          <a:blipFill rotWithShape="1">
            <a:blip r:embed="rId8">
              <a:alphaModFix/>
            </a:blip>
            <a:stretch>
              <a:fillRect/>
            </a:stretch>
          </a:blipFill>
          <a:ln>
            <a:noFill/>
          </a:ln>
        </p:spPr>
        <p:txBody>
          <a:bodyPr spcFirstLastPara="1" wrap="square" lIns="91425" tIns="45701" rIns="91425" bIns="45701" anchor="t" anchorCtr="0">
            <a:noAutofit/>
          </a:bodyPr>
          <a:lstStyle/>
          <a:p>
            <a:pPr defTabSz="685800">
              <a:buSzPts val="1800"/>
            </a:pPr>
            <a:endParaRPr sz="1800" kern="1200">
              <a:latin typeface="Calibri"/>
              <a:ea typeface="Calibri"/>
              <a:cs typeface="Calibri"/>
              <a:sym typeface="Calibri"/>
            </a:endParaRPr>
          </a:p>
        </p:txBody>
      </p:sp>
    </p:spTree>
    <p:extLst>
      <p:ext uri="{BB962C8B-B14F-4D97-AF65-F5344CB8AC3E}">
        <p14:creationId xmlns:p14="http://schemas.microsoft.com/office/powerpoint/2010/main" val="31404813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3353EC6-94CE-FC90-B11A-AEAE350C41D9}"/>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5D22BD-7CF8-264D-4DCE-7836BF2707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2" y="1"/>
            <a:ext cx="18283428" cy="1028699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2700" kern="1200" dirty="0">
              <a:solidFill>
                <a:prstClr val="white"/>
              </a:solidFill>
              <a:latin typeface="Bierstadt"/>
            </a:endParaRPr>
          </a:p>
        </p:txBody>
      </p:sp>
      <p:sp>
        <p:nvSpPr>
          <p:cNvPr id="2" name="Title 1">
            <a:extLst>
              <a:ext uri="{FF2B5EF4-FFF2-40B4-BE49-F238E27FC236}">
                <a16:creationId xmlns:a16="http://schemas.microsoft.com/office/drawing/2014/main" id="{3A7335E0-A47F-44E0-86A0-30CAB5BFEC87}"/>
              </a:ext>
            </a:extLst>
          </p:cNvPr>
          <p:cNvSpPr>
            <a:spLocks noGrp="1"/>
          </p:cNvSpPr>
          <p:nvPr>
            <p:ph type="title"/>
          </p:nvPr>
        </p:nvSpPr>
        <p:spPr>
          <a:xfrm>
            <a:off x="781812" y="1467612"/>
            <a:ext cx="4732020" cy="6103620"/>
          </a:xfrm>
        </p:spPr>
        <p:txBody>
          <a:bodyPr>
            <a:normAutofit/>
          </a:bodyPr>
          <a:lstStyle/>
          <a:p>
            <a:r>
              <a:rPr lang="en-US" sz="6000"/>
              <a:t>Who is Jason Zygadlo?</a:t>
            </a:r>
          </a:p>
        </p:txBody>
      </p:sp>
      <p:sp>
        <p:nvSpPr>
          <p:cNvPr id="11" name="Rectangle 10">
            <a:extLst>
              <a:ext uri="{FF2B5EF4-FFF2-40B4-BE49-F238E27FC236}">
                <a16:creationId xmlns:a16="http://schemas.microsoft.com/office/drawing/2014/main" id="{E2AD1AAD-006D-BA58-B3CD-C80C04E2FB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6805" y="762136"/>
            <a:ext cx="16733520" cy="223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2700" kern="1200">
              <a:solidFill>
                <a:prstClr val="white"/>
              </a:solidFill>
              <a:latin typeface="Bierstadt"/>
            </a:endParaRPr>
          </a:p>
        </p:txBody>
      </p:sp>
      <p:sp>
        <p:nvSpPr>
          <p:cNvPr id="13" name="Rectangle 12">
            <a:extLst>
              <a:ext uri="{FF2B5EF4-FFF2-40B4-BE49-F238E27FC236}">
                <a16:creationId xmlns:a16="http://schemas.microsoft.com/office/drawing/2014/main" id="{EB62EC78-7435-9542-19F5-F36C0FC28B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1812" y="9449303"/>
            <a:ext cx="16733520" cy="6970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2700" kern="1200">
              <a:solidFill>
                <a:prstClr val="white"/>
              </a:solidFill>
              <a:latin typeface="Bierstadt"/>
            </a:endParaRPr>
          </a:p>
        </p:txBody>
      </p:sp>
      <p:graphicFrame>
        <p:nvGraphicFramePr>
          <p:cNvPr id="5" name="Content Placeholder 2">
            <a:extLst>
              <a:ext uri="{FF2B5EF4-FFF2-40B4-BE49-F238E27FC236}">
                <a16:creationId xmlns:a16="http://schemas.microsoft.com/office/drawing/2014/main" id="{1505D10F-274D-057F-B6F7-45019E3BD4A5}"/>
              </a:ext>
            </a:extLst>
          </p:cNvPr>
          <p:cNvGraphicFramePr>
            <a:graphicFrameLocks noGrp="1"/>
          </p:cNvGraphicFramePr>
          <p:nvPr>
            <p:ph idx="1"/>
          </p:nvPr>
        </p:nvGraphicFramePr>
        <p:xfrm>
          <a:off x="6583681" y="3498210"/>
          <a:ext cx="10831865" cy="578649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Google Shape;107;g33d0076228e_0_0" title="jz (2).jpg">
            <a:extLst>
              <a:ext uri="{FF2B5EF4-FFF2-40B4-BE49-F238E27FC236}">
                <a16:creationId xmlns:a16="http://schemas.microsoft.com/office/drawing/2014/main" id="{A3663BDD-91B2-0410-D280-CB2CB577F8C7}"/>
              </a:ext>
            </a:extLst>
          </p:cNvPr>
          <p:cNvPicPr preferRelativeResize="0"/>
          <p:nvPr/>
        </p:nvPicPr>
        <p:blipFill rotWithShape="1">
          <a:blip r:embed="rId7">
            <a:alphaModFix/>
          </a:blip>
          <a:srcRect t="14548" b="8599"/>
          <a:stretch/>
        </p:blipFill>
        <p:spPr>
          <a:xfrm>
            <a:off x="1160861" y="4727481"/>
            <a:ext cx="3150393" cy="4091907"/>
          </a:xfrm>
          <a:prstGeom prst="rect">
            <a:avLst/>
          </a:prstGeom>
          <a:noFill/>
          <a:ln>
            <a:noFill/>
          </a:ln>
        </p:spPr>
      </p:pic>
      <p:sp>
        <p:nvSpPr>
          <p:cNvPr id="7" name="Google Shape;118;g33d0076228e_0_70">
            <a:extLst>
              <a:ext uri="{FF2B5EF4-FFF2-40B4-BE49-F238E27FC236}">
                <a16:creationId xmlns:a16="http://schemas.microsoft.com/office/drawing/2014/main" id="{A9BF06DC-847E-3651-B4FC-58F534A58447}"/>
              </a:ext>
            </a:extLst>
          </p:cNvPr>
          <p:cNvSpPr/>
          <p:nvPr/>
        </p:nvSpPr>
        <p:spPr>
          <a:xfrm>
            <a:off x="16842807" y="8983980"/>
            <a:ext cx="1326762" cy="1467612"/>
          </a:xfrm>
          <a:custGeom>
            <a:avLst/>
            <a:gdLst/>
            <a:ahLst/>
            <a:cxnLst/>
            <a:rect l="l" t="t" r="r" b="b"/>
            <a:pathLst>
              <a:path w="1857692" h="1857692" extrusionOk="0">
                <a:moveTo>
                  <a:pt x="0" y="0"/>
                </a:moveTo>
                <a:lnTo>
                  <a:pt x="1857693" y="0"/>
                </a:lnTo>
                <a:lnTo>
                  <a:pt x="1857693" y="1857693"/>
                </a:lnTo>
                <a:lnTo>
                  <a:pt x="0" y="1857693"/>
                </a:lnTo>
                <a:lnTo>
                  <a:pt x="0" y="0"/>
                </a:lnTo>
                <a:close/>
              </a:path>
            </a:pathLst>
          </a:custGeom>
          <a:blipFill rotWithShape="1">
            <a:blip r:embed="rId8">
              <a:alphaModFix/>
            </a:blip>
            <a:stretch>
              <a:fillRect/>
            </a:stretch>
          </a:blipFill>
          <a:ln>
            <a:noFill/>
          </a:ln>
        </p:spPr>
        <p:txBody>
          <a:bodyPr spcFirstLastPara="1" wrap="square" lIns="91425" tIns="45701" rIns="91425" bIns="45701" anchor="t" anchorCtr="0">
            <a:noAutofit/>
          </a:bodyPr>
          <a:lstStyle/>
          <a:p>
            <a:pPr defTabSz="685800">
              <a:buSzPts val="1800"/>
            </a:pPr>
            <a:endParaRPr sz="1800" kern="1200">
              <a:latin typeface="Calibri"/>
              <a:ea typeface="Calibri"/>
              <a:cs typeface="Calibri"/>
              <a:sym typeface="Calibri"/>
            </a:endParaRPr>
          </a:p>
        </p:txBody>
      </p:sp>
      <p:pic>
        <p:nvPicPr>
          <p:cNvPr id="4" name="Picture 3">
            <a:extLst>
              <a:ext uri="{FF2B5EF4-FFF2-40B4-BE49-F238E27FC236}">
                <a16:creationId xmlns:a16="http://schemas.microsoft.com/office/drawing/2014/main" id="{3FA45B72-5909-D057-F529-39863B2BA6E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311253" y="1186134"/>
            <a:ext cx="2272427" cy="3626211"/>
          </a:xfrm>
          <a:prstGeom prst="rect">
            <a:avLst/>
          </a:prstGeom>
        </p:spPr>
      </p:pic>
    </p:spTree>
    <p:extLst>
      <p:ext uri="{BB962C8B-B14F-4D97-AF65-F5344CB8AC3E}">
        <p14:creationId xmlns:p14="http://schemas.microsoft.com/office/powerpoint/2010/main" val="27392357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Google Shape;113;g33d0076228e_0_70"/>
          <p:cNvSpPr txBox="1">
            <a:spLocks noGrp="1"/>
          </p:cNvSpPr>
          <p:nvPr>
            <p:ph type="title"/>
          </p:nvPr>
        </p:nvSpPr>
        <p:spPr>
          <a:xfrm>
            <a:off x="428625" y="875088"/>
            <a:ext cx="12344400" cy="1714500"/>
          </a:xfrm>
          <a:prstGeom prst="rect">
            <a:avLst/>
          </a:prstGeom>
        </p:spPr>
        <p:txBody>
          <a:bodyPr spcFirstLastPara="1" vert="horz" wrap="square" lIns="91425" tIns="45701" rIns="91425" bIns="45701" rtlCol="0" anchor="ctr" anchorCtr="0">
            <a:normAutofit/>
          </a:bodyPr>
          <a:lstStyle/>
          <a:p>
            <a:pPr algn="ctr">
              <a:spcBef>
                <a:spcPts val="0"/>
              </a:spcBef>
            </a:pPr>
            <a:r>
              <a:rPr lang="en-US" sz="4601" dirty="0">
                <a:solidFill>
                  <a:schemeClr val="dk2"/>
                </a:solidFill>
              </a:rPr>
              <a:t>It’s time to build…</a:t>
            </a:r>
            <a:endParaRPr sz="4601" dirty="0">
              <a:solidFill>
                <a:schemeClr val="dk2"/>
              </a:solidFill>
            </a:endParaRPr>
          </a:p>
        </p:txBody>
      </p:sp>
      <p:cxnSp>
        <p:nvCxnSpPr>
          <p:cNvPr id="114" name="Google Shape;114;g33d0076228e_0_70"/>
          <p:cNvCxnSpPr/>
          <p:nvPr/>
        </p:nvCxnSpPr>
        <p:spPr>
          <a:xfrm rot="10800000" flipH="1">
            <a:off x="0" y="1009800"/>
            <a:ext cx="3971400" cy="18900"/>
          </a:xfrm>
          <a:prstGeom prst="straightConnector1">
            <a:avLst/>
          </a:prstGeom>
          <a:noFill/>
          <a:ln w="38100" cap="flat" cmpd="sng">
            <a:solidFill>
              <a:srgbClr val="FBBE57"/>
            </a:solidFill>
            <a:prstDash val="solid"/>
            <a:round/>
            <a:headEnd type="none" w="sm" len="sm"/>
            <a:tailEnd type="none" w="sm" len="sm"/>
          </a:ln>
        </p:spPr>
      </p:cxnSp>
      <p:sp>
        <p:nvSpPr>
          <p:cNvPr id="115" name="Google Shape;115;g33d0076228e_0_70"/>
          <p:cNvSpPr txBox="1"/>
          <p:nvPr/>
        </p:nvSpPr>
        <p:spPr>
          <a:xfrm>
            <a:off x="714375" y="3083700"/>
            <a:ext cx="7429500" cy="690600"/>
          </a:xfrm>
          <a:prstGeom prst="rect">
            <a:avLst/>
          </a:prstGeom>
          <a:noFill/>
          <a:ln>
            <a:noFill/>
          </a:ln>
        </p:spPr>
        <p:txBody>
          <a:bodyPr spcFirstLastPara="1" wrap="square" lIns="91425" tIns="91425" rIns="91425" bIns="91425" anchor="t" anchorCtr="0">
            <a:noAutofit/>
          </a:bodyPr>
          <a:lstStyle/>
          <a:p>
            <a:pPr defTabSz="685800">
              <a:buClrTx/>
            </a:pPr>
            <a:r>
              <a:rPr lang="en-US" sz="10001" b="1" kern="1200" dirty="0">
                <a:solidFill>
                  <a:srgbClr val="0F5494"/>
                </a:solidFill>
                <a:latin typeface="Calibri"/>
                <a:ea typeface="Calibri"/>
                <a:cs typeface="Calibri"/>
                <a:sym typeface="Calibri"/>
              </a:rPr>
              <a:t>CONFIDENCE CREATIVITY</a:t>
            </a:r>
            <a:endParaRPr sz="10001" b="1" kern="1200" dirty="0">
              <a:solidFill>
                <a:srgbClr val="0F5494"/>
              </a:solidFill>
              <a:latin typeface="Calibri"/>
              <a:ea typeface="Calibri"/>
              <a:cs typeface="Calibri"/>
              <a:sym typeface="Calibri"/>
            </a:endParaRPr>
          </a:p>
        </p:txBody>
      </p:sp>
      <p:sp>
        <p:nvSpPr>
          <p:cNvPr id="116" name="Google Shape;116;g33d0076228e_0_70"/>
          <p:cNvSpPr txBox="1"/>
          <p:nvPr/>
        </p:nvSpPr>
        <p:spPr>
          <a:xfrm>
            <a:off x="863164" y="6235232"/>
            <a:ext cx="6947864" cy="3247141"/>
          </a:xfrm>
          <a:prstGeom prst="rect">
            <a:avLst/>
          </a:prstGeom>
          <a:noFill/>
          <a:ln>
            <a:noFill/>
          </a:ln>
        </p:spPr>
        <p:txBody>
          <a:bodyPr spcFirstLastPara="1" wrap="square" lIns="91425" tIns="91425" rIns="91425" bIns="91425" anchor="t" anchorCtr="0">
            <a:spAutoFit/>
          </a:bodyPr>
          <a:lstStyle/>
          <a:p>
            <a:pPr defTabSz="685800">
              <a:buClrTx/>
            </a:pPr>
            <a:r>
              <a:rPr lang="en-US" sz="9900" b="1" kern="1200" dirty="0">
                <a:solidFill>
                  <a:srgbClr val="FBBE57"/>
                </a:solidFill>
                <a:latin typeface="Calibri"/>
                <a:ea typeface="Calibri"/>
                <a:cs typeface="Calibri"/>
                <a:sym typeface="Calibri"/>
              </a:rPr>
              <a:t>CREDIBILITY</a:t>
            </a:r>
            <a:endParaRPr lang="en-US" sz="9900" kern="1200" dirty="0">
              <a:solidFill>
                <a:srgbClr val="FBBE57"/>
              </a:solidFill>
              <a:latin typeface="Bierstadt"/>
              <a:ea typeface="+mn-ea"/>
              <a:cs typeface="+mn-cs"/>
            </a:endParaRPr>
          </a:p>
          <a:p>
            <a:pPr defTabSz="685800">
              <a:buClrTx/>
            </a:pPr>
            <a:endParaRPr sz="10001" kern="1200" dirty="0">
              <a:solidFill>
                <a:srgbClr val="FBBE57"/>
              </a:solidFill>
              <a:latin typeface="Bierstadt"/>
              <a:ea typeface="+mn-ea"/>
              <a:cs typeface="+mn-cs"/>
            </a:endParaRPr>
          </a:p>
        </p:txBody>
      </p:sp>
      <p:sp>
        <p:nvSpPr>
          <p:cNvPr id="117" name="Google Shape;117;g33d0076228e_0_70"/>
          <p:cNvSpPr txBox="1"/>
          <p:nvPr/>
        </p:nvSpPr>
        <p:spPr>
          <a:xfrm>
            <a:off x="8143875" y="4762526"/>
            <a:ext cx="1762200" cy="1905000"/>
          </a:xfrm>
          <a:prstGeom prst="rect">
            <a:avLst/>
          </a:prstGeom>
          <a:noFill/>
          <a:ln>
            <a:noFill/>
          </a:ln>
        </p:spPr>
        <p:txBody>
          <a:bodyPr spcFirstLastPara="1" wrap="square" lIns="91425" tIns="91425" rIns="91425" bIns="91425" anchor="t" anchorCtr="0">
            <a:noAutofit/>
          </a:bodyPr>
          <a:lstStyle/>
          <a:p>
            <a:pPr defTabSz="685800">
              <a:buClrTx/>
            </a:pPr>
            <a:endParaRPr sz="10001" kern="1200" dirty="0">
              <a:solidFill>
                <a:srgbClr val="0F5494"/>
              </a:solidFill>
              <a:latin typeface="Calibri"/>
              <a:ea typeface="Calibri"/>
              <a:cs typeface="Calibri"/>
              <a:sym typeface="Calibri"/>
            </a:endParaRPr>
          </a:p>
        </p:txBody>
      </p:sp>
      <p:sp>
        <p:nvSpPr>
          <p:cNvPr id="118" name="Google Shape;118;g33d0076228e_0_70"/>
          <p:cNvSpPr/>
          <p:nvPr/>
        </p:nvSpPr>
        <p:spPr>
          <a:xfrm>
            <a:off x="16216003" y="8429309"/>
            <a:ext cx="1857692" cy="1857692"/>
          </a:xfrm>
          <a:custGeom>
            <a:avLst/>
            <a:gdLst/>
            <a:ahLst/>
            <a:cxnLst/>
            <a:rect l="l" t="t" r="r" b="b"/>
            <a:pathLst>
              <a:path w="1857692" h="1857692" extrusionOk="0">
                <a:moveTo>
                  <a:pt x="0" y="0"/>
                </a:moveTo>
                <a:lnTo>
                  <a:pt x="1857693" y="0"/>
                </a:lnTo>
                <a:lnTo>
                  <a:pt x="1857693" y="1857693"/>
                </a:lnTo>
                <a:lnTo>
                  <a:pt x="0" y="1857693"/>
                </a:lnTo>
                <a:lnTo>
                  <a:pt x="0" y="0"/>
                </a:lnTo>
                <a:close/>
              </a:path>
            </a:pathLst>
          </a:custGeom>
          <a:blipFill rotWithShape="1">
            <a:blip r:embed="rId3">
              <a:alphaModFix/>
            </a:blip>
            <a:stretch>
              <a:fillRect/>
            </a:stretch>
          </a:blipFill>
          <a:ln>
            <a:noFill/>
          </a:ln>
        </p:spPr>
        <p:txBody>
          <a:bodyPr spcFirstLastPara="1" wrap="square" lIns="91425" tIns="45701" rIns="91425" bIns="45701" anchor="t" anchorCtr="0">
            <a:noAutofit/>
          </a:bodyPr>
          <a:lstStyle/>
          <a:p>
            <a:pPr defTabSz="685800">
              <a:buSzPts val="1800"/>
            </a:pPr>
            <a:endParaRPr sz="1800" kern="1200">
              <a:latin typeface="Calibri"/>
              <a:ea typeface="Calibri"/>
              <a:cs typeface="Calibri"/>
              <a:sym typeface="Calibri"/>
            </a:endParaRPr>
          </a:p>
        </p:txBody>
      </p:sp>
      <p:sp>
        <p:nvSpPr>
          <p:cNvPr id="3" name="TextBox 2">
            <a:extLst>
              <a:ext uri="{FF2B5EF4-FFF2-40B4-BE49-F238E27FC236}">
                <a16:creationId xmlns:a16="http://schemas.microsoft.com/office/drawing/2014/main" id="{F2AE2A8F-CF40-7595-7176-B9DD1CC890EF}"/>
              </a:ext>
            </a:extLst>
          </p:cNvPr>
          <p:cNvSpPr txBox="1"/>
          <p:nvPr/>
        </p:nvSpPr>
        <p:spPr>
          <a:xfrm>
            <a:off x="4570952" y="4869647"/>
            <a:ext cx="9141903" cy="507831"/>
          </a:xfrm>
          <a:prstGeom prst="rect">
            <a:avLst/>
          </a:prstGeom>
          <a:noFill/>
        </p:spPr>
        <p:txBody>
          <a:bodyPr wrap="square">
            <a:spAutoFit/>
          </a:bodyPr>
          <a:lstStyle/>
          <a:p>
            <a:pPr defTabSz="685800">
              <a:buClrTx/>
            </a:pPr>
            <a:endParaRPr lang="en-US" sz="2700" kern="1200" dirty="0">
              <a:solidFill>
                <a:srgbClr val="FBBE57"/>
              </a:solidFill>
              <a:latin typeface="Bierstadt"/>
              <a:ea typeface="+mn-ea"/>
              <a:cs typeface="+mn-cs"/>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lumMod val="50000"/>
          </a:schemeClr>
        </a:solidFill>
        <a:effectLst/>
      </p:bgPr>
    </p:bg>
    <p:spTree>
      <p:nvGrpSpPr>
        <p:cNvPr id="1" name="Shape 119"/>
        <p:cNvGrpSpPr/>
        <p:nvPr/>
      </p:nvGrpSpPr>
      <p:grpSpPr>
        <a:xfrm>
          <a:off x="0" y="0"/>
          <a:ext cx="0" cy="0"/>
          <a:chOff x="0" y="0"/>
          <a:chExt cx="0" cy="0"/>
        </a:xfrm>
      </p:grpSpPr>
      <p:sp>
        <p:nvSpPr>
          <p:cNvPr id="13" name="Rectangle 12">
            <a:extLst>
              <a:ext uri="{FF2B5EF4-FFF2-40B4-BE49-F238E27FC236}">
                <a16:creationId xmlns:a16="http://schemas.microsoft.com/office/drawing/2014/main" id="{E7C3A497-7319-37D3-5724-8F1037B01B89}"/>
              </a:ext>
            </a:extLst>
          </p:cNvPr>
          <p:cNvSpPr>
            <a:spLocks/>
          </p:cNvSpPr>
          <p:nvPr/>
        </p:nvSpPr>
        <p:spPr>
          <a:xfrm>
            <a:off x="10381129" y="4308535"/>
            <a:ext cx="6293224" cy="3453372"/>
          </a:xfrm>
          <a:prstGeom prst="rect">
            <a:avLst/>
          </a:prstGeom>
          <a:solidFill>
            <a:schemeClr val="accent2">
              <a:lumMod val="50000"/>
            </a:schemeClr>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ITC Avant Garde Gothic Book" pitchFamily="50" charset="0"/>
            </a:endParaRPr>
          </a:p>
        </p:txBody>
      </p:sp>
      <p:pic>
        <p:nvPicPr>
          <p:cNvPr id="2" name="Picture 1">
            <a:extLst>
              <a:ext uri="{FF2B5EF4-FFF2-40B4-BE49-F238E27FC236}">
                <a16:creationId xmlns:a16="http://schemas.microsoft.com/office/drawing/2014/main" id="{3C9D8E69-DFC2-6FC0-60CE-3D341906CEEE}"/>
              </a:ext>
            </a:extLst>
          </p:cNvPr>
          <p:cNvPicPr>
            <a:picLocks noChangeAspect="1"/>
          </p:cNvPicPr>
          <p:nvPr/>
        </p:nvPicPr>
        <p:blipFill>
          <a:blip r:embed="rId3"/>
          <a:stretch>
            <a:fillRect/>
          </a:stretch>
        </p:blipFill>
        <p:spPr>
          <a:xfrm>
            <a:off x="10808782" y="4549600"/>
            <a:ext cx="5437918" cy="3021066"/>
          </a:xfrm>
          <a:prstGeom prst="rect">
            <a:avLst/>
          </a:prstGeom>
        </p:spPr>
      </p:pic>
      <p:grpSp>
        <p:nvGrpSpPr>
          <p:cNvPr id="120" name="Google Shape;120;p11"/>
          <p:cNvGrpSpPr/>
          <p:nvPr/>
        </p:nvGrpSpPr>
        <p:grpSpPr>
          <a:xfrm>
            <a:off x="661602" y="-710767"/>
            <a:ext cx="7714386" cy="11079983"/>
            <a:chOff x="0" y="-57150"/>
            <a:chExt cx="2251685" cy="3234040"/>
          </a:xfrm>
          <a:solidFill>
            <a:schemeClr val="tx1">
              <a:lumMod val="75000"/>
            </a:schemeClr>
          </a:solidFill>
        </p:grpSpPr>
        <p:sp>
          <p:nvSpPr>
            <p:cNvPr id="121" name="Google Shape;121;p11"/>
            <p:cNvSpPr/>
            <p:nvPr/>
          </p:nvSpPr>
          <p:spPr>
            <a:xfrm>
              <a:off x="0" y="0"/>
              <a:ext cx="2251685" cy="3176890"/>
            </a:xfrm>
            <a:custGeom>
              <a:avLst/>
              <a:gdLst/>
              <a:ahLst/>
              <a:cxnLst/>
              <a:rect l="l" t="t" r="r" b="b"/>
              <a:pathLst>
                <a:path w="2251685" h="3176890" extrusionOk="0">
                  <a:moveTo>
                    <a:pt x="0" y="0"/>
                  </a:moveTo>
                  <a:lnTo>
                    <a:pt x="2251685" y="0"/>
                  </a:lnTo>
                  <a:lnTo>
                    <a:pt x="2251685" y="3176890"/>
                  </a:lnTo>
                  <a:lnTo>
                    <a:pt x="0" y="3176890"/>
                  </a:lnTo>
                  <a:close/>
                </a:path>
              </a:pathLst>
            </a:custGeom>
            <a:grpFill/>
            <a:ln>
              <a:noFill/>
            </a:ln>
          </p:spPr>
          <p:txBody>
            <a:bodyPr/>
            <a:lstStyle/>
            <a:p>
              <a:endParaRPr lang="en-US" dirty="0">
                <a:latin typeface="ITC Avant Garde Gothic Book" pitchFamily="50" charset="0"/>
              </a:endParaRPr>
            </a:p>
          </p:txBody>
        </p:sp>
        <p:sp>
          <p:nvSpPr>
            <p:cNvPr id="122" name="Google Shape;122;p11"/>
            <p:cNvSpPr txBox="1"/>
            <p:nvPr/>
          </p:nvSpPr>
          <p:spPr>
            <a:xfrm>
              <a:off x="0" y="-57150"/>
              <a:ext cx="2251685" cy="3234040"/>
            </a:xfrm>
            <a:prstGeom prst="rect">
              <a:avLst/>
            </a:prstGeom>
            <a:grp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dirty="0">
                <a:solidFill>
                  <a:schemeClr val="dk1"/>
                </a:solidFill>
                <a:latin typeface="ITC Avant Garde Gothic Book" pitchFamily="50" charset="0"/>
                <a:ea typeface="Calibri"/>
                <a:cs typeface="Calibri"/>
                <a:sym typeface="Calibri"/>
              </a:endParaRPr>
            </a:p>
          </p:txBody>
        </p:sp>
      </p:grpSp>
      <p:cxnSp>
        <p:nvCxnSpPr>
          <p:cNvPr id="129" name="Google Shape;129;p11"/>
          <p:cNvCxnSpPr/>
          <p:nvPr/>
        </p:nvCxnSpPr>
        <p:spPr>
          <a:xfrm rot="10800000">
            <a:off x="-760663" y="9682095"/>
            <a:ext cx="19048663" cy="0"/>
          </a:xfrm>
          <a:prstGeom prst="straightConnector1">
            <a:avLst/>
          </a:prstGeom>
          <a:noFill/>
          <a:ln w="19050" cap="flat" cmpd="sng">
            <a:solidFill>
              <a:schemeClr val="accent2"/>
            </a:solidFill>
            <a:prstDash val="solid"/>
            <a:round/>
            <a:headEnd type="none" w="sm" len="sm"/>
            <a:tailEnd type="none" w="sm" len="sm"/>
          </a:ln>
        </p:spPr>
      </p:cxnSp>
      <p:cxnSp>
        <p:nvCxnSpPr>
          <p:cNvPr id="144" name="Google Shape;144;p11"/>
          <p:cNvCxnSpPr/>
          <p:nvPr/>
        </p:nvCxnSpPr>
        <p:spPr>
          <a:xfrm rot="10800000">
            <a:off x="1804754" y="0"/>
            <a:ext cx="0" cy="10713745"/>
          </a:xfrm>
          <a:prstGeom prst="straightConnector1">
            <a:avLst/>
          </a:prstGeom>
          <a:noFill/>
          <a:ln w="19050" cap="flat" cmpd="sng">
            <a:solidFill>
              <a:schemeClr val="accent2"/>
            </a:solidFill>
            <a:prstDash val="solid"/>
            <a:round/>
            <a:headEnd type="none" w="sm" len="sm"/>
            <a:tailEnd type="none" w="sm" len="sm"/>
          </a:ln>
        </p:spPr>
      </p:cxnSp>
      <p:pic>
        <p:nvPicPr>
          <p:cNvPr id="4" name="Picture 3" descr="A blue star with pointed points&#10;&#10;AI-generated content may be incorrect.">
            <a:extLst>
              <a:ext uri="{FF2B5EF4-FFF2-40B4-BE49-F238E27FC236}">
                <a16:creationId xmlns:a16="http://schemas.microsoft.com/office/drawing/2014/main" id="{34A190A4-2848-A117-0D94-CBD67DAA3B5A}"/>
              </a:ext>
            </a:extLst>
          </p:cNvPr>
          <p:cNvPicPr>
            <a:picLocks noChangeAspect="1"/>
          </p:cNvPicPr>
          <p:nvPr/>
        </p:nvPicPr>
        <p:blipFill>
          <a:blip r:embed="rId4"/>
          <a:stretch>
            <a:fillRect/>
          </a:stretch>
        </p:blipFill>
        <p:spPr>
          <a:xfrm>
            <a:off x="8349484" y="8891531"/>
            <a:ext cx="1623947" cy="1521073"/>
          </a:xfrm>
          <a:prstGeom prst="rect">
            <a:avLst/>
          </a:prstGeom>
        </p:spPr>
      </p:pic>
      <p:sp>
        <p:nvSpPr>
          <p:cNvPr id="14" name="Google Shape;131;p11">
            <a:extLst>
              <a:ext uri="{FF2B5EF4-FFF2-40B4-BE49-F238E27FC236}">
                <a16:creationId xmlns:a16="http://schemas.microsoft.com/office/drawing/2014/main" id="{828540CA-652B-302F-14BD-41443F001AA4}"/>
              </a:ext>
            </a:extLst>
          </p:cNvPr>
          <p:cNvSpPr txBox="1"/>
          <p:nvPr/>
        </p:nvSpPr>
        <p:spPr>
          <a:xfrm>
            <a:off x="10207853" y="1092424"/>
            <a:ext cx="6466500" cy="2523511"/>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None/>
            </a:pPr>
            <a:r>
              <a:rPr lang="en-US" sz="8199" b="0" i="0" u="none" strike="noStrike" cap="none" dirty="0">
                <a:solidFill>
                  <a:schemeClr val="accent3"/>
                </a:solidFill>
                <a:latin typeface="ITC Avant Garde Gothic Book" pitchFamily="50" charset="0"/>
                <a:ea typeface="Libre Franklin"/>
                <a:cs typeface="Libre Franklin"/>
                <a:sym typeface="Libre Franklin"/>
              </a:rPr>
              <a:t>Jason Zygadlo</a:t>
            </a:r>
            <a:endParaRPr dirty="0">
              <a:solidFill>
                <a:schemeClr val="accent3"/>
              </a:solidFill>
              <a:latin typeface="ITC Avant Garde Gothic Book" pitchFamily="50" charset="0"/>
            </a:endParaRPr>
          </a:p>
        </p:txBody>
      </p:sp>
      <p:pic>
        <p:nvPicPr>
          <p:cNvPr id="3" name="Picture 2" descr="A blue star with pointed points&#10;&#10;AI-generated content may be incorrect.">
            <a:extLst>
              <a:ext uri="{FF2B5EF4-FFF2-40B4-BE49-F238E27FC236}">
                <a16:creationId xmlns:a16="http://schemas.microsoft.com/office/drawing/2014/main" id="{765C78D5-6FA5-DC70-4BE1-6C9A34E7956B}"/>
              </a:ext>
            </a:extLst>
          </p:cNvPr>
          <p:cNvPicPr>
            <a:picLocks noChangeAspect="1"/>
          </p:cNvPicPr>
          <p:nvPr/>
        </p:nvPicPr>
        <p:blipFill>
          <a:blip r:embed="rId4"/>
          <a:stretch>
            <a:fillRect/>
          </a:stretch>
        </p:blipFill>
        <p:spPr>
          <a:xfrm>
            <a:off x="1019283" y="915762"/>
            <a:ext cx="1623947" cy="1521073"/>
          </a:xfrm>
          <a:prstGeom prst="rect">
            <a:avLst/>
          </a:prstGeom>
        </p:spPr>
      </p:pic>
      <p:sp>
        <p:nvSpPr>
          <p:cNvPr id="127" name="Google Shape;127;p11"/>
          <p:cNvSpPr/>
          <p:nvPr/>
        </p:nvSpPr>
        <p:spPr>
          <a:xfrm>
            <a:off x="7799719" y="-2083243"/>
            <a:ext cx="13803362" cy="13803362"/>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19050" cap="sq" cmpd="sng">
            <a:solidFill>
              <a:schemeClr val="accent2"/>
            </a:solidFill>
            <a:prstDash val="solid"/>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chemeClr val="accent2"/>
              </a:solidFill>
              <a:latin typeface="ITC Avant Garde Gothic Book" pitchFamily="50" charset="0"/>
            </a:endParaRPr>
          </a:p>
        </p:txBody>
      </p:sp>
      <p:sp>
        <p:nvSpPr>
          <p:cNvPr id="124" name="Google Shape;124;p11"/>
          <p:cNvSpPr/>
          <p:nvPr/>
        </p:nvSpPr>
        <p:spPr>
          <a:xfrm>
            <a:off x="212281" y="359329"/>
            <a:ext cx="8588493" cy="8588497"/>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19050" cap="sq" cmpd="sng">
            <a:solidFill>
              <a:schemeClr val="accent2"/>
            </a:solidFill>
            <a:prstDash val="solid"/>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ITC Avant Garde Gothic Book" pitchFamily="50" charset="0"/>
            </a:endParaRPr>
          </a:p>
        </p:txBody>
      </p:sp>
      <p:pic>
        <p:nvPicPr>
          <p:cNvPr id="15" name="Picture 14" descr="A person in a suit&#10;&#10;AI-generated content may be incorrect.">
            <a:extLst>
              <a:ext uri="{FF2B5EF4-FFF2-40B4-BE49-F238E27FC236}">
                <a16:creationId xmlns:a16="http://schemas.microsoft.com/office/drawing/2014/main" id="{9C4A669E-1DD7-C8AC-7D61-88AC8E8425CE}"/>
              </a:ext>
            </a:extLst>
          </p:cNvPr>
          <p:cNvPicPr>
            <a:picLocks noChangeAspect="1"/>
          </p:cNvPicPr>
          <p:nvPr/>
        </p:nvPicPr>
        <p:blipFill>
          <a:blip r:embed="rId5"/>
          <a:stretch>
            <a:fillRect/>
          </a:stretch>
        </p:blipFill>
        <p:spPr>
          <a:xfrm>
            <a:off x="1545315" y="654068"/>
            <a:ext cx="6241600" cy="9790745"/>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AE0FFB-9705-1AD0-B233-90F0CD22960E}"/>
              </a:ext>
            </a:extLst>
          </p:cNvPr>
          <p:cNvSpPr>
            <a:spLocks noGrp="1"/>
          </p:cNvSpPr>
          <p:nvPr>
            <p:ph type="title"/>
          </p:nvPr>
        </p:nvSpPr>
        <p:spPr/>
        <p:txBody>
          <a:bodyPr/>
          <a:lstStyle/>
          <a:p>
            <a:r>
              <a:rPr lang="en-US" dirty="0"/>
              <a:t>The Memorable Approach To My Job Pursuit That Changed Everything</a:t>
            </a:r>
          </a:p>
        </p:txBody>
      </p:sp>
      <p:sp>
        <p:nvSpPr>
          <p:cNvPr id="3" name="Content Placeholder 2">
            <a:extLst>
              <a:ext uri="{FF2B5EF4-FFF2-40B4-BE49-F238E27FC236}">
                <a16:creationId xmlns:a16="http://schemas.microsoft.com/office/drawing/2014/main" id="{B88BB2FF-52D5-CA94-A1AD-0D6CD18F9800}"/>
              </a:ext>
            </a:extLst>
          </p:cNvPr>
          <p:cNvSpPr>
            <a:spLocks noGrp="1"/>
          </p:cNvSpPr>
          <p:nvPr>
            <p:ph idx="1"/>
          </p:nvPr>
        </p:nvSpPr>
        <p:spPr/>
        <p:txBody>
          <a:bodyPr/>
          <a:lstStyle/>
          <a:p>
            <a:endParaRPr lang="en-US" dirty="0"/>
          </a:p>
          <a:p>
            <a:endParaRPr lang="en-US" dirty="0"/>
          </a:p>
          <a:p>
            <a:r>
              <a:rPr lang="en-US" sz="7200" dirty="0"/>
              <a:t>Pharmaceuticals</a:t>
            </a:r>
          </a:p>
          <a:p>
            <a:endParaRPr lang="en-US" sz="7200" dirty="0"/>
          </a:p>
          <a:p>
            <a:r>
              <a:rPr lang="en-US" sz="7200" dirty="0"/>
              <a:t>Medical Devices</a:t>
            </a:r>
          </a:p>
        </p:txBody>
      </p:sp>
    </p:spTree>
    <p:extLst>
      <p:ext uri="{BB962C8B-B14F-4D97-AF65-F5344CB8AC3E}">
        <p14:creationId xmlns:p14="http://schemas.microsoft.com/office/powerpoint/2010/main" val="26962680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E10BDB4-64F2-477D-A03B-9F8352D5E0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8283428" cy="1028699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2700" kern="1200" dirty="0">
              <a:solidFill>
                <a:prstClr val="white"/>
              </a:solidFill>
              <a:latin typeface="Bierstadt"/>
            </a:endParaRPr>
          </a:p>
        </p:txBody>
      </p:sp>
      <p:sp>
        <p:nvSpPr>
          <p:cNvPr id="2" name="Title 1">
            <a:extLst>
              <a:ext uri="{FF2B5EF4-FFF2-40B4-BE49-F238E27FC236}">
                <a16:creationId xmlns:a16="http://schemas.microsoft.com/office/drawing/2014/main" id="{D1DEBD28-656E-E300-CDEC-D61EC0C944CF}"/>
              </a:ext>
            </a:extLst>
          </p:cNvPr>
          <p:cNvSpPr>
            <a:spLocks noGrp="1"/>
          </p:cNvSpPr>
          <p:nvPr>
            <p:ph type="title"/>
          </p:nvPr>
        </p:nvSpPr>
        <p:spPr>
          <a:xfrm>
            <a:off x="781812" y="1467612"/>
            <a:ext cx="9450324" cy="1988820"/>
          </a:xfrm>
        </p:spPr>
        <p:txBody>
          <a:bodyPr>
            <a:normAutofit/>
          </a:bodyPr>
          <a:lstStyle/>
          <a:p>
            <a:pPr>
              <a:lnSpc>
                <a:spcPct val="90000"/>
              </a:lnSpc>
            </a:pPr>
            <a:r>
              <a:rPr lang="en-US" dirty="0"/>
              <a:t>Building Confidence and Credibility </a:t>
            </a:r>
            <a:endParaRPr lang="en-US"/>
          </a:p>
        </p:txBody>
      </p:sp>
      <p:sp>
        <p:nvSpPr>
          <p:cNvPr id="12" name="Rectangle 11">
            <a:extLst>
              <a:ext uri="{FF2B5EF4-FFF2-40B4-BE49-F238E27FC236}">
                <a16:creationId xmlns:a16="http://schemas.microsoft.com/office/drawing/2014/main" id="{887F59F2-5FBC-40CD-AD35-376AECE49E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6802" y="762136"/>
            <a:ext cx="9422892" cy="223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2700" kern="1200">
              <a:solidFill>
                <a:prstClr val="white"/>
              </a:solidFill>
              <a:latin typeface="Bierstadt"/>
            </a:endParaRPr>
          </a:p>
        </p:txBody>
      </p:sp>
      <p:sp>
        <p:nvSpPr>
          <p:cNvPr id="14" name="Rectangle 13">
            <a:extLst>
              <a:ext uri="{FF2B5EF4-FFF2-40B4-BE49-F238E27FC236}">
                <a16:creationId xmlns:a16="http://schemas.microsoft.com/office/drawing/2014/main" id="{7271C494-8107-3D61-D611-4FBC7C22A2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70418" y="917476"/>
            <a:ext cx="6240780" cy="685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buClrTx/>
              <a:defRPr/>
            </a:pPr>
            <a:endParaRPr lang="en-US" sz="2700" kern="1200">
              <a:solidFill>
                <a:prstClr val="white"/>
              </a:solidFill>
              <a:latin typeface="Bierstadt"/>
            </a:endParaRPr>
          </a:p>
        </p:txBody>
      </p:sp>
      <p:pic>
        <p:nvPicPr>
          <p:cNvPr id="7" name="Graphic 6" descr="Business Growth">
            <a:extLst>
              <a:ext uri="{FF2B5EF4-FFF2-40B4-BE49-F238E27FC236}">
                <a16:creationId xmlns:a16="http://schemas.microsoft.com/office/drawing/2014/main" id="{F4C006B0-D1C6-C708-637F-34382C349E3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76801" y="3644537"/>
            <a:ext cx="5874470" cy="5874470"/>
          </a:xfrm>
          <a:prstGeom prst="rect">
            <a:avLst/>
          </a:prstGeom>
        </p:spPr>
      </p:pic>
      <p:sp>
        <p:nvSpPr>
          <p:cNvPr id="3" name="Content Placeholder 2">
            <a:extLst>
              <a:ext uri="{FF2B5EF4-FFF2-40B4-BE49-F238E27FC236}">
                <a16:creationId xmlns:a16="http://schemas.microsoft.com/office/drawing/2014/main" id="{77092939-3AB1-3BD2-4FF0-CF6A211B2A7D}"/>
              </a:ext>
            </a:extLst>
          </p:cNvPr>
          <p:cNvSpPr>
            <a:spLocks noGrp="1"/>
          </p:cNvSpPr>
          <p:nvPr>
            <p:ph idx="1"/>
          </p:nvPr>
        </p:nvSpPr>
        <p:spPr>
          <a:xfrm>
            <a:off x="11260836" y="1632204"/>
            <a:ext cx="6240780" cy="7886700"/>
          </a:xfrm>
        </p:spPr>
        <p:txBody>
          <a:bodyPr>
            <a:normAutofit lnSpcReduction="10000"/>
          </a:bodyPr>
          <a:lstStyle/>
          <a:p>
            <a:pPr marL="0" indent="0">
              <a:buNone/>
            </a:pPr>
            <a:r>
              <a:rPr lang="en-US" sz="4200" b="1" dirty="0"/>
              <a:t>Journal of Applied Psychology</a:t>
            </a:r>
            <a:r>
              <a:rPr lang="en-US" sz="4200" dirty="0"/>
              <a:t>: </a:t>
            </a:r>
          </a:p>
          <a:p>
            <a:pPr marL="0" indent="0">
              <a:buNone/>
            </a:pPr>
            <a:r>
              <a:rPr lang="en-US" sz="4200" dirty="0"/>
              <a:t>Job candidates who displayed higher confidence during interviews were significantly more likely to be hired, even when their actual competence was the same as less confident applicants.</a:t>
            </a:r>
          </a:p>
        </p:txBody>
      </p:sp>
      <p:sp>
        <p:nvSpPr>
          <p:cNvPr id="4" name="Google Shape;118;g33d0076228e_0_70">
            <a:extLst>
              <a:ext uri="{FF2B5EF4-FFF2-40B4-BE49-F238E27FC236}">
                <a16:creationId xmlns:a16="http://schemas.microsoft.com/office/drawing/2014/main" id="{15711B48-E103-C269-3652-9382D28B7BAB}"/>
              </a:ext>
            </a:extLst>
          </p:cNvPr>
          <p:cNvSpPr/>
          <p:nvPr/>
        </p:nvSpPr>
        <p:spPr>
          <a:xfrm>
            <a:off x="16216003" y="8429309"/>
            <a:ext cx="1857692" cy="1857692"/>
          </a:xfrm>
          <a:custGeom>
            <a:avLst/>
            <a:gdLst/>
            <a:ahLst/>
            <a:cxnLst/>
            <a:rect l="l" t="t" r="r" b="b"/>
            <a:pathLst>
              <a:path w="1857692" h="1857692" extrusionOk="0">
                <a:moveTo>
                  <a:pt x="0" y="0"/>
                </a:moveTo>
                <a:lnTo>
                  <a:pt x="1857693" y="0"/>
                </a:lnTo>
                <a:lnTo>
                  <a:pt x="1857693" y="1857693"/>
                </a:lnTo>
                <a:lnTo>
                  <a:pt x="0" y="1857693"/>
                </a:lnTo>
                <a:lnTo>
                  <a:pt x="0" y="0"/>
                </a:lnTo>
                <a:close/>
              </a:path>
            </a:pathLst>
          </a:custGeom>
          <a:blipFill rotWithShape="1">
            <a:blip r:embed="rId4">
              <a:alphaModFix/>
            </a:blip>
            <a:stretch>
              <a:fillRect/>
            </a:stretch>
          </a:blipFill>
          <a:ln>
            <a:noFill/>
          </a:ln>
        </p:spPr>
        <p:txBody>
          <a:bodyPr spcFirstLastPara="1" wrap="square" lIns="91425" tIns="45701" rIns="91425" bIns="45701" anchor="t" anchorCtr="0">
            <a:noAutofit/>
          </a:bodyPr>
          <a:lstStyle/>
          <a:p>
            <a:pPr defTabSz="685800">
              <a:buSzPts val="1800"/>
            </a:pPr>
            <a:endParaRPr sz="1800" kern="1200">
              <a:latin typeface="Calibri"/>
              <a:ea typeface="Calibri"/>
              <a:cs typeface="Calibri"/>
              <a:sym typeface="Calibri"/>
            </a:endParaRPr>
          </a:p>
        </p:txBody>
      </p:sp>
    </p:spTree>
    <p:extLst>
      <p:ext uri="{BB962C8B-B14F-4D97-AF65-F5344CB8AC3E}">
        <p14:creationId xmlns:p14="http://schemas.microsoft.com/office/powerpoint/2010/main" val="18609885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AE0AD9-43B1-4059-BD54-A14AF50A2899}"/>
              </a:ext>
            </a:extLst>
          </p:cNvPr>
          <p:cNvSpPr>
            <a:spLocks noGrp="1"/>
          </p:cNvSpPr>
          <p:nvPr>
            <p:ph type="title"/>
          </p:nvPr>
        </p:nvSpPr>
        <p:spPr/>
        <p:txBody>
          <a:bodyPr/>
          <a:lstStyle/>
          <a:p>
            <a:r>
              <a:rPr lang="en-US" dirty="0"/>
              <a:t>How Do You Build Confidence and Credibility?</a:t>
            </a:r>
          </a:p>
        </p:txBody>
      </p:sp>
      <p:sp>
        <p:nvSpPr>
          <p:cNvPr id="3" name="Content Placeholder 2">
            <a:extLst>
              <a:ext uri="{FF2B5EF4-FFF2-40B4-BE49-F238E27FC236}">
                <a16:creationId xmlns:a16="http://schemas.microsoft.com/office/drawing/2014/main" id="{D34953D6-220F-C045-2CA6-056674ADDF02}"/>
              </a:ext>
            </a:extLst>
          </p:cNvPr>
          <p:cNvSpPr>
            <a:spLocks noGrp="1"/>
          </p:cNvSpPr>
          <p:nvPr>
            <p:ph idx="1"/>
          </p:nvPr>
        </p:nvSpPr>
        <p:spPr/>
        <p:txBody>
          <a:bodyPr>
            <a:noAutofit/>
          </a:bodyPr>
          <a:lstStyle/>
          <a:p>
            <a:r>
              <a:rPr lang="en-US" sz="3600" dirty="0"/>
              <a:t>Be Prepared</a:t>
            </a:r>
          </a:p>
          <a:p>
            <a:pPr lvl="1"/>
            <a:r>
              <a:rPr lang="en-US" sz="3600" dirty="0"/>
              <a:t>Study the company</a:t>
            </a:r>
          </a:p>
          <a:p>
            <a:pPr lvl="1"/>
            <a:r>
              <a:rPr lang="en-US" sz="3600" dirty="0"/>
              <a:t>Practice questions</a:t>
            </a:r>
          </a:p>
          <a:p>
            <a:pPr lvl="1"/>
            <a:r>
              <a:rPr lang="en-US" sz="3600" dirty="0"/>
              <a:t>Have questions drafted</a:t>
            </a:r>
          </a:p>
          <a:p>
            <a:pPr lvl="1"/>
            <a:r>
              <a:rPr lang="en-US" sz="3600" dirty="0"/>
              <a:t>Know how to close the interview</a:t>
            </a:r>
          </a:p>
          <a:p>
            <a:pPr lvl="1"/>
            <a:r>
              <a:rPr lang="en-US" sz="3600" dirty="0"/>
              <a:t>Be able to back up what you talk about</a:t>
            </a:r>
          </a:p>
          <a:p>
            <a:r>
              <a:rPr lang="en-US" sz="3600" dirty="0"/>
              <a:t>Know yourself and your interviewer</a:t>
            </a:r>
          </a:p>
          <a:p>
            <a:r>
              <a:rPr lang="en-US" sz="3600" dirty="0"/>
              <a:t>Be yourself!</a:t>
            </a:r>
          </a:p>
        </p:txBody>
      </p:sp>
      <p:sp>
        <p:nvSpPr>
          <p:cNvPr id="4" name="Google Shape;118;g33d0076228e_0_70">
            <a:extLst>
              <a:ext uri="{FF2B5EF4-FFF2-40B4-BE49-F238E27FC236}">
                <a16:creationId xmlns:a16="http://schemas.microsoft.com/office/drawing/2014/main" id="{91ACAC28-9448-5CC8-65BD-E56DB1D45D49}"/>
              </a:ext>
            </a:extLst>
          </p:cNvPr>
          <p:cNvSpPr/>
          <p:nvPr/>
        </p:nvSpPr>
        <p:spPr>
          <a:xfrm>
            <a:off x="16842807" y="8983980"/>
            <a:ext cx="1326762" cy="1467612"/>
          </a:xfrm>
          <a:custGeom>
            <a:avLst/>
            <a:gdLst/>
            <a:ahLst/>
            <a:cxnLst/>
            <a:rect l="l" t="t" r="r" b="b"/>
            <a:pathLst>
              <a:path w="1857692" h="1857692" extrusionOk="0">
                <a:moveTo>
                  <a:pt x="0" y="0"/>
                </a:moveTo>
                <a:lnTo>
                  <a:pt x="1857693" y="0"/>
                </a:lnTo>
                <a:lnTo>
                  <a:pt x="1857693" y="1857693"/>
                </a:lnTo>
                <a:lnTo>
                  <a:pt x="0" y="1857693"/>
                </a:lnTo>
                <a:lnTo>
                  <a:pt x="0" y="0"/>
                </a:lnTo>
                <a:close/>
              </a:path>
            </a:pathLst>
          </a:custGeom>
          <a:blipFill rotWithShape="1">
            <a:blip r:embed="rId2">
              <a:alphaModFix/>
            </a:blip>
            <a:stretch>
              <a:fillRect/>
            </a:stretch>
          </a:blipFill>
          <a:ln>
            <a:noFill/>
          </a:ln>
        </p:spPr>
        <p:txBody>
          <a:bodyPr spcFirstLastPara="1" wrap="square" lIns="91425" tIns="45701" rIns="91425" bIns="45701" anchor="t" anchorCtr="0">
            <a:noAutofit/>
          </a:bodyPr>
          <a:lstStyle/>
          <a:p>
            <a:pPr defTabSz="685800">
              <a:buSzPts val="1800"/>
            </a:pPr>
            <a:endParaRPr sz="1800" kern="1200">
              <a:latin typeface="Calibri"/>
              <a:ea typeface="Calibri"/>
              <a:cs typeface="Calibri"/>
              <a:sym typeface="Calibri"/>
            </a:endParaRPr>
          </a:p>
        </p:txBody>
      </p:sp>
    </p:spTree>
    <p:extLst>
      <p:ext uri="{BB962C8B-B14F-4D97-AF65-F5344CB8AC3E}">
        <p14:creationId xmlns:p14="http://schemas.microsoft.com/office/powerpoint/2010/main" val="11517616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Freeform: Shape 28">
            <a:extLst>
              <a:ext uri="{FF2B5EF4-FFF2-40B4-BE49-F238E27FC236}">
                <a16:creationId xmlns:a16="http://schemas.microsoft.com/office/drawing/2014/main" id="{774A975B-A886-5202-0489-6965514A0D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6804" y="762136"/>
            <a:ext cx="16729821" cy="223919"/>
          </a:xfrm>
          <a:custGeom>
            <a:avLst/>
            <a:gdLst>
              <a:gd name="connsiteX0" fmla="*/ 0 w 8085002"/>
              <a:gd name="connsiteY0" fmla="*/ 0 h 149279"/>
              <a:gd name="connsiteX1" fmla="*/ 8085002 w 8085002"/>
              <a:gd name="connsiteY1" fmla="*/ 0 h 149279"/>
              <a:gd name="connsiteX2" fmla="*/ 8085002 w 8085002"/>
              <a:gd name="connsiteY2" fmla="*/ 149279 h 149279"/>
              <a:gd name="connsiteX3" fmla="*/ 0 w 8085002"/>
              <a:gd name="connsiteY3" fmla="*/ 149279 h 149279"/>
            </a:gdLst>
            <a:ahLst/>
            <a:cxnLst>
              <a:cxn ang="0">
                <a:pos x="connsiteX0" y="connsiteY0"/>
              </a:cxn>
              <a:cxn ang="0">
                <a:pos x="connsiteX1" y="connsiteY1"/>
              </a:cxn>
              <a:cxn ang="0">
                <a:pos x="connsiteX2" y="connsiteY2"/>
              </a:cxn>
              <a:cxn ang="0">
                <a:pos x="connsiteX3" y="connsiteY3"/>
              </a:cxn>
            </a:cxnLst>
            <a:rect l="l" t="t" r="r" b="b"/>
            <a:pathLst>
              <a:path w="8085002" h="149279">
                <a:moveTo>
                  <a:pt x="0" y="0"/>
                </a:moveTo>
                <a:lnTo>
                  <a:pt x="8085002" y="0"/>
                </a:lnTo>
                <a:lnTo>
                  <a:pt x="8085002" y="149279"/>
                </a:lnTo>
                <a:lnTo>
                  <a:pt x="0" y="14927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buClrTx/>
            </a:pPr>
            <a:endParaRPr lang="en-US" sz="2700" kern="1200">
              <a:solidFill>
                <a:prstClr val="white"/>
              </a:solidFill>
              <a:latin typeface="Bierstadt"/>
            </a:endParaRPr>
          </a:p>
        </p:txBody>
      </p:sp>
      <p:sp>
        <p:nvSpPr>
          <p:cNvPr id="31" name="Freeform: Shape 30">
            <a:extLst>
              <a:ext uri="{FF2B5EF4-FFF2-40B4-BE49-F238E27FC236}">
                <a16:creationId xmlns:a16="http://schemas.microsoft.com/office/drawing/2014/main" id="{EA67E988-5919-57BB-C7DE-D3EAD38A30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6805" y="9314888"/>
            <a:ext cx="16733520" cy="68579"/>
          </a:xfrm>
          <a:custGeom>
            <a:avLst/>
            <a:gdLst/>
            <a:ahLst/>
            <a:cxnLst/>
            <a:rect l="l" t="t" r="r" b="b"/>
            <a:pathLst>
              <a:path w="8715708" h="45719">
                <a:moveTo>
                  <a:pt x="0" y="0"/>
                </a:moveTo>
                <a:lnTo>
                  <a:pt x="3694525" y="0"/>
                </a:lnTo>
                <a:lnTo>
                  <a:pt x="5021183" y="0"/>
                </a:lnTo>
                <a:lnTo>
                  <a:pt x="8715708" y="0"/>
                </a:lnTo>
                <a:lnTo>
                  <a:pt x="8715708" y="45719"/>
                </a:lnTo>
                <a:lnTo>
                  <a:pt x="5021183" y="45719"/>
                </a:lnTo>
                <a:lnTo>
                  <a:pt x="3694525" y="45719"/>
                </a:lnTo>
                <a:lnTo>
                  <a:pt x="0" y="4571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buClrTx/>
            </a:pPr>
            <a:endParaRPr lang="en-US" sz="2700" kern="1200">
              <a:solidFill>
                <a:prstClr val="white"/>
              </a:solidFill>
              <a:latin typeface="Bierstadt"/>
            </a:endParaRPr>
          </a:p>
        </p:txBody>
      </p:sp>
      <p:sp useBgFill="1">
        <p:nvSpPr>
          <p:cNvPr id="33" name="Rectangle 32">
            <a:extLst>
              <a:ext uri="{FF2B5EF4-FFF2-40B4-BE49-F238E27FC236}">
                <a16:creationId xmlns:a16="http://schemas.microsoft.com/office/drawing/2014/main" id="{FAF3766F-DEF3-4802-BB0D-7A18EDD970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8283428" cy="1028699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2700" kern="1200" dirty="0">
              <a:solidFill>
                <a:prstClr val="white"/>
              </a:solidFill>
              <a:latin typeface="Bierstadt"/>
            </a:endParaRPr>
          </a:p>
        </p:txBody>
      </p:sp>
      <p:sp>
        <p:nvSpPr>
          <p:cNvPr id="2" name="Title 1">
            <a:extLst>
              <a:ext uri="{FF2B5EF4-FFF2-40B4-BE49-F238E27FC236}">
                <a16:creationId xmlns:a16="http://schemas.microsoft.com/office/drawing/2014/main" id="{5B5A9F68-03D0-CE0E-14EF-973C80B0FEF0}"/>
              </a:ext>
            </a:extLst>
          </p:cNvPr>
          <p:cNvSpPr>
            <a:spLocks noGrp="1"/>
          </p:cNvSpPr>
          <p:nvPr>
            <p:ph type="title"/>
          </p:nvPr>
        </p:nvSpPr>
        <p:spPr>
          <a:xfrm>
            <a:off x="776805" y="1467612"/>
            <a:ext cx="5571744" cy="3675888"/>
          </a:xfrm>
        </p:spPr>
        <p:txBody>
          <a:bodyPr vert="horz" lIns="137160" tIns="68580" rIns="137160" bIns="68580" rtlCol="0" anchor="t">
            <a:normAutofit fontScale="90000"/>
          </a:bodyPr>
          <a:lstStyle/>
          <a:p>
            <a:pPr>
              <a:lnSpc>
                <a:spcPct val="90000"/>
              </a:lnSpc>
            </a:pPr>
            <a:r>
              <a:rPr lang="en-US" sz="4500" dirty="0">
                <a:solidFill>
                  <a:schemeClr val="tx2"/>
                </a:solidFill>
              </a:rPr>
              <a:t>Most Importantly: You need to find a way to break out from the sea of sameness…Creativity</a:t>
            </a:r>
          </a:p>
        </p:txBody>
      </p:sp>
      <p:sp>
        <p:nvSpPr>
          <p:cNvPr id="35" name="Rectangle 34">
            <a:extLst>
              <a:ext uri="{FF2B5EF4-FFF2-40B4-BE49-F238E27FC236}">
                <a16:creationId xmlns:a16="http://schemas.microsoft.com/office/drawing/2014/main" id="{D91952F0-771E-D2ED-C333-EEED6708B8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6807" y="762136"/>
            <a:ext cx="5199636" cy="223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2700" kern="1200">
              <a:solidFill>
                <a:prstClr val="white"/>
              </a:solidFill>
              <a:latin typeface="Bierstadt"/>
            </a:endParaRPr>
          </a:p>
        </p:txBody>
      </p:sp>
      <p:pic>
        <p:nvPicPr>
          <p:cNvPr id="4" name="Picture 2" descr="Brett Fish">
            <a:extLst>
              <a:ext uri="{FF2B5EF4-FFF2-40B4-BE49-F238E27FC236}">
                <a16:creationId xmlns:a16="http://schemas.microsoft.com/office/drawing/2014/main" id="{7E00958C-A6A1-22FF-93EA-8266020BDB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5242" r="1481"/>
          <a:stretch>
            <a:fillRect/>
          </a:stretch>
        </p:blipFill>
        <p:spPr bwMode="auto">
          <a:xfrm>
            <a:off x="6348549" y="1237652"/>
            <a:ext cx="11157639" cy="7960053"/>
          </a:xfrm>
          <a:prstGeom prst="rect">
            <a:avLst/>
          </a:prstGeom>
          <a:noFill/>
          <a:extLst>
            <a:ext uri="{909E8E84-426E-40DD-AFC4-6F175D3DCCD1}">
              <a14:hiddenFill xmlns:a14="http://schemas.microsoft.com/office/drawing/2010/main">
                <a:solidFill>
                  <a:srgbClr val="FFFFFF"/>
                </a:solidFill>
              </a14:hiddenFill>
            </a:ext>
          </a:extLst>
        </p:spPr>
      </p:pic>
      <p:sp>
        <p:nvSpPr>
          <p:cNvPr id="37" name="Rectangle 36">
            <a:extLst>
              <a:ext uri="{FF2B5EF4-FFF2-40B4-BE49-F238E27FC236}">
                <a16:creationId xmlns:a16="http://schemas.microsoft.com/office/drawing/2014/main" id="{3FB6D83C-2377-9CAD-A991-9E0B6AF250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1813" y="9449303"/>
            <a:ext cx="5198522" cy="6970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buClrTx/>
              <a:defRPr/>
            </a:pPr>
            <a:endParaRPr lang="en-US" sz="2700" kern="1200">
              <a:solidFill>
                <a:prstClr val="white"/>
              </a:solidFill>
              <a:latin typeface="Bierstadt"/>
            </a:endParaRPr>
          </a:p>
        </p:txBody>
      </p:sp>
      <p:sp>
        <p:nvSpPr>
          <p:cNvPr id="6" name="Google Shape;118;g33d0076228e_0_70">
            <a:extLst>
              <a:ext uri="{FF2B5EF4-FFF2-40B4-BE49-F238E27FC236}">
                <a16:creationId xmlns:a16="http://schemas.microsoft.com/office/drawing/2014/main" id="{208E67EA-68CA-B323-0116-56E16227A767}"/>
              </a:ext>
            </a:extLst>
          </p:cNvPr>
          <p:cNvSpPr/>
          <p:nvPr/>
        </p:nvSpPr>
        <p:spPr>
          <a:xfrm>
            <a:off x="16842807" y="8983980"/>
            <a:ext cx="1326762" cy="1467612"/>
          </a:xfrm>
          <a:custGeom>
            <a:avLst/>
            <a:gdLst/>
            <a:ahLst/>
            <a:cxnLst/>
            <a:rect l="l" t="t" r="r" b="b"/>
            <a:pathLst>
              <a:path w="1857692" h="1857692" extrusionOk="0">
                <a:moveTo>
                  <a:pt x="0" y="0"/>
                </a:moveTo>
                <a:lnTo>
                  <a:pt x="1857693" y="0"/>
                </a:lnTo>
                <a:lnTo>
                  <a:pt x="1857693" y="1857693"/>
                </a:lnTo>
                <a:lnTo>
                  <a:pt x="0" y="1857693"/>
                </a:lnTo>
                <a:lnTo>
                  <a:pt x="0" y="0"/>
                </a:lnTo>
                <a:close/>
              </a:path>
            </a:pathLst>
          </a:custGeom>
          <a:blipFill rotWithShape="1">
            <a:blip r:embed="rId3">
              <a:alphaModFix/>
            </a:blip>
            <a:stretch>
              <a:fillRect/>
            </a:stretch>
          </a:blipFill>
          <a:ln>
            <a:noFill/>
          </a:ln>
        </p:spPr>
        <p:txBody>
          <a:bodyPr spcFirstLastPara="1" wrap="square" lIns="91425" tIns="45701" rIns="91425" bIns="45701" anchor="t" anchorCtr="0">
            <a:noAutofit/>
          </a:bodyPr>
          <a:lstStyle/>
          <a:p>
            <a:pPr defTabSz="685800">
              <a:buSzPts val="1800"/>
            </a:pPr>
            <a:endParaRPr sz="1800" kern="1200">
              <a:latin typeface="Calibri"/>
              <a:ea typeface="Calibri"/>
              <a:cs typeface="Calibri"/>
              <a:sym typeface="Calibri"/>
            </a:endParaRPr>
          </a:p>
        </p:txBody>
      </p:sp>
    </p:spTree>
    <p:extLst>
      <p:ext uri="{BB962C8B-B14F-4D97-AF65-F5344CB8AC3E}">
        <p14:creationId xmlns:p14="http://schemas.microsoft.com/office/powerpoint/2010/main" val="13381007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774A975B-A886-5202-0489-6965514A0D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6804" y="762136"/>
            <a:ext cx="16729821" cy="223919"/>
          </a:xfrm>
          <a:custGeom>
            <a:avLst/>
            <a:gdLst>
              <a:gd name="connsiteX0" fmla="*/ 0 w 8085002"/>
              <a:gd name="connsiteY0" fmla="*/ 0 h 149279"/>
              <a:gd name="connsiteX1" fmla="*/ 8085002 w 8085002"/>
              <a:gd name="connsiteY1" fmla="*/ 0 h 149279"/>
              <a:gd name="connsiteX2" fmla="*/ 8085002 w 8085002"/>
              <a:gd name="connsiteY2" fmla="*/ 149279 h 149279"/>
              <a:gd name="connsiteX3" fmla="*/ 0 w 8085002"/>
              <a:gd name="connsiteY3" fmla="*/ 149279 h 149279"/>
            </a:gdLst>
            <a:ahLst/>
            <a:cxnLst>
              <a:cxn ang="0">
                <a:pos x="connsiteX0" y="connsiteY0"/>
              </a:cxn>
              <a:cxn ang="0">
                <a:pos x="connsiteX1" y="connsiteY1"/>
              </a:cxn>
              <a:cxn ang="0">
                <a:pos x="connsiteX2" y="connsiteY2"/>
              </a:cxn>
              <a:cxn ang="0">
                <a:pos x="connsiteX3" y="connsiteY3"/>
              </a:cxn>
            </a:cxnLst>
            <a:rect l="l" t="t" r="r" b="b"/>
            <a:pathLst>
              <a:path w="8085002" h="149279">
                <a:moveTo>
                  <a:pt x="0" y="0"/>
                </a:moveTo>
                <a:lnTo>
                  <a:pt x="8085002" y="0"/>
                </a:lnTo>
                <a:lnTo>
                  <a:pt x="8085002" y="149279"/>
                </a:lnTo>
                <a:lnTo>
                  <a:pt x="0" y="14927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buClrTx/>
            </a:pPr>
            <a:endParaRPr lang="en-US" sz="2700" kern="1200">
              <a:solidFill>
                <a:prstClr val="white"/>
              </a:solidFill>
              <a:latin typeface="Bierstadt"/>
            </a:endParaRPr>
          </a:p>
        </p:txBody>
      </p:sp>
      <p:sp>
        <p:nvSpPr>
          <p:cNvPr id="11" name="Freeform: Shape 10">
            <a:extLst>
              <a:ext uri="{FF2B5EF4-FFF2-40B4-BE49-F238E27FC236}">
                <a16:creationId xmlns:a16="http://schemas.microsoft.com/office/drawing/2014/main" id="{EA67E988-5919-57BB-C7DE-D3EAD38A30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6805" y="9314888"/>
            <a:ext cx="16733520" cy="68579"/>
          </a:xfrm>
          <a:custGeom>
            <a:avLst/>
            <a:gdLst/>
            <a:ahLst/>
            <a:cxnLst/>
            <a:rect l="l" t="t" r="r" b="b"/>
            <a:pathLst>
              <a:path w="8715708" h="45719">
                <a:moveTo>
                  <a:pt x="0" y="0"/>
                </a:moveTo>
                <a:lnTo>
                  <a:pt x="3694525" y="0"/>
                </a:lnTo>
                <a:lnTo>
                  <a:pt x="5021183" y="0"/>
                </a:lnTo>
                <a:lnTo>
                  <a:pt x="8715708" y="0"/>
                </a:lnTo>
                <a:lnTo>
                  <a:pt x="8715708" y="45719"/>
                </a:lnTo>
                <a:lnTo>
                  <a:pt x="5021183" y="45719"/>
                </a:lnTo>
                <a:lnTo>
                  <a:pt x="3694525" y="45719"/>
                </a:lnTo>
                <a:lnTo>
                  <a:pt x="0" y="4571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buClrTx/>
            </a:pPr>
            <a:endParaRPr lang="en-US" sz="2700" kern="1200">
              <a:solidFill>
                <a:prstClr val="white"/>
              </a:solidFill>
              <a:latin typeface="Bierstadt"/>
            </a:endParaRPr>
          </a:p>
        </p:txBody>
      </p:sp>
      <p:sp useBgFill="1">
        <p:nvSpPr>
          <p:cNvPr id="13" name="Rectangle 12">
            <a:extLst>
              <a:ext uri="{FF2B5EF4-FFF2-40B4-BE49-F238E27FC236}">
                <a16:creationId xmlns:a16="http://schemas.microsoft.com/office/drawing/2014/main" id="{FF9FFCE1-E057-415B-A971-88EC7E22AF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8283428" cy="1028699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2700" kern="1200" dirty="0">
              <a:solidFill>
                <a:prstClr val="white"/>
              </a:solidFill>
              <a:latin typeface="Bierstadt"/>
            </a:endParaRPr>
          </a:p>
        </p:txBody>
      </p:sp>
      <p:sp>
        <p:nvSpPr>
          <p:cNvPr id="2" name="Title 1">
            <a:extLst>
              <a:ext uri="{FF2B5EF4-FFF2-40B4-BE49-F238E27FC236}">
                <a16:creationId xmlns:a16="http://schemas.microsoft.com/office/drawing/2014/main" id="{B26E95A0-0831-B38B-89A9-5A0264E5C167}"/>
              </a:ext>
            </a:extLst>
          </p:cNvPr>
          <p:cNvSpPr>
            <a:spLocks noGrp="1"/>
          </p:cNvSpPr>
          <p:nvPr>
            <p:ph type="title"/>
          </p:nvPr>
        </p:nvSpPr>
        <p:spPr>
          <a:xfrm>
            <a:off x="781814" y="1457096"/>
            <a:ext cx="5193354" cy="4421190"/>
          </a:xfrm>
        </p:spPr>
        <p:txBody>
          <a:bodyPr vert="horz" lIns="137160" tIns="68580" rIns="137160" bIns="68580" rtlCol="0" anchor="t">
            <a:normAutofit/>
          </a:bodyPr>
          <a:lstStyle/>
          <a:p>
            <a:r>
              <a:rPr lang="en-US" sz="7200"/>
              <a:t>Know Yourself</a:t>
            </a:r>
          </a:p>
        </p:txBody>
      </p:sp>
      <p:sp>
        <p:nvSpPr>
          <p:cNvPr id="15" name="Rectangle 14">
            <a:extLst>
              <a:ext uri="{FF2B5EF4-FFF2-40B4-BE49-F238E27FC236}">
                <a16:creationId xmlns:a16="http://schemas.microsoft.com/office/drawing/2014/main" id="{B2C335F7-F61C-4EB4-80F2-4B1438FE66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6802" y="762136"/>
            <a:ext cx="5198364" cy="223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2700" kern="1200">
              <a:solidFill>
                <a:prstClr val="white"/>
              </a:solidFill>
              <a:latin typeface="Bierstadt"/>
            </a:endParaRPr>
          </a:p>
        </p:txBody>
      </p:sp>
      <p:pic>
        <p:nvPicPr>
          <p:cNvPr id="4" name="Picture 3" descr="DISC Career Test">
            <a:extLst>
              <a:ext uri="{FF2B5EF4-FFF2-40B4-BE49-F238E27FC236}">
                <a16:creationId xmlns:a16="http://schemas.microsoft.com/office/drawing/2014/main" id="{55BB1784-23D9-DC91-6A4D-6DADAB55CCB0}"/>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807851" y="762135"/>
            <a:ext cx="8439801" cy="8439801"/>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D58401B5-5F1B-4D21-9AC3-AAEC8D3665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57556" y="9450325"/>
            <a:ext cx="10940406" cy="685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2700" kern="1200">
              <a:solidFill>
                <a:prstClr val="white"/>
              </a:solidFill>
              <a:latin typeface="Bierstadt"/>
            </a:endParaRPr>
          </a:p>
        </p:txBody>
      </p:sp>
      <p:sp>
        <p:nvSpPr>
          <p:cNvPr id="5" name="Google Shape;118;g33d0076228e_0_70">
            <a:extLst>
              <a:ext uri="{FF2B5EF4-FFF2-40B4-BE49-F238E27FC236}">
                <a16:creationId xmlns:a16="http://schemas.microsoft.com/office/drawing/2014/main" id="{03E29ED7-5920-6F80-FF76-07F7CFB7B08B}"/>
              </a:ext>
            </a:extLst>
          </p:cNvPr>
          <p:cNvSpPr/>
          <p:nvPr/>
        </p:nvSpPr>
        <p:spPr>
          <a:xfrm>
            <a:off x="126657" y="9054902"/>
            <a:ext cx="1326762" cy="1467612"/>
          </a:xfrm>
          <a:custGeom>
            <a:avLst/>
            <a:gdLst/>
            <a:ahLst/>
            <a:cxnLst/>
            <a:rect l="l" t="t" r="r" b="b"/>
            <a:pathLst>
              <a:path w="1857692" h="1857692" extrusionOk="0">
                <a:moveTo>
                  <a:pt x="0" y="0"/>
                </a:moveTo>
                <a:lnTo>
                  <a:pt x="1857693" y="0"/>
                </a:lnTo>
                <a:lnTo>
                  <a:pt x="1857693" y="1857693"/>
                </a:lnTo>
                <a:lnTo>
                  <a:pt x="0" y="1857693"/>
                </a:lnTo>
                <a:lnTo>
                  <a:pt x="0" y="0"/>
                </a:lnTo>
                <a:close/>
              </a:path>
            </a:pathLst>
          </a:custGeom>
          <a:blipFill rotWithShape="1">
            <a:blip r:embed="rId3">
              <a:alphaModFix/>
            </a:blip>
            <a:stretch>
              <a:fillRect/>
            </a:stretch>
          </a:blipFill>
          <a:ln>
            <a:noFill/>
          </a:ln>
        </p:spPr>
        <p:txBody>
          <a:bodyPr spcFirstLastPara="1" wrap="square" lIns="91425" tIns="45701" rIns="91425" bIns="45701" anchor="t" anchorCtr="0">
            <a:noAutofit/>
          </a:bodyPr>
          <a:lstStyle/>
          <a:p>
            <a:pPr defTabSz="685800">
              <a:buSzPts val="1800"/>
            </a:pPr>
            <a:endParaRPr sz="1800" kern="1200">
              <a:latin typeface="Calibri"/>
              <a:ea typeface="Calibri"/>
              <a:cs typeface="Calibri"/>
              <a:sym typeface="Calibri"/>
            </a:endParaRPr>
          </a:p>
        </p:txBody>
      </p:sp>
    </p:spTree>
    <p:extLst>
      <p:ext uri="{BB962C8B-B14F-4D97-AF65-F5344CB8AC3E}">
        <p14:creationId xmlns:p14="http://schemas.microsoft.com/office/powerpoint/2010/main" val="41785928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57;p2">
            <a:extLst>
              <a:ext uri="{FF2B5EF4-FFF2-40B4-BE49-F238E27FC236}">
                <a16:creationId xmlns:a16="http://schemas.microsoft.com/office/drawing/2014/main" id="{0976F512-0E45-DEFE-9327-20A5C2C64C99}"/>
              </a:ext>
            </a:extLst>
          </p:cNvPr>
          <p:cNvSpPr/>
          <p:nvPr/>
        </p:nvSpPr>
        <p:spPr>
          <a:xfrm>
            <a:off x="15577903" y="8429309"/>
            <a:ext cx="1857692" cy="1857692"/>
          </a:xfrm>
          <a:custGeom>
            <a:avLst/>
            <a:gdLst/>
            <a:ahLst/>
            <a:cxnLst/>
            <a:rect l="l" t="t" r="r" b="b"/>
            <a:pathLst>
              <a:path w="1857692" h="1857692" extrusionOk="0">
                <a:moveTo>
                  <a:pt x="0" y="0"/>
                </a:moveTo>
                <a:lnTo>
                  <a:pt x="1857693" y="0"/>
                </a:lnTo>
                <a:lnTo>
                  <a:pt x="1857693" y="1857693"/>
                </a:lnTo>
                <a:lnTo>
                  <a:pt x="0" y="1857693"/>
                </a:lnTo>
                <a:lnTo>
                  <a:pt x="0" y="0"/>
                </a:lnTo>
                <a:close/>
              </a:path>
            </a:pathLst>
          </a:custGeom>
          <a:blipFill rotWithShape="1">
            <a:blip r:embed="rId3">
              <a:alphaModFix/>
            </a:blip>
            <a:stretch>
              <a:fillRect/>
            </a:stretch>
          </a:blipFill>
          <a:ln>
            <a:noFill/>
          </a:ln>
        </p:spPr>
        <p:txBody>
          <a:bodyPr spcFirstLastPara="1" wrap="square" lIns="91425" tIns="45701" rIns="91425" bIns="45701" anchor="t" anchorCtr="0">
            <a:noAutofit/>
          </a:bodyPr>
          <a:lstStyle/>
          <a:p>
            <a:pPr defTabSz="685800">
              <a:buClrTx/>
            </a:pPr>
            <a:endParaRPr sz="1800" kern="1200">
              <a:latin typeface="Calibri"/>
              <a:ea typeface="Calibri"/>
              <a:cs typeface="Calibri"/>
              <a:sym typeface="Calibri"/>
            </a:endParaRPr>
          </a:p>
        </p:txBody>
      </p:sp>
      <p:cxnSp>
        <p:nvCxnSpPr>
          <p:cNvPr id="5" name="Google Shape;182;p5">
            <a:extLst>
              <a:ext uri="{FF2B5EF4-FFF2-40B4-BE49-F238E27FC236}">
                <a16:creationId xmlns:a16="http://schemas.microsoft.com/office/drawing/2014/main" id="{7CC54447-2D3F-349B-EFF5-87691AD5A2D8}"/>
              </a:ext>
            </a:extLst>
          </p:cNvPr>
          <p:cNvCxnSpPr/>
          <p:nvPr/>
        </p:nvCxnSpPr>
        <p:spPr>
          <a:xfrm rot="10800000" flipH="1">
            <a:off x="1" y="1009650"/>
            <a:ext cx="3971270" cy="19050"/>
          </a:xfrm>
          <a:prstGeom prst="straightConnector1">
            <a:avLst/>
          </a:prstGeom>
          <a:noFill/>
          <a:ln w="38100" cap="flat" cmpd="sng">
            <a:solidFill>
              <a:srgbClr val="FBBE57"/>
            </a:solidFill>
            <a:prstDash val="solid"/>
            <a:round/>
            <a:headEnd type="none" w="sm" len="sm"/>
            <a:tailEnd type="none" w="sm" len="sm"/>
          </a:ln>
        </p:spPr>
      </p:cxnSp>
      <p:sp>
        <p:nvSpPr>
          <p:cNvPr id="3" name="TextBox 2">
            <a:extLst>
              <a:ext uri="{FF2B5EF4-FFF2-40B4-BE49-F238E27FC236}">
                <a16:creationId xmlns:a16="http://schemas.microsoft.com/office/drawing/2014/main" id="{11BEE566-F314-899F-2D21-E26191131B8F}"/>
              </a:ext>
            </a:extLst>
          </p:cNvPr>
          <p:cNvSpPr txBox="1"/>
          <p:nvPr/>
        </p:nvSpPr>
        <p:spPr>
          <a:xfrm>
            <a:off x="1741715" y="1160943"/>
            <a:ext cx="12685487" cy="8956298"/>
          </a:xfrm>
          <a:prstGeom prst="rect">
            <a:avLst/>
          </a:prstGeom>
          <a:noFill/>
        </p:spPr>
        <p:txBody>
          <a:bodyPr wrap="square" rtlCol="0">
            <a:spAutoFit/>
          </a:bodyPr>
          <a:lstStyle/>
          <a:p>
            <a:pPr defTabSz="685800">
              <a:buClrTx/>
            </a:pPr>
            <a:r>
              <a:rPr lang="en-US" sz="3000" b="1" kern="1200" dirty="0" err="1">
                <a:solidFill>
                  <a:srgbClr val="222222"/>
                </a:solidFill>
                <a:highlight>
                  <a:srgbClr val="FFFFFF"/>
                </a:highlight>
                <a:latin typeface="Arial" panose="020B0604020202020204" pitchFamily="34" charset="0"/>
                <a:ea typeface="+mn-ea"/>
                <a:cs typeface="+mn-cs"/>
              </a:rPr>
              <a:t>DiSC</a:t>
            </a:r>
            <a:r>
              <a:rPr lang="en-US" sz="3000" b="1" kern="1200" dirty="0">
                <a:solidFill>
                  <a:srgbClr val="222222"/>
                </a:solidFill>
                <a:highlight>
                  <a:srgbClr val="FFFFFF"/>
                </a:highlight>
                <a:latin typeface="Arial" panose="020B0604020202020204" pitchFamily="34" charset="0"/>
                <a:ea typeface="+mn-ea"/>
                <a:cs typeface="+mn-cs"/>
              </a:rPr>
              <a:t> Questions / Positioning</a:t>
            </a:r>
            <a:endParaRPr lang="en-US" sz="3000" kern="1200" dirty="0">
              <a:solidFill>
                <a:srgbClr val="222222"/>
              </a:solidFill>
              <a:highlight>
                <a:srgbClr val="FFFFFF"/>
              </a:highlight>
              <a:latin typeface="Arial" panose="020B0604020202020204" pitchFamily="34" charset="0"/>
              <a:ea typeface="+mn-ea"/>
              <a:cs typeface="+mn-cs"/>
            </a:endParaRPr>
          </a:p>
          <a:p>
            <a:pPr defTabSz="685800">
              <a:buClrTx/>
            </a:pPr>
            <a:r>
              <a:rPr lang="en-US" sz="3000" kern="1200" dirty="0">
                <a:solidFill>
                  <a:srgbClr val="222222"/>
                </a:solidFill>
                <a:highlight>
                  <a:srgbClr val="FFFFFF"/>
                </a:highlight>
                <a:latin typeface="Arial" panose="020B0604020202020204" pitchFamily="34" charset="0"/>
                <a:ea typeface="+mn-ea"/>
                <a:cs typeface="+mn-cs"/>
              </a:rPr>
              <a:t>Here are the four (4) statements that will generally identify the </a:t>
            </a:r>
            <a:r>
              <a:rPr lang="en-US" sz="3000" kern="1200" dirty="0" err="1">
                <a:solidFill>
                  <a:srgbClr val="222222"/>
                </a:solidFill>
                <a:highlight>
                  <a:srgbClr val="FFFFFF"/>
                </a:highlight>
                <a:latin typeface="Arial" panose="020B0604020202020204" pitchFamily="34" charset="0"/>
                <a:ea typeface="+mn-ea"/>
                <a:cs typeface="+mn-cs"/>
              </a:rPr>
              <a:t>DiSC</a:t>
            </a:r>
            <a:r>
              <a:rPr lang="en-US" sz="3000" kern="1200" dirty="0">
                <a:solidFill>
                  <a:srgbClr val="222222"/>
                </a:solidFill>
                <a:highlight>
                  <a:srgbClr val="FFFFFF"/>
                </a:highlight>
                <a:latin typeface="Arial" panose="020B0604020202020204" pitchFamily="34" charset="0"/>
                <a:ea typeface="+mn-ea"/>
                <a:cs typeface="+mn-cs"/>
              </a:rPr>
              <a:t> Assessment of someone.  When an interviewee is trying to “sell themselves” to the interviewer and the organization they represent, they can generally identify the </a:t>
            </a:r>
            <a:r>
              <a:rPr lang="en-US" sz="3000" kern="1200" dirty="0" err="1">
                <a:solidFill>
                  <a:srgbClr val="222222"/>
                </a:solidFill>
                <a:highlight>
                  <a:srgbClr val="FFFFFF"/>
                </a:highlight>
                <a:latin typeface="Arial" panose="020B0604020202020204" pitchFamily="34" charset="0"/>
                <a:ea typeface="+mn-ea"/>
                <a:cs typeface="+mn-cs"/>
              </a:rPr>
              <a:t>DiSC</a:t>
            </a:r>
            <a:r>
              <a:rPr lang="en-US" sz="3000" kern="1200" dirty="0">
                <a:solidFill>
                  <a:srgbClr val="222222"/>
                </a:solidFill>
                <a:highlight>
                  <a:srgbClr val="FFFFFF"/>
                </a:highlight>
                <a:latin typeface="Arial" panose="020B0604020202020204" pitchFamily="34" charset="0"/>
                <a:ea typeface="+mn-ea"/>
                <a:cs typeface="+mn-cs"/>
              </a:rPr>
              <a:t> Assessment placement of the interviewer by having them indicate which of these four statements best aligns to them:</a:t>
            </a:r>
          </a:p>
          <a:p>
            <a:pPr marL="457223" defTabSz="685800">
              <a:buClrTx/>
            </a:pPr>
            <a:r>
              <a:rPr lang="en-US" sz="3000" b="1" i="1" kern="1200" dirty="0">
                <a:solidFill>
                  <a:srgbClr val="222222"/>
                </a:solidFill>
                <a:highlight>
                  <a:srgbClr val="FFFFFF"/>
                </a:highlight>
                <a:latin typeface="Arial" panose="020B0604020202020204" pitchFamily="34" charset="0"/>
                <a:ea typeface="+mn-ea"/>
                <a:cs typeface="+mn-cs"/>
              </a:rPr>
              <a:t>D -</a:t>
            </a:r>
            <a:r>
              <a:rPr lang="en-US" sz="3000" i="1" kern="1200" dirty="0">
                <a:solidFill>
                  <a:srgbClr val="222222"/>
                </a:solidFill>
                <a:highlight>
                  <a:srgbClr val="FFFFFF"/>
                </a:highlight>
                <a:latin typeface="Arial" panose="020B0604020202020204" pitchFamily="34" charset="0"/>
                <a:ea typeface="+mn-ea"/>
                <a:cs typeface="+mn-cs"/>
              </a:rPr>
              <a:t>         I’m an action-oriented person who is most comfortable when in charge.</a:t>
            </a:r>
            <a:endParaRPr lang="en-US" sz="3000" kern="1200" dirty="0">
              <a:solidFill>
                <a:srgbClr val="222222"/>
              </a:solidFill>
              <a:highlight>
                <a:srgbClr val="FFFFFF"/>
              </a:highlight>
              <a:latin typeface="Arial" panose="020B0604020202020204" pitchFamily="34" charset="0"/>
              <a:ea typeface="+mn-ea"/>
              <a:cs typeface="+mn-cs"/>
            </a:endParaRPr>
          </a:p>
          <a:p>
            <a:pPr marL="457223" defTabSz="685800">
              <a:buClrTx/>
            </a:pPr>
            <a:r>
              <a:rPr lang="en-US" sz="3000" b="1" i="1" kern="1200" dirty="0">
                <a:solidFill>
                  <a:srgbClr val="222222"/>
                </a:solidFill>
                <a:highlight>
                  <a:srgbClr val="FFFFFF"/>
                </a:highlight>
                <a:latin typeface="Arial" panose="020B0604020202020204" pitchFamily="34" charset="0"/>
                <a:ea typeface="+mn-ea"/>
                <a:cs typeface="+mn-cs"/>
              </a:rPr>
              <a:t>I -</a:t>
            </a:r>
            <a:r>
              <a:rPr lang="en-US" sz="3000" i="1" kern="1200" dirty="0">
                <a:solidFill>
                  <a:srgbClr val="222222"/>
                </a:solidFill>
                <a:highlight>
                  <a:srgbClr val="FFFFFF"/>
                </a:highlight>
                <a:latin typeface="Arial" panose="020B0604020202020204" pitchFamily="34" charset="0"/>
                <a:ea typeface="+mn-ea"/>
                <a:cs typeface="+mn-cs"/>
              </a:rPr>
              <a:t>           I’m a ‘people’ person who values friendships in my work relationships and likes to build consensus.</a:t>
            </a:r>
            <a:endParaRPr lang="en-US" sz="3000" kern="1200" dirty="0">
              <a:solidFill>
                <a:srgbClr val="222222"/>
              </a:solidFill>
              <a:highlight>
                <a:srgbClr val="FFFFFF"/>
              </a:highlight>
              <a:latin typeface="Arial" panose="020B0604020202020204" pitchFamily="34" charset="0"/>
              <a:ea typeface="+mn-ea"/>
              <a:cs typeface="+mn-cs"/>
            </a:endParaRPr>
          </a:p>
          <a:p>
            <a:pPr marL="457223" defTabSz="685800">
              <a:buClrTx/>
            </a:pPr>
            <a:r>
              <a:rPr lang="en-US" sz="3000" b="1" i="1" kern="1200" dirty="0">
                <a:solidFill>
                  <a:srgbClr val="222222"/>
                </a:solidFill>
                <a:highlight>
                  <a:srgbClr val="FFFFFF"/>
                </a:highlight>
                <a:latin typeface="Arial" panose="020B0604020202020204" pitchFamily="34" charset="0"/>
                <a:ea typeface="+mn-ea"/>
                <a:cs typeface="+mn-cs"/>
              </a:rPr>
              <a:t>S -</a:t>
            </a:r>
            <a:r>
              <a:rPr lang="en-US" sz="3000" i="1" kern="1200" dirty="0">
                <a:solidFill>
                  <a:srgbClr val="222222"/>
                </a:solidFill>
                <a:highlight>
                  <a:srgbClr val="FFFFFF"/>
                </a:highlight>
                <a:latin typeface="Arial" panose="020B0604020202020204" pitchFamily="34" charset="0"/>
                <a:ea typeface="+mn-ea"/>
                <a:cs typeface="+mn-cs"/>
              </a:rPr>
              <a:t>          I’m calm and cool under pressure and like to make logical rather than emotional decisions.</a:t>
            </a:r>
            <a:endParaRPr lang="en-US" sz="3000" kern="1200" dirty="0">
              <a:solidFill>
                <a:srgbClr val="222222"/>
              </a:solidFill>
              <a:highlight>
                <a:srgbClr val="FFFFFF"/>
              </a:highlight>
              <a:latin typeface="Arial" panose="020B0604020202020204" pitchFamily="34" charset="0"/>
              <a:ea typeface="+mn-ea"/>
              <a:cs typeface="+mn-cs"/>
            </a:endParaRPr>
          </a:p>
          <a:p>
            <a:pPr marL="457223" defTabSz="685800">
              <a:buClrTx/>
            </a:pPr>
            <a:r>
              <a:rPr lang="en-US" sz="3000" b="1" i="1" kern="1200" dirty="0">
                <a:solidFill>
                  <a:srgbClr val="222222"/>
                </a:solidFill>
                <a:highlight>
                  <a:srgbClr val="FFFFFF"/>
                </a:highlight>
                <a:latin typeface="Arial" panose="020B0604020202020204" pitchFamily="34" charset="0"/>
                <a:ea typeface="+mn-ea"/>
                <a:cs typeface="+mn-cs"/>
              </a:rPr>
              <a:t>C -</a:t>
            </a:r>
            <a:r>
              <a:rPr lang="en-US" sz="3000" i="1" kern="1200" dirty="0">
                <a:solidFill>
                  <a:srgbClr val="222222"/>
                </a:solidFill>
                <a:highlight>
                  <a:srgbClr val="FFFFFF"/>
                </a:highlight>
                <a:latin typeface="Arial" panose="020B0604020202020204" pitchFamily="34" charset="0"/>
                <a:ea typeface="+mn-ea"/>
                <a:cs typeface="+mn-cs"/>
              </a:rPr>
              <a:t>         I like to study lots of information before making decisions.</a:t>
            </a:r>
            <a:endParaRPr lang="en-US" sz="3000" kern="1200" dirty="0">
              <a:solidFill>
                <a:srgbClr val="222222"/>
              </a:solidFill>
              <a:highlight>
                <a:srgbClr val="FFFFFF"/>
              </a:highlight>
              <a:latin typeface="Arial" panose="020B0604020202020204" pitchFamily="34" charset="0"/>
              <a:ea typeface="+mn-ea"/>
              <a:cs typeface="+mn-cs"/>
            </a:endParaRPr>
          </a:p>
          <a:p>
            <a:pPr defTabSz="685800">
              <a:buClrTx/>
            </a:pPr>
            <a:r>
              <a:rPr lang="en-US" sz="3000" kern="1200" dirty="0">
                <a:solidFill>
                  <a:srgbClr val="222222"/>
                </a:solidFill>
                <a:highlight>
                  <a:srgbClr val="FFFFFF"/>
                </a:highlight>
                <a:latin typeface="Arial" panose="020B0604020202020204" pitchFamily="34" charset="0"/>
                <a:ea typeface="+mn-ea"/>
                <a:cs typeface="+mn-cs"/>
              </a:rPr>
              <a:t>Once the interviewee can identify the </a:t>
            </a:r>
            <a:r>
              <a:rPr lang="en-US" sz="3000" kern="1200" dirty="0" err="1">
                <a:solidFill>
                  <a:srgbClr val="222222"/>
                </a:solidFill>
                <a:highlight>
                  <a:srgbClr val="FFFFFF"/>
                </a:highlight>
                <a:latin typeface="Arial" panose="020B0604020202020204" pitchFamily="34" charset="0"/>
                <a:ea typeface="+mn-ea"/>
                <a:cs typeface="+mn-cs"/>
              </a:rPr>
              <a:t>DiSC</a:t>
            </a:r>
            <a:r>
              <a:rPr lang="en-US" sz="3000" kern="1200" dirty="0">
                <a:solidFill>
                  <a:srgbClr val="222222"/>
                </a:solidFill>
                <a:highlight>
                  <a:srgbClr val="FFFFFF"/>
                </a:highlight>
                <a:latin typeface="Arial" panose="020B0604020202020204" pitchFamily="34" charset="0"/>
                <a:ea typeface="+mn-ea"/>
                <a:cs typeface="+mn-cs"/>
              </a:rPr>
              <a:t> identification, they can speak the language of the interviewer and how to best sell themselves.</a:t>
            </a:r>
          </a:p>
          <a:p>
            <a:pPr defTabSz="685800">
              <a:buClrTx/>
            </a:pPr>
            <a:r>
              <a:rPr lang="en-US" sz="3000" b="1" kern="1200" dirty="0">
                <a:solidFill>
                  <a:srgbClr val="222222"/>
                </a:solidFill>
                <a:highlight>
                  <a:srgbClr val="FFFFFF"/>
                </a:highlight>
                <a:latin typeface="Arial" panose="020B0604020202020204" pitchFamily="34" charset="0"/>
                <a:ea typeface="+mn-ea"/>
                <a:cs typeface="+mn-cs"/>
              </a:rPr>
              <a:t> </a:t>
            </a:r>
            <a:endParaRPr lang="en-US" sz="3000" kern="1200" dirty="0">
              <a:solidFill>
                <a:srgbClr val="222222"/>
              </a:solidFill>
              <a:highlight>
                <a:srgbClr val="FFFFFF"/>
              </a:highlight>
              <a:latin typeface="Arial" panose="020B0604020202020204" pitchFamily="34" charset="0"/>
              <a:ea typeface="+mn-ea"/>
              <a:cs typeface="+mn-cs"/>
            </a:endParaRPr>
          </a:p>
          <a:p>
            <a:pPr defTabSz="685800">
              <a:buClrTx/>
            </a:pPr>
            <a:r>
              <a:rPr lang="en-US" sz="3000" kern="1200" dirty="0">
                <a:solidFill>
                  <a:srgbClr val="222222"/>
                </a:solidFill>
                <a:highlight>
                  <a:srgbClr val="FFFFFF"/>
                </a:highlight>
                <a:latin typeface="Arial" panose="020B0604020202020204" pitchFamily="34" charset="0"/>
                <a:ea typeface="+mn-ea"/>
                <a:cs typeface="+mn-cs"/>
              </a:rPr>
              <a:t>Here are some best-known tips for talking to each of the </a:t>
            </a:r>
            <a:r>
              <a:rPr lang="en-US" sz="3000" kern="1200" dirty="0" err="1">
                <a:solidFill>
                  <a:srgbClr val="222222"/>
                </a:solidFill>
                <a:highlight>
                  <a:srgbClr val="FFFFFF"/>
                </a:highlight>
                <a:latin typeface="Arial" panose="020B0604020202020204" pitchFamily="34" charset="0"/>
                <a:ea typeface="+mn-ea"/>
                <a:cs typeface="+mn-cs"/>
              </a:rPr>
              <a:t>DiSC</a:t>
            </a:r>
            <a:r>
              <a:rPr lang="en-US" sz="3000" kern="1200" dirty="0">
                <a:solidFill>
                  <a:srgbClr val="222222"/>
                </a:solidFill>
                <a:highlight>
                  <a:srgbClr val="FFFFFF"/>
                </a:highlight>
                <a:latin typeface="Arial" panose="020B0604020202020204" pitchFamily="34" charset="0"/>
                <a:ea typeface="+mn-ea"/>
                <a:cs typeface="+mn-cs"/>
              </a:rPr>
              <a:t> types:</a:t>
            </a:r>
          </a:p>
          <a:p>
            <a:pPr defTabSz="685800">
              <a:buClrTx/>
            </a:pPr>
            <a:r>
              <a:rPr lang="en-US" sz="1800" b="1" kern="1200" dirty="0">
                <a:solidFill>
                  <a:srgbClr val="FF0000"/>
                </a:solidFill>
                <a:highlight>
                  <a:srgbClr val="FFFFFF"/>
                </a:highlight>
                <a:latin typeface="Arial" panose="020B0604020202020204" pitchFamily="34" charset="0"/>
                <a:ea typeface="+mn-ea"/>
                <a:cs typeface="+mn-cs"/>
              </a:rPr>
              <a:t> </a:t>
            </a:r>
            <a:endParaRPr lang="en-US" sz="1800" kern="1200" dirty="0">
              <a:solidFill>
                <a:srgbClr val="222222"/>
              </a:solidFill>
              <a:highlight>
                <a:srgbClr val="FFFFFF"/>
              </a:highlight>
              <a:latin typeface="Arial" panose="020B0604020202020204" pitchFamily="34" charset="0"/>
              <a:ea typeface="+mn-ea"/>
              <a:cs typeface="+mn-cs"/>
            </a:endParaRPr>
          </a:p>
          <a:p>
            <a:pPr defTabSz="685800">
              <a:buClrTx/>
            </a:pPr>
            <a:endParaRPr lang="en-US" sz="1800" kern="1200" dirty="0">
              <a:latin typeface="Bierstadt"/>
              <a:ea typeface="+mn-ea"/>
              <a:cs typeface="+mn-cs"/>
            </a:endParaRPr>
          </a:p>
        </p:txBody>
      </p:sp>
    </p:spTree>
    <p:extLst>
      <p:ext uri="{BB962C8B-B14F-4D97-AF65-F5344CB8AC3E}">
        <p14:creationId xmlns:p14="http://schemas.microsoft.com/office/powerpoint/2010/main" val="7381591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57;p2">
            <a:extLst>
              <a:ext uri="{FF2B5EF4-FFF2-40B4-BE49-F238E27FC236}">
                <a16:creationId xmlns:a16="http://schemas.microsoft.com/office/drawing/2014/main" id="{0976F512-0E45-DEFE-9327-20A5C2C64C99}"/>
              </a:ext>
            </a:extLst>
          </p:cNvPr>
          <p:cNvSpPr/>
          <p:nvPr/>
        </p:nvSpPr>
        <p:spPr>
          <a:xfrm>
            <a:off x="15577903" y="8429309"/>
            <a:ext cx="1857692" cy="1857692"/>
          </a:xfrm>
          <a:custGeom>
            <a:avLst/>
            <a:gdLst/>
            <a:ahLst/>
            <a:cxnLst/>
            <a:rect l="l" t="t" r="r" b="b"/>
            <a:pathLst>
              <a:path w="1857692" h="1857692" extrusionOk="0">
                <a:moveTo>
                  <a:pt x="0" y="0"/>
                </a:moveTo>
                <a:lnTo>
                  <a:pt x="1857693" y="0"/>
                </a:lnTo>
                <a:lnTo>
                  <a:pt x="1857693" y="1857693"/>
                </a:lnTo>
                <a:lnTo>
                  <a:pt x="0" y="1857693"/>
                </a:lnTo>
                <a:lnTo>
                  <a:pt x="0" y="0"/>
                </a:lnTo>
                <a:close/>
              </a:path>
            </a:pathLst>
          </a:custGeom>
          <a:blipFill rotWithShape="1">
            <a:blip r:embed="rId3">
              <a:alphaModFix/>
            </a:blip>
            <a:stretch>
              <a:fillRect/>
            </a:stretch>
          </a:blipFill>
          <a:ln>
            <a:noFill/>
          </a:ln>
        </p:spPr>
        <p:txBody>
          <a:bodyPr spcFirstLastPara="1" wrap="square" lIns="91425" tIns="45701" rIns="91425" bIns="45701" anchor="t" anchorCtr="0">
            <a:noAutofit/>
          </a:bodyPr>
          <a:lstStyle/>
          <a:p>
            <a:pPr defTabSz="685800">
              <a:buClrTx/>
            </a:pPr>
            <a:endParaRPr sz="1800" kern="1200">
              <a:latin typeface="Calibri"/>
              <a:ea typeface="Calibri"/>
              <a:cs typeface="Calibri"/>
              <a:sym typeface="Calibri"/>
            </a:endParaRPr>
          </a:p>
        </p:txBody>
      </p:sp>
      <p:cxnSp>
        <p:nvCxnSpPr>
          <p:cNvPr id="5" name="Google Shape;182;p5">
            <a:extLst>
              <a:ext uri="{FF2B5EF4-FFF2-40B4-BE49-F238E27FC236}">
                <a16:creationId xmlns:a16="http://schemas.microsoft.com/office/drawing/2014/main" id="{7CC54447-2D3F-349B-EFF5-87691AD5A2D8}"/>
              </a:ext>
            </a:extLst>
          </p:cNvPr>
          <p:cNvCxnSpPr/>
          <p:nvPr/>
        </p:nvCxnSpPr>
        <p:spPr>
          <a:xfrm rot="10800000" flipH="1">
            <a:off x="1" y="1009650"/>
            <a:ext cx="3971270" cy="19050"/>
          </a:xfrm>
          <a:prstGeom prst="straightConnector1">
            <a:avLst/>
          </a:prstGeom>
          <a:noFill/>
          <a:ln w="38100" cap="flat" cmpd="sng">
            <a:solidFill>
              <a:srgbClr val="FBBE57"/>
            </a:solidFill>
            <a:prstDash val="solid"/>
            <a:round/>
            <a:headEnd type="none" w="sm" len="sm"/>
            <a:tailEnd type="none" w="sm" len="sm"/>
          </a:ln>
        </p:spPr>
      </p:cxnSp>
      <p:sp>
        <p:nvSpPr>
          <p:cNvPr id="3" name="TextBox 2">
            <a:extLst>
              <a:ext uri="{FF2B5EF4-FFF2-40B4-BE49-F238E27FC236}">
                <a16:creationId xmlns:a16="http://schemas.microsoft.com/office/drawing/2014/main" id="{DDFC6687-8CCE-41D2-02D1-711AB6E296BE}"/>
              </a:ext>
            </a:extLst>
          </p:cNvPr>
          <p:cNvSpPr txBox="1"/>
          <p:nvPr/>
        </p:nvSpPr>
        <p:spPr>
          <a:xfrm>
            <a:off x="1901374" y="1373872"/>
            <a:ext cx="14427200" cy="8125301"/>
          </a:xfrm>
          <a:prstGeom prst="rect">
            <a:avLst/>
          </a:prstGeom>
          <a:noFill/>
        </p:spPr>
        <p:txBody>
          <a:bodyPr wrap="square" rtlCol="0">
            <a:spAutoFit/>
          </a:bodyPr>
          <a:lstStyle/>
          <a:p>
            <a:pPr marL="228612" defTabSz="685800">
              <a:buClrTx/>
            </a:pPr>
            <a:r>
              <a:rPr lang="en-US" sz="2100" b="1" u="sng" kern="1200" dirty="0">
                <a:solidFill>
                  <a:srgbClr val="FF0000"/>
                </a:solidFill>
                <a:highlight>
                  <a:srgbClr val="FFFFFF"/>
                </a:highlight>
                <a:latin typeface="Arial" panose="020B0604020202020204" pitchFamily="34" charset="0"/>
                <a:ea typeface="+mn-ea"/>
                <a:cs typeface="+mn-cs"/>
              </a:rPr>
              <a:t>Talking to a High D</a:t>
            </a:r>
            <a:endParaRPr lang="en-US" sz="2100" kern="1200" dirty="0">
              <a:solidFill>
                <a:srgbClr val="222222"/>
              </a:solidFill>
              <a:highlight>
                <a:srgbClr val="FFFFFF"/>
              </a:highlight>
              <a:latin typeface="Arial" panose="020B0604020202020204" pitchFamily="34" charset="0"/>
              <a:ea typeface="+mn-ea"/>
              <a:cs typeface="+mn-cs"/>
            </a:endParaRPr>
          </a:p>
          <a:p>
            <a:pPr marL="685835" defTabSz="685800">
              <a:buClrTx/>
            </a:pPr>
            <a:r>
              <a:rPr lang="en-US" sz="2100" kern="1200" dirty="0">
                <a:solidFill>
                  <a:srgbClr val="222222"/>
                </a:solidFill>
                <a:highlight>
                  <a:srgbClr val="FFFFFF"/>
                </a:highlight>
                <a:latin typeface="Arial" panose="020B0604020202020204" pitchFamily="34" charset="0"/>
                <a:ea typeface="+mn-ea"/>
                <a:cs typeface="+mn-cs"/>
              </a:rPr>
              <a:t>•</a:t>
            </a:r>
            <a:r>
              <a:rPr lang="en-US" sz="2100" kern="1200" dirty="0">
                <a:solidFill>
                  <a:srgbClr val="222222"/>
                </a:solidFill>
                <a:highlight>
                  <a:srgbClr val="FFFFFF"/>
                </a:highlight>
                <a:latin typeface="Times New Roman" panose="02020603050405020304" pitchFamily="18" charset="0"/>
                <a:ea typeface="+mn-ea"/>
                <a:cs typeface="+mn-cs"/>
              </a:rPr>
              <a:t>      </a:t>
            </a:r>
            <a:r>
              <a:rPr lang="en-US" sz="2100" kern="1200" dirty="0">
                <a:solidFill>
                  <a:srgbClr val="222222"/>
                </a:solidFill>
                <a:highlight>
                  <a:srgbClr val="FFFFFF"/>
                </a:highlight>
                <a:latin typeface="Arial" panose="020B0604020202020204" pitchFamily="34" charset="0"/>
                <a:ea typeface="+mn-ea"/>
                <a:cs typeface="+mn-cs"/>
              </a:rPr>
              <a:t>They need to feel in control / lead …</a:t>
            </a:r>
            <a:r>
              <a:rPr lang="en-US" sz="2100" i="1" kern="1200" dirty="0">
                <a:solidFill>
                  <a:srgbClr val="222222"/>
                </a:solidFill>
                <a:highlight>
                  <a:srgbClr val="FFFFFF"/>
                </a:highlight>
                <a:latin typeface="Arial" panose="020B0604020202020204" pitchFamily="34" charset="0"/>
                <a:ea typeface="+mn-ea"/>
                <a:cs typeface="+mn-cs"/>
              </a:rPr>
              <a:t>remember that, but also show confidence as they respect it.</a:t>
            </a:r>
            <a:endParaRPr lang="en-US" sz="2100" kern="1200" dirty="0">
              <a:solidFill>
                <a:srgbClr val="222222"/>
              </a:solidFill>
              <a:highlight>
                <a:srgbClr val="FFFFFF"/>
              </a:highlight>
              <a:latin typeface="Arial" panose="020B0604020202020204" pitchFamily="34" charset="0"/>
              <a:ea typeface="+mn-ea"/>
              <a:cs typeface="+mn-cs"/>
            </a:endParaRPr>
          </a:p>
          <a:p>
            <a:pPr marL="685835" defTabSz="685800">
              <a:buClrTx/>
            </a:pPr>
            <a:r>
              <a:rPr lang="en-US" sz="2100" kern="1200" dirty="0">
                <a:solidFill>
                  <a:srgbClr val="222222"/>
                </a:solidFill>
                <a:highlight>
                  <a:srgbClr val="FFFFFF"/>
                </a:highlight>
                <a:latin typeface="Arial" panose="020B0604020202020204" pitchFamily="34" charset="0"/>
                <a:ea typeface="+mn-ea"/>
                <a:cs typeface="+mn-cs"/>
              </a:rPr>
              <a:t>•</a:t>
            </a:r>
            <a:r>
              <a:rPr lang="en-US" sz="2100" kern="1200" dirty="0">
                <a:solidFill>
                  <a:srgbClr val="222222"/>
                </a:solidFill>
                <a:highlight>
                  <a:srgbClr val="FFFFFF"/>
                </a:highlight>
                <a:latin typeface="Times New Roman" panose="02020603050405020304" pitchFamily="18" charset="0"/>
                <a:ea typeface="+mn-ea"/>
                <a:cs typeface="+mn-cs"/>
              </a:rPr>
              <a:t>      </a:t>
            </a:r>
            <a:r>
              <a:rPr lang="en-US" sz="2100" kern="1200" dirty="0">
                <a:solidFill>
                  <a:srgbClr val="222222"/>
                </a:solidFill>
                <a:highlight>
                  <a:srgbClr val="FFFFFF"/>
                </a:highlight>
                <a:latin typeface="Arial" panose="020B0604020202020204" pitchFamily="34" charset="0"/>
                <a:ea typeface="+mn-ea"/>
                <a:cs typeface="+mn-cs"/>
              </a:rPr>
              <a:t>They are TASK oriented …</a:t>
            </a:r>
            <a:r>
              <a:rPr lang="en-US" sz="2100" i="1" kern="1200" dirty="0">
                <a:solidFill>
                  <a:srgbClr val="222222"/>
                </a:solidFill>
                <a:highlight>
                  <a:srgbClr val="FFFFFF"/>
                </a:highlight>
                <a:latin typeface="Arial" panose="020B0604020202020204" pitchFamily="34" charset="0"/>
                <a:ea typeface="+mn-ea"/>
                <a:cs typeface="+mn-cs"/>
              </a:rPr>
              <a:t>show how you make them win better, faster </a:t>
            </a:r>
            <a:r>
              <a:rPr lang="en-US" sz="2100" i="1" kern="1200" dirty="0" err="1">
                <a:solidFill>
                  <a:srgbClr val="222222"/>
                </a:solidFill>
                <a:highlight>
                  <a:srgbClr val="FFFFFF"/>
                </a:highlight>
                <a:latin typeface="Arial" panose="020B0604020202020204" pitchFamily="34" charset="0"/>
                <a:ea typeface="+mn-ea"/>
                <a:cs typeface="+mn-cs"/>
              </a:rPr>
              <a:t>etc</a:t>
            </a:r>
            <a:r>
              <a:rPr lang="en-US" sz="2100" i="1" kern="1200" dirty="0">
                <a:solidFill>
                  <a:srgbClr val="222222"/>
                </a:solidFill>
                <a:highlight>
                  <a:srgbClr val="FFFFFF"/>
                </a:highlight>
                <a:latin typeface="Arial" panose="020B0604020202020204" pitchFamily="34" charset="0"/>
                <a:ea typeface="+mn-ea"/>
                <a:cs typeface="+mn-cs"/>
              </a:rPr>
              <a:t> than they will without you.</a:t>
            </a:r>
            <a:endParaRPr lang="en-US" sz="2100" kern="1200" dirty="0">
              <a:solidFill>
                <a:srgbClr val="222222"/>
              </a:solidFill>
              <a:highlight>
                <a:srgbClr val="FFFFFF"/>
              </a:highlight>
              <a:latin typeface="Arial" panose="020B0604020202020204" pitchFamily="34" charset="0"/>
              <a:ea typeface="+mn-ea"/>
              <a:cs typeface="+mn-cs"/>
            </a:endParaRPr>
          </a:p>
          <a:p>
            <a:pPr marL="685835" defTabSz="685800">
              <a:buClrTx/>
            </a:pPr>
            <a:r>
              <a:rPr lang="en-US" sz="2100" kern="1200" dirty="0">
                <a:solidFill>
                  <a:srgbClr val="222222"/>
                </a:solidFill>
                <a:highlight>
                  <a:srgbClr val="FFFFFF"/>
                </a:highlight>
                <a:latin typeface="Arial" panose="020B0604020202020204" pitchFamily="34" charset="0"/>
                <a:ea typeface="+mn-ea"/>
                <a:cs typeface="+mn-cs"/>
              </a:rPr>
              <a:t>•</a:t>
            </a:r>
            <a:r>
              <a:rPr lang="en-US" sz="2100" kern="1200" dirty="0">
                <a:solidFill>
                  <a:srgbClr val="222222"/>
                </a:solidFill>
                <a:highlight>
                  <a:srgbClr val="FFFFFF"/>
                </a:highlight>
                <a:latin typeface="Times New Roman" panose="02020603050405020304" pitchFamily="18" charset="0"/>
                <a:ea typeface="+mn-ea"/>
                <a:cs typeface="+mn-cs"/>
              </a:rPr>
              <a:t>      </a:t>
            </a:r>
            <a:r>
              <a:rPr lang="en-US" sz="2100" kern="1200" dirty="0">
                <a:solidFill>
                  <a:srgbClr val="222222"/>
                </a:solidFill>
                <a:highlight>
                  <a:srgbClr val="FFFFFF"/>
                </a:highlight>
                <a:latin typeface="Arial" panose="020B0604020202020204" pitchFamily="34" charset="0"/>
                <a:ea typeface="+mn-ea"/>
                <a:cs typeface="+mn-cs"/>
              </a:rPr>
              <a:t>Be ‘to the point’  </a:t>
            </a:r>
            <a:r>
              <a:rPr lang="en-US" sz="2100" i="1" kern="1200" dirty="0">
                <a:solidFill>
                  <a:srgbClr val="222222"/>
                </a:solidFill>
                <a:highlight>
                  <a:srgbClr val="FFFFFF"/>
                </a:highlight>
                <a:latin typeface="Arial" panose="020B0604020202020204" pitchFamily="34" charset="0"/>
                <a:ea typeface="+mn-ea"/>
                <a:cs typeface="+mn-cs"/>
              </a:rPr>
              <a:t>…be direct in your communication.</a:t>
            </a:r>
            <a:endParaRPr lang="en-US" sz="2100" kern="1200" dirty="0">
              <a:solidFill>
                <a:srgbClr val="222222"/>
              </a:solidFill>
              <a:highlight>
                <a:srgbClr val="FFFFFF"/>
              </a:highlight>
              <a:latin typeface="Arial" panose="020B0604020202020204" pitchFamily="34" charset="0"/>
              <a:ea typeface="+mn-ea"/>
              <a:cs typeface="+mn-cs"/>
            </a:endParaRPr>
          </a:p>
          <a:p>
            <a:pPr marL="685835" defTabSz="685800">
              <a:buClrTx/>
            </a:pPr>
            <a:r>
              <a:rPr lang="en-US" sz="2100" kern="1200" dirty="0">
                <a:solidFill>
                  <a:srgbClr val="222222"/>
                </a:solidFill>
                <a:highlight>
                  <a:srgbClr val="FFFFFF"/>
                </a:highlight>
                <a:latin typeface="Arial" panose="020B0604020202020204" pitchFamily="34" charset="0"/>
                <a:ea typeface="+mn-ea"/>
                <a:cs typeface="+mn-cs"/>
              </a:rPr>
              <a:t>•</a:t>
            </a:r>
            <a:r>
              <a:rPr lang="en-US" sz="2100" kern="1200" dirty="0">
                <a:solidFill>
                  <a:srgbClr val="222222"/>
                </a:solidFill>
                <a:highlight>
                  <a:srgbClr val="FFFFFF"/>
                </a:highlight>
                <a:latin typeface="Times New Roman" panose="02020603050405020304" pitchFamily="18" charset="0"/>
                <a:ea typeface="+mn-ea"/>
                <a:cs typeface="+mn-cs"/>
              </a:rPr>
              <a:t>      </a:t>
            </a:r>
            <a:r>
              <a:rPr lang="en-US" sz="2100" i="1" kern="1200" dirty="0">
                <a:solidFill>
                  <a:srgbClr val="222222"/>
                </a:solidFill>
                <a:highlight>
                  <a:srgbClr val="FFFFFF"/>
                </a:highlight>
                <a:latin typeface="Arial" panose="020B0604020202020204" pitchFamily="34" charset="0"/>
                <a:ea typeface="+mn-ea"/>
                <a:cs typeface="+mn-cs"/>
              </a:rPr>
              <a:t>High D’s make decisions, so ask them for one positively.</a:t>
            </a:r>
            <a:endParaRPr lang="en-US" sz="2100" kern="1200" dirty="0">
              <a:solidFill>
                <a:srgbClr val="222222"/>
              </a:solidFill>
              <a:highlight>
                <a:srgbClr val="FFFFFF"/>
              </a:highlight>
              <a:latin typeface="Arial" panose="020B0604020202020204" pitchFamily="34" charset="0"/>
              <a:ea typeface="+mn-ea"/>
              <a:cs typeface="+mn-cs"/>
            </a:endParaRPr>
          </a:p>
          <a:p>
            <a:pPr marL="228612" defTabSz="685800">
              <a:buClrTx/>
            </a:pPr>
            <a:r>
              <a:rPr lang="en-US" sz="2100" i="1" kern="1200" dirty="0">
                <a:solidFill>
                  <a:srgbClr val="222222"/>
                </a:solidFill>
                <a:highlight>
                  <a:srgbClr val="FFFFFF"/>
                </a:highlight>
                <a:latin typeface="Arial" panose="020B0604020202020204" pitchFamily="34" charset="0"/>
                <a:ea typeface="+mn-ea"/>
                <a:cs typeface="+mn-cs"/>
              </a:rPr>
              <a:t> </a:t>
            </a:r>
            <a:endParaRPr lang="en-US" sz="2100" kern="1200" dirty="0">
              <a:solidFill>
                <a:srgbClr val="222222"/>
              </a:solidFill>
              <a:highlight>
                <a:srgbClr val="FFFFFF"/>
              </a:highlight>
              <a:latin typeface="Arial" panose="020B0604020202020204" pitchFamily="34" charset="0"/>
              <a:ea typeface="+mn-ea"/>
              <a:cs typeface="+mn-cs"/>
            </a:endParaRPr>
          </a:p>
          <a:p>
            <a:pPr marL="228612" defTabSz="685800">
              <a:buClrTx/>
            </a:pPr>
            <a:r>
              <a:rPr lang="en-US" sz="2100" b="1" u="sng" kern="1200" dirty="0">
                <a:solidFill>
                  <a:srgbClr val="FFC000"/>
                </a:solidFill>
                <a:highlight>
                  <a:srgbClr val="FFFFFF"/>
                </a:highlight>
                <a:latin typeface="Arial" panose="020B0604020202020204" pitchFamily="34" charset="0"/>
                <a:ea typeface="+mn-ea"/>
                <a:cs typeface="+mn-cs"/>
              </a:rPr>
              <a:t>Talking to a High I</a:t>
            </a:r>
            <a:endParaRPr lang="en-US" sz="2100" kern="1200" dirty="0">
              <a:solidFill>
                <a:srgbClr val="222222"/>
              </a:solidFill>
              <a:highlight>
                <a:srgbClr val="FFFFFF"/>
              </a:highlight>
              <a:latin typeface="Arial" panose="020B0604020202020204" pitchFamily="34" charset="0"/>
              <a:ea typeface="+mn-ea"/>
              <a:cs typeface="+mn-cs"/>
            </a:endParaRPr>
          </a:p>
          <a:p>
            <a:pPr marL="685835" defTabSz="685800">
              <a:buClrTx/>
            </a:pPr>
            <a:r>
              <a:rPr lang="en-US" sz="2100" kern="1200" dirty="0">
                <a:solidFill>
                  <a:srgbClr val="222222"/>
                </a:solidFill>
                <a:highlight>
                  <a:srgbClr val="FFFFFF"/>
                </a:highlight>
                <a:latin typeface="Arial" panose="020B0604020202020204" pitchFamily="34" charset="0"/>
                <a:ea typeface="+mn-ea"/>
                <a:cs typeface="+mn-cs"/>
              </a:rPr>
              <a:t>•</a:t>
            </a:r>
            <a:r>
              <a:rPr lang="en-US" sz="2100" kern="1200" dirty="0">
                <a:solidFill>
                  <a:srgbClr val="222222"/>
                </a:solidFill>
                <a:highlight>
                  <a:srgbClr val="FFFFFF"/>
                </a:highlight>
                <a:latin typeface="Times New Roman" panose="02020603050405020304" pitchFamily="18" charset="0"/>
                <a:ea typeface="+mn-ea"/>
                <a:cs typeface="+mn-cs"/>
              </a:rPr>
              <a:t>      </a:t>
            </a:r>
            <a:r>
              <a:rPr lang="en-US" sz="2100" kern="1200" dirty="0">
                <a:solidFill>
                  <a:srgbClr val="222222"/>
                </a:solidFill>
                <a:highlight>
                  <a:srgbClr val="FFFFFF"/>
                </a:highlight>
                <a:latin typeface="Arial" panose="020B0604020202020204" pitchFamily="34" charset="0"/>
                <a:ea typeface="+mn-ea"/>
                <a:cs typeface="+mn-cs"/>
              </a:rPr>
              <a:t>They need to feel there is a relationship …if they are not ‘valued enough as a person, this will come across.</a:t>
            </a:r>
          </a:p>
          <a:p>
            <a:pPr marL="685835" defTabSz="685800">
              <a:buClrTx/>
            </a:pPr>
            <a:r>
              <a:rPr lang="en-US" sz="2100" kern="1200" dirty="0">
                <a:solidFill>
                  <a:srgbClr val="222222"/>
                </a:solidFill>
                <a:highlight>
                  <a:srgbClr val="FFFFFF"/>
                </a:highlight>
                <a:latin typeface="Arial" panose="020B0604020202020204" pitchFamily="34" charset="0"/>
                <a:ea typeface="+mn-ea"/>
                <a:cs typeface="+mn-cs"/>
              </a:rPr>
              <a:t>•</a:t>
            </a:r>
            <a:r>
              <a:rPr lang="en-US" sz="2100" kern="1200" dirty="0">
                <a:solidFill>
                  <a:srgbClr val="222222"/>
                </a:solidFill>
                <a:highlight>
                  <a:srgbClr val="FFFFFF"/>
                </a:highlight>
                <a:latin typeface="Times New Roman" panose="02020603050405020304" pitchFamily="18" charset="0"/>
                <a:ea typeface="+mn-ea"/>
                <a:cs typeface="+mn-cs"/>
              </a:rPr>
              <a:t>      </a:t>
            </a:r>
            <a:r>
              <a:rPr lang="en-US" sz="2100" kern="1200" dirty="0">
                <a:solidFill>
                  <a:srgbClr val="222222"/>
                </a:solidFill>
                <a:highlight>
                  <a:srgbClr val="FFFFFF"/>
                </a:highlight>
                <a:latin typeface="Arial" panose="020B0604020202020204" pitchFamily="34" charset="0"/>
                <a:ea typeface="+mn-ea"/>
                <a:cs typeface="+mn-cs"/>
              </a:rPr>
              <a:t>Show them that you care about them. Speak in lighter tones… as though with a friend.</a:t>
            </a:r>
          </a:p>
          <a:p>
            <a:pPr marL="685835" defTabSz="685800">
              <a:buClrTx/>
            </a:pPr>
            <a:r>
              <a:rPr lang="en-US" sz="2100" kern="1200" dirty="0">
                <a:solidFill>
                  <a:srgbClr val="222222"/>
                </a:solidFill>
                <a:highlight>
                  <a:srgbClr val="FFFFFF"/>
                </a:highlight>
                <a:latin typeface="Arial" panose="020B0604020202020204" pitchFamily="34" charset="0"/>
                <a:ea typeface="+mn-ea"/>
                <a:cs typeface="+mn-cs"/>
              </a:rPr>
              <a:t>•</a:t>
            </a:r>
            <a:r>
              <a:rPr lang="en-US" sz="2100" kern="1200" dirty="0">
                <a:solidFill>
                  <a:srgbClr val="222222"/>
                </a:solidFill>
                <a:highlight>
                  <a:srgbClr val="FFFFFF"/>
                </a:highlight>
                <a:latin typeface="Times New Roman" panose="02020603050405020304" pitchFamily="18" charset="0"/>
                <a:ea typeface="+mn-ea"/>
                <a:cs typeface="+mn-cs"/>
              </a:rPr>
              <a:t>      </a:t>
            </a:r>
            <a:r>
              <a:rPr lang="en-US" sz="2100" kern="1200" dirty="0">
                <a:solidFill>
                  <a:srgbClr val="222222"/>
                </a:solidFill>
                <a:highlight>
                  <a:srgbClr val="FFFFFF"/>
                </a:highlight>
                <a:latin typeface="Arial" panose="020B0604020202020204" pitchFamily="34" charset="0"/>
                <a:ea typeface="+mn-ea"/>
                <a:cs typeface="+mn-cs"/>
              </a:rPr>
              <a:t>Let them speak, try and be open.  They enjoy conversing, and will want to know about you, not just what you do.</a:t>
            </a:r>
          </a:p>
          <a:p>
            <a:pPr marL="685835" defTabSz="685800">
              <a:buClrTx/>
            </a:pPr>
            <a:r>
              <a:rPr lang="en-US" sz="2100" kern="1200" dirty="0">
                <a:solidFill>
                  <a:srgbClr val="222222"/>
                </a:solidFill>
                <a:highlight>
                  <a:srgbClr val="FFFFFF"/>
                </a:highlight>
                <a:latin typeface="Arial" panose="020B0604020202020204" pitchFamily="34" charset="0"/>
                <a:ea typeface="+mn-ea"/>
                <a:cs typeface="+mn-cs"/>
              </a:rPr>
              <a:t>•</a:t>
            </a:r>
            <a:r>
              <a:rPr lang="en-US" sz="2100" kern="1200" dirty="0">
                <a:solidFill>
                  <a:srgbClr val="222222"/>
                </a:solidFill>
                <a:highlight>
                  <a:srgbClr val="FFFFFF"/>
                </a:highlight>
                <a:latin typeface="Times New Roman" panose="02020603050405020304" pitchFamily="18" charset="0"/>
                <a:ea typeface="+mn-ea"/>
                <a:cs typeface="+mn-cs"/>
              </a:rPr>
              <a:t>      </a:t>
            </a:r>
            <a:r>
              <a:rPr lang="en-US" sz="2100" kern="1200" dirty="0">
                <a:solidFill>
                  <a:srgbClr val="222222"/>
                </a:solidFill>
                <a:highlight>
                  <a:srgbClr val="FFFFFF"/>
                </a:highlight>
                <a:latin typeface="Arial" panose="020B0604020202020204" pitchFamily="34" charset="0"/>
                <a:ea typeface="+mn-ea"/>
                <a:cs typeface="+mn-cs"/>
              </a:rPr>
              <a:t>They will make decisions, often based on the person and how much they like them</a:t>
            </a:r>
          </a:p>
          <a:p>
            <a:pPr marL="228612" defTabSz="685800">
              <a:buClrTx/>
            </a:pPr>
            <a:r>
              <a:rPr lang="en-US" sz="2100" kern="1200" dirty="0">
                <a:solidFill>
                  <a:srgbClr val="222222"/>
                </a:solidFill>
                <a:highlight>
                  <a:srgbClr val="FFFFFF"/>
                </a:highlight>
                <a:latin typeface="Arial" panose="020B0604020202020204" pitchFamily="34" charset="0"/>
                <a:ea typeface="+mn-ea"/>
                <a:cs typeface="+mn-cs"/>
              </a:rPr>
              <a:t> </a:t>
            </a:r>
          </a:p>
          <a:p>
            <a:pPr marL="228612" defTabSz="685800">
              <a:buClrTx/>
            </a:pPr>
            <a:r>
              <a:rPr lang="en-US" sz="2100" b="1" u="sng" kern="1200" dirty="0">
                <a:solidFill>
                  <a:srgbClr val="4EA72E"/>
                </a:solidFill>
                <a:highlight>
                  <a:srgbClr val="FFFFFF"/>
                </a:highlight>
                <a:latin typeface="Arial" panose="020B0604020202020204" pitchFamily="34" charset="0"/>
                <a:ea typeface="+mn-ea"/>
                <a:cs typeface="+mn-cs"/>
              </a:rPr>
              <a:t>Talking to a High S</a:t>
            </a:r>
            <a:endParaRPr lang="en-US" sz="2100" kern="1200" dirty="0">
              <a:solidFill>
                <a:srgbClr val="222222"/>
              </a:solidFill>
              <a:highlight>
                <a:srgbClr val="FFFFFF"/>
              </a:highlight>
              <a:latin typeface="Arial" panose="020B0604020202020204" pitchFamily="34" charset="0"/>
              <a:ea typeface="+mn-ea"/>
              <a:cs typeface="+mn-cs"/>
            </a:endParaRPr>
          </a:p>
          <a:p>
            <a:pPr marL="685835" defTabSz="685800">
              <a:buClrTx/>
            </a:pPr>
            <a:r>
              <a:rPr lang="en-US" sz="2100" kern="1200" dirty="0">
                <a:solidFill>
                  <a:srgbClr val="222222"/>
                </a:solidFill>
                <a:highlight>
                  <a:srgbClr val="FFFFFF"/>
                </a:highlight>
                <a:latin typeface="Arial" panose="020B0604020202020204" pitchFamily="34" charset="0"/>
                <a:ea typeface="+mn-ea"/>
                <a:cs typeface="+mn-cs"/>
              </a:rPr>
              <a:t>•</a:t>
            </a:r>
            <a:r>
              <a:rPr lang="en-US" sz="2100" kern="1200" dirty="0">
                <a:solidFill>
                  <a:srgbClr val="222222"/>
                </a:solidFill>
                <a:highlight>
                  <a:srgbClr val="FFFFFF"/>
                </a:highlight>
                <a:latin typeface="Times New Roman" panose="02020603050405020304" pitchFamily="18" charset="0"/>
                <a:ea typeface="+mn-ea"/>
                <a:cs typeface="+mn-cs"/>
              </a:rPr>
              <a:t>      </a:t>
            </a:r>
            <a:r>
              <a:rPr lang="en-US" sz="2100" kern="1200" dirty="0">
                <a:solidFill>
                  <a:srgbClr val="222222"/>
                </a:solidFill>
                <a:highlight>
                  <a:srgbClr val="FFFFFF"/>
                </a:highlight>
                <a:latin typeface="Arial" panose="020B0604020202020204" pitchFamily="34" charset="0"/>
                <a:ea typeface="+mn-ea"/>
                <a:cs typeface="+mn-cs"/>
              </a:rPr>
              <a:t>They need to TRUST you, and your offering.</a:t>
            </a:r>
            <a:r>
              <a:rPr lang="en-US" sz="2100" i="1" kern="1200" dirty="0">
                <a:solidFill>
                  <a:srgbClr val="222222"/>
                </a:solidFill>
                <a:highlight>
                  <a:srgbClr val="FFFFFF"/>
                </a:highlight>
                <a:latin typeface="Arial" panose="020B0604020202020204" pitchFamily="34" charset="0"/>
                <a:ea typeface="+mn-ea"/>
                <a:cs typeface="+mn-cs"/>
              </a:rPr>
              <a:t>  Take it slow, and show proof and character.</a:t>
            </a:r>
            <a:endParaRPr lang="en-US" sz="2100" kern="1200" dirty="0">
              <a:solidFill>
                <a:srgbClr val="222222"/>
              </a:solidFill>
              <a:highlight>
                <a:srgbClr val="FFFFFF"/>
              </a:highlight>
              <a:latin typeface="Arial" panose="020B0604020202020204" pitchFamily="34" charset="0"/>
              <a:ea typeface="+mn-ea"/>
              <a:cs typeface="+mn-cs"/>
            </a:endParaRPr>
          </a:p>
          <a:p>
            <a:pPr marL="685835" defTabSz="685800">
              <a:buClrTx/>
            </a:pPr>
            <a:r>
              <a:rPr lang="en-US" sz="2100" kern="1200" dirty="0">
                <a:solidFill>
                  <a:srgbClr val="222222"/>
                </a:solidFill>
                <a:highlight>
                  <a:srgbClr val="FFFFFF"/>
                </a:highlight>
                <a:latin typeface="Arial" panose="020B0604020202020204" pitchFamily="34" charset="0"/>
                <a:ea typeface="+mn-ea"/>
                <a:cs typeface="+mn-cs"/>
              </a:rPr>
              <a:t>•</a:t>
            </a:r>
            <a:r>
              <a:rPr lang="en-US" sz="2100" kern="1200" dirty="0">
                <a:solidFill>
                  <a:srgbClr val="222222"/>
                </a:solidFill>
                <a:highlight>
                  <a:srgbClr val="FFFFFF"/>
                </a:highlight>
                <a:latin typeface="Times New Roman" panose="02020603050405020304" pitchFamily="18" charset="0"/>
                <a:ea typeface="+mn-ea"/>
                <a:cs typeface="+mn-cs"/>
              </a:rPr>
              <a:t>      </a:t>
            </a:r>
            <a:r>
              <a:rPr lang="en-US" sz="2100" kern="1200" dirty="0">
                <a:solidFill>
                  <a:srgbClr val="222222"/>
                </a:solidFill>
                <a:highlight>
                  <a:srgbClr val="FFFFFF"/>
                </a:highlight>
                <a:latin typeface="Arial" panose="020B0604020202020204" pitchFamily="34" charset="0"/>
                <a:ea typeface="+mn-ea"/>
                <a:cs typeface="+mn-cs"/>
              </a:rPr>
              <a:t>They will not respond well to being put on the spot.  </a:t>
            </a:r>
            <a:r>
              <a:rPr lang="en-US" sz="2100" i="1" kern="1200" dirty="0">
                <a:solidFill>
                  <a:srgbClr val="222222"/>
                </a:solidFill>
                <a:highlight>
                  <a:srgbClr val="FFFFFF"/>
                </a:highlight>
                <a:latin typeface="Arial" panose="020B0604020202020204" pitchFamily="34" charset="0"/>
                <a:ea typeface="+mn-ea"/>
                <a:cs typeface="+mn-cs"/>
              </a:rPr>
              <a:t>Where possible, position them on when the decision point is expected, and what information you’ll give to support that.</a:t>
            </a:r>
            <a:endParaRPr lang="en-US" sz="2100" kern="1200" dirty="0">
              <a:solidFill>
                <a:srgbClr val="222222"/>
              </a:solidFill>
              <a:highlight>
                <a:srgbClr val="FFFFFF"/>
              </a:highlight>
              <a:latin typeface="Arial" panose="020B0604020202020204" pitchFamily="34" charset="0"/>
              <a:ea typeface="+mn-ea"/>
              <a:cs typeface="+mn-cs"/>
            </a:endParaRPr>
          </a:p>
          <a:p>
            <a:pPr marL="685835" defTabSz="685800">
              <a:buClrTx/>
            </a:pPr>
            <a:r>
              <a:rPr lang="en-US" sz="2100" kern="1200" dirty="0">
                <a:solidFill>
                  <a:srgbClr val="222222"/>
                </a:solidFill>
                <a:highlight>
                  <a:srgbClr val="FFFFFF"/>
                </a:highlight>
                <a:latin typeface="Arial" panose="020B0604020202020204" pitchFamily="34" charset="0"/>
                <a:ea typeface="+mn-ea"/>
                <a:cs typeface="+mn-cs"/>
              </a:rPr>
              <a:t>•</a:t>
            </a:r>
            <a:r>
              <a:rPr lang="en-US" sz="2100" kern="1200" dirty="0">
                <a:solidFill>
                  <a:srgbClr val="222222"/>
                </a:solidFill>
                <a:highlight>
                  <a:srgbClr val="FFFFFF"/>
                </a:highlight>
                <a:latin typeface="Times New Roman" panose="02020603050405020304" pitchFamily="18" charset="0"/>
                <a:ea typeface="+mn-ea"/>
                <a:cs typeface="+mn-cs"/>
              </a:rPr>
              <a:t>      </a:t>
            </a:r>
            <a:r>
              <a:rPr lang="en-US" sz="2100" kern="1200" dirty="0">
                <a:solidFill>
                  <a:srgbClr val="222222"/>
                </a:solidFill>
                <a:highlight>
                  <a:srgbClr val="FFFFFF"/>
                </a:highlight>
                <a:latin typeface="Arial" panose="020B0604020202020204" pitchFamily="34" charset="0"/>
                <a:ea typeface="+mn-ea"/>
                <a:cs typeface="+mn-cs"/>
              </a:rPr>
              <a:t>Like the ‘I’s, they value relationship, so be their friend.</a:t>
            </a:r>
          </a:p>
          <a:p>
            <a:pPr marL="228612" defTabSz="685800">
              <a:buClrTx/>
            </a:pPr>
            <a:r>
              <a:rPr lang="en-US" sz="2100" kern="1200" dirty="0">
                <a:solidFill>
                  <a:srgbClr val="222222"/>
                </a:solidFill>
                <a:highlight>
                  <a:srgbClr val="FFFFFF"/>
                </a:highlight>
                <a:latin typeface="Arial" panose="020B0604020202020204" pitchFamily="34" charset="0"/>
                <a:ea typeface="+mn-ea"/>
                <a:cs typeface="+mn-cs"/>
              </a:rPr>
              <a:t> </a:t>
            </a:r>
          </a:p>
          <a:p>
            <a:pPr marL="228612" defTabSz="685800">
              <a:buClrTx/>
            </a:pPr>
            <a:r>
              <a:rPr lang="en-US" sz="2100" b="1" u="sng" kern="1200" dirty="0">
                <a:solidFill>
                  <a:srgbClr val="0070C0"/>
                </a:solidFill>
                <a:highlight>
                  <a:srgbClr val="FFFFFF"/>
                </a:highlight>
                <a:latin typeface="Arial" panose="020B0604020202020204" pitchFamily="34" charset="0"/>
                <a:ea typeface="+mn-ea"/>
                <a:cs typeface="+mn-cs"/>
              </a:rPr>
              <a:t>Talking to a High C</a:t>
            </a:r>
            <a:endParaRPr lang="en-US" sz="2100" kern="1200" dirty="0">
              <a:solidFill>
                <a:srgbClr val="222222"/>
              </a:solidFill>
              <a:highlight>
                <a:srgbClr val="FFFFFF"/>
              </a:highlight>
              <a:latin typeface="Arial" panose="020B0604020202020204" pitchFamily="34" charset="0"/>
              <a:ea typeface="+mn-ea"/>
              <a:cs typeface="+mn-cs"/>
            </a:endParaRPr>
          </a:p>
          <a:p>
            <a:pPr marL="685835" defTabSz="685800">
              <a:buClrTx/>
            </a:pPr>
            <a:r>
              <a:rPr lang="en-US" sz="2100" kern="1200" dirty="0">
                <a:solidFill>
                  <a:srgbClr val="222222"/>
                </a:solidFill>
                <a:highlight>
                  <a:srgbClr val="FFFFFF"/>
                </a:highlight>
                <a:latin typeface="Arial" panose="020B0604020202020204" pitchFamily="34" charset="0"/>
                <a:ea typeface="+mn-ea"/>
                <a:cs typeface="+mn-cs"/>
              </a:rPr>
              <a:t>•</a:t>
            </a:r>
            <a:r>
              <a:rPr lang="en-US" sz="2100" kern="1200" dirty="0">
                <a:solidFill>
                  <a:srgbClr val="222222"/>
                </a:solidFill>
                <a:highlight>
                  <a:srgbClr val="FFFFFF"/>
                </a:highlight>
                <a:latin typeface="Times New Roman" panose="02020603050405020304" pitchFamily="18" charset="0"/>
                <a:ea typeface="+mn-ea"/>
                <a:cs typeface="+mn-cs"/>
              </a:rPr>
              <a:t>      </a:t>
            </a:r>
            <a:r>
              <a:rPr lang="en-US" sz="2100" kern="1200" dirty="0">
                <a:solidFill>
                  <a:srgbClr val="222222"/>
                </a:solidFill>
                <a:highlight>
                  <a:srgbClr val="FFFFFF"/>
                </a:highlight>
                <a:latin typeface="Arial" panose="020B0604020202020204" pitchFamily="34" charset="0"/>
                <a:ea typeface="+mn-ea"/>
                <a:cs typeface="+mn-cs"/>
              </a:rPr>
              <a:t>They need to have the detail to feel comfortable.  </a:t>
            </a:r>
            <a:r>
              <a:rPr lang="en-US" sz="2100" i="1" kern="1200" dirty="0">
                <a:solidFill>
                  <a:srgbClr val="222222"/>
                </a:solidFill>
                <a:highlight>
                  <a:srgbClr val="FFFFFF"/>
                </a:highlight>
                <a:latin typeface="Arial" panose="020B0604020202020204" pitchFamily="34" charset="0"/>
                <a:ea typeface="+mn-ea"/>
                <a:cs typeface="+mn-cs"/>
              </a:rPr>
              <a:t>It is likely they will have lots of questions. Answer them, or give supporting evidence ahead of time.</a:t>
            </a:r>
            <a:endParaRPr lang="en-US" sz="2100" kern="1200" dirty="0">
              <a:solidFill>
                <a:srgbClr val="222222"/>
              </a:solidFill>
              <a:highlight>
                <a:srgbClr val="FFFFFF"/>
              </a:highlight>
              <a:latin typeface="Arial" panose="020B0604020202020204" pitchFamily="34" charset="0"/>
              <a:ea typeface="+mn-ea"/>
              <a:cs typeface="+mn-cs"/>
            </a:endParaRPr>
          </a:p>
          <a:p>
            <a:pPr marL="685835" defTabSz="685800">
              <a:buClrTx/>
            </a:pPr>
            <a:r>
              <a:rPr lang="en-US" sz="2100" kern="1200" dirty="0">
                <a:solidFill>
                  <a:srgbClr val="222222"/>
                </a:solidFill>
                <a:highlight>
                  <a:srgbClr val="FFFFFF"/>
                </a:highlight>
                <a:latin typeface="Arial" panose="020B0604020202020204" pitchFamily="34" charset="0"/>
                <a:ea typeface="+mn-ea"/>
                <a:cs typeface="+mn-cs"/>
              </a:rPr>
              <a:t>•</a:t>
            </a:r>
            <a:r>
              <a:rPr lang="en-US" sz="2100" kern="1200" dirty="0">
                <a:solidFill>
                  <a:srgbClr val="222222"/>
                </a:solidFill>
                <a:highlight>
                  <a:srgbClr val="FFFFFF"/>
                </a:highlight>
                <a:latin typeface="Times New Roman" panose="02020603050405020304" pitchFamily="18" charset="0"/>
                <a:ea typeface="+mn-ea"/>
                <a:cs typeface="+mn-cs"/>
              </a:rPr>
              <a:t>      </a:t>
            </a:r>
            <a:r>
              <a:rPr lang="en-US" sz="2100" kern="1200" dirty="0">
                <a:solidFill>
                  <a:srgbClr val="222222"/>
                </a:solidFill>
                <a:highlight>
                  <a:srgbClr val="FFFFFF"/>
                </a:highlight>
                <a:latin typeface="Arial" panose="020B0604020202020204" pitchFamily="34" charset="0"/>
                <a:ea typeface="+mn-ea"/>
                <a:cs typeface="+mn-cs"/>
              </a:rPr>
              <a:t>Provide  case studies. Examples, and where possible direct evidence that relates to THEIR circumstance.</a:t>
            </a:r>
          </a:p>
          <a:p>
            <a:pPr marL="685835" defTabSz="685800">
              <a:buClrTx/>
            </a:pPr>
            <a:r>
              <a:rPr lang="en-US" sz="2100" kern="1200" dirty="0">
                <a:solidFill>
                  <a:srgbClr val="222222"/>
                </a:solidFill>
                <a:highlight>
                  <a:srgbClr val="FFFFFF"/>
                </a:highlight>
                <a:latin typeface="Arial" panose="020B0604020202020204" pitchFamily="34" charset="0"/>
                <a:ea typeface="+mn-ea"/>
                <a:cs typeface="+mn-cs"/>
              </a:rPr>
              <a:t>•</a:t>
            </a:r>
            <a:r>
              <a:rPr lang="en-US" sz="2100" kern="1200" dirty="0">
                <a:solidFill>
                  <a:srgbClr val="222222"/>
                </a:solidFill>
                <a:highlight>
                  <a:srgbClr val="FFFFFF"/>
                </a:highlight>
                <a:latin typeface="Times New Roman" panose="02020603050405020304" pitchFamily="18" charset="0"/>
                <a:ea typeface="+mn-ea"/>
                <a:cs typeface="+mn-cs"/>
              </a:rPr>
              <a:t>      </a:t>
            </a:r>
            <a:r>
              <a:rPr lang="en-US" sz="2100" kern="1200" dirty="0">
                <a:solidFill>
                  <a:srgbClr val="222222"/>
                </a:solidFill>
                <a:highlight>
                  <a:srgbClr val="FFFFFF"/>
                </a:highlight>
                <a:latin typeface="Arial" panose="020B0604020202020204" pitchFamily="34" charset="0"/>
                <a:ea typeface="+mn-ea"/>
                <a:cs typeface="+mn-cs"/>
              </a:rPr>
              <a:t>Tough to close, but follow up consistently, and help them decide with solid proof.</a:t>
            </a:r>
          </a:p>
          <a:p>
            <a:pPr defTabSz="685800">
              <a:buClrTx/>
            </a:pPr>
            <a:endParaRPr lang="en-US" sz="1800" kern="1200" dirty="0">
              <a:latin typeface="Bierstadt"/>
              <a:ea typeface="+mn-ea"/>
              <a:cs typeface="+mn-cs"/>
            </a:endParaRPr>
          </a:p>
        </p:txBody>
      </p:sp>
    </p:spTree>
    <p:extLst>
      <p:ext uri="{BB962C8B-B14F-4D97-AF65-F5344CB8AC3E}">
        <p14:creationId xmlns:p14="http://schemas.microsoft.com/office/powerpoint/2010/main" val="42551438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66ECF00-577E-2452-F0AC-280D922332A3}"/>
              </a:ext>
            </a:extLst>
          </p:cNvPr>
          <p:cNvSpPr>
            <a:spLocks noGrp="1"/>
          </p:cNvSpPr>
          <p:nvPr>
            <p:ph type="ctrTitle"/>
          </p:nvPr>
        </p:nvSpPr>
        <p:spPr>
          <a:xfrm>
            <a:off x="781812" y="3284290"/>
            <a:ext cx="16733520" cy="3326822"/>
          </a:xfrm>
        </p:spPr>
        <p:txBody>
          <a:bodyPr/>
          <a:lstStyle/>
          <a:p>
            <a:pPr algn="ctr"/>
            <a:r>
              <a:rPr lang="en-US" dirty="0"/>
              <a:t>Let’s Discuss</a:t>
            </a:r>
          </a:p>
        </p:txBody>
      </p:sp>
      <p:sp>
        <p:nvSpPr>
          <p:cNvPr id="5" name="Google Shape;157;p2">
            <a:extLst>
              <a:ext uri="{FF2B5EF4-FFF2-40B4-BE49-F238E27FC236}">
                <a16:creationId xmlns:a16="http://schemas.microsoft.com/office/drawing/2014/main" id="{36C22AD7-93AC-F471-B308-0F321C3815FA}"/>
              </a:ext>
            </a:extLst>
          </p:cNvPr>
          <p:cNvSpPr/>
          <p:nvPr/>
        </p:nvSpPr>
        <p:spPr>
          <a:xfrm>
            <a:off x="16005740" y="7636549"/>
            <a:ext cx="1857692" cy="1857692"/>
          </a:xfrm>
          <a:custGeom>
            <a:avLst/>
            <a:gdLst/>
            <a:ahLst/>
            <a:cxnLst/>
            <a:rect l="l" t="t" r="r" b="b"/>
            <a:pathLst>
              <a:path w="1857692" h="1857692" extrusionOk="0">
                <a:moveTo>
                  <a:pt x="0" y="0"/>
                </a:moveTo>
                <a:lnTo>
                  <a:pt x="1857693" y="0"/>
                </a:lnTo>
                <a:lnTo>
                  <a:pt x="1857693" y="1857693"/>
                </a:lnTo>
                <a:lnTo>
                  <a:pt x="0" y="1857693"/>
                </a:lnTo>
                <a:lnTo>
                  <a:pt x="0" y="0"/>
                </a:lnTo>
                <a:close/>
              </a:path>
            </a:pathLst>
          </a:custGeom>
          <a:blipFill rotWithShape="1">
            <a:blip r:embed="rId2">
              <a:alphaModFix/>
            </a:blip>
            <a:stretch>
              <a:fillRect/>
            </a:stretch>
          </a:blipFill>
          <a:ln>
            <a:noFill/>
          </a:ln>
        </p:spPr>
        <p:txBody>
          <a:bodyPr spcFirstLastPara="1" wrap="square" lIns="91425" tIns="45701" rIns="91425" bIns="45701" anchor="t" anchorCtr="0">
            <a:noAutofit/>
          </a:bodyPr>
          <a:lstStyle/>
          <a:p>
            <a:pPr defTabSz="685800">
              <a:buClrTx/>
            </a:pPr>
            <a:endParaRPr sz="1800" kern="1200" dirty="0">
              <a:latin typeface="Calibri"/>
              <a:ea typeface="Calibri"/>
              <a:cs typeface="Calibri"/>
              <a:sym typeface="Calibri"/>
            </a:endParaRPr>
          </a:p>
        </p:txBody>
      </p:sp>
    </p:spTree>
    <p:extLst>
      <p:ext uri="{BB962C8B-B14F-4D97-AF65-F5344CB8AC3E}">
        <p14:creationId xmlns:p14="http://schemas.microsoft.com/office/powerpoint/2010/main" val="28683765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420BC5C-C418-4843-B04B-6918968D09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2" y="1"/>
            <a:ext cx="18283428" cy="1028699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2700" kern="1200" dirty="0">
              <a:solidFill>
                <a:prstClr val="white"/>
              </a:solidFill>
              <a:latin typeface="Bierstadt"/>
            </a:endParaRPr>
          </a:p>
        </p:txBody>
      </p:sp>
      <p:sp>
        <p:nvSpPr>
          <p:cNvPr id="3" name="Title 2">
            <a:extLst>
              <a:ext uri="{FF2B5EF4-FFF2-40B4-BE49-F238E27FC236}">
                <a16:creationId xmlns:a16="http://schemas.microsoft.com/office/drawing/2014/main" id="{BBDB4CBE-4DFE-897B-A8CB-62DE7B7BFF78}"/>
              </a:ext>
            </a:extLst>
          </p:cNvPr>
          <p:cNvSpPr>
            <a:spLocks noGrp="1"/>
          </p:cNvSpPr>
          <p:nvPr>
            <p:ph type="title"/>
          </p:nvPr>
        </p:nvSpPr>
        <p:spPr>
          <a:xfrm>
            <a:off x="781812" y="1467612"/>
            <a:ext cx="4732020" cy="6103620"/>
          </a:xfrm>
        </p:spPr>
        <p:txBody>
          <a:bodyPr>
            <a:normAutofit/>
          </a:bodyPr>
          <a:lstStyle/>
          <a:p>
            <a:r>
              <a:rPr lang="en-US" sz="5100"/>
              <a:t>Know the Interviewer(s)</a:t>
            </a:r>
          </a:p>
        </p:txBody>
      </p:sp>
      <p:sp>
        <p:nvSpPr>
          <p:cNvPr id="12" name="Rectangle 11">
            <a:extLst>
              <a:ext uri="{FF2B5EF4-FFF2-40B4-BE49-F238E27FC236}">
                <a16:creationId xmlns:a16="http://schemas.microsoft.com/office/drawing/2014/main" id="{04E511C3-750B-AA87-AE51-0FA2069EA0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6805" y="762136"/>
            <a:ext cx="16733520" cy="223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2700" kern="1200">
              <a:solidFill>
                <a:prstClr val="white"/>
              </a:solidFill>
              <a:latin typeface="Bierstadt"/>
            </a:endParaRPr>
          </a:p>
        </p:txBody>
      </p:sp>
      <p:graphicFrame>
        <p:nvGraphicFramePr>
          <p:cNvPr id="6" name="Content Placeholder 3">
            <a:extLst>
              <a:ext uri="{FF2B5EF4-FFF2-40B4-BE49-F238E27FC236}">
                <a16:creationId xmlns:a16="http://schemas.microsoft.com/office/drawing/2014/main" id="{5539538F-0001-7161-91E7-509E8664F410}"/>
              </a:ext>
            </a:extLst>
          </p:cNvPr>
          <p:cNvGraphicFramePr>
            <a:graphicFrameLocks noGrp="1"/>
          </p:cNvGraphicFramePr>
          <p:nvPr>
            <p:ph idx="1"/>
          </p:nvPr>
        </p:nvGraphicFramePr>
        <p:xfrm>
          <a:off x="6281928" y="1467612"/>
          <a:ext cx="11233404" cy="78592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Google Shape;118;g33d0076228e_0_70">
            <a:extLst>
              <a:ext uri="{FF2B5EF4-FFF2-40B4-BE49-F238E27FC236}">
                <a16:creationId xmlns:a16="http://schemas.microsoft.com/office/drawing/2014/main" id="{7FFF87F7-C6D6-17EF-9FC2-FFEE934C821B}"/>
              </a:ext>
            </a:extLst>
          </p:cNvPr>
          <p:cNvSpPr/>
          <p:nvPr/>
        </p:nvSpPr>
        <p:spPr>
          <a:xfrm>
            <a:off x="109287" y="9060161"/>
            <a:ext cx="1326762" cy="1467612"/>
          </a:xfrm>
          <a:custGeom>
            <a:avLst/>
            <a:gdLst/>
            <a:ahLst/>
            <a:cxnLst/>
            <a:rect l="l" t="t" r="r" b="b"/>
            <a:pathLst>
              <a:path w="1857692" h="1857692" extrusionOk="0">
                <a:moveTo>
                  <a:pt x="0" y="0"/>
                </a:moveTo>
                <a:lnTo>
                  <a:pt x="1857693" y="0"/>
                </a:lnTo>
                <a:lnTo>
                  <a:pt x="1857693" y="1857693"/>
                </a:lnTo>
                <a:lnTo>
                  <a:pt x="0" y="1857693"/>
                </a:lnTo>
                <a:lnTo>
                  <a:pt x="0" y="0"/>
                </a:lnTo>
                <a:close/>
              </a:path>
            </a:pathLst>
          </a:custGeom>
          <a:blipFill rotWithShape="1">
            <a:blip r:embed="rId7">
              <a:alphaModFix/>
            </a:blip>
            <a:stretch>
              <a:fillRect/>
            </a:stretch>
          </a:blipFill>
          <a:ln>
            <a:noFill/>
          </a:ln>
        </p:spPr>
        <p:txBody>
          <a:bodyPr spcFirstLastPara="1" wrap="square" lIns="91425" tIns="45701" rIns="91425" bIns="45701" anchor="t" anchorCtr="0">
            <a:noAutofit/>
          </a:bodyPr>
          <a:lstStyle/>
          <a:p>
            <a:pPr defTabSz="685800">
              <a:buSzPts val="1800"/>
            </a:pPr>
            <a:endParaRPr sz="1800" kern="1200">
              <a:latin typeface="Calibri"/>
              <a:ea typeface="Calibri"/>
              <a:cs typeface="Calibri"/>
              <a:sym typeface="Calibri"/>
            </a:endParaRPr>
          </a:p>
        </p:txBody>
      </p:sp>
    </p:spTree>
    <p:extLst>
      <p:ext uri="{BB962C8B-B14F-4D97-AF65-F5344CB8AC3E}">
        <p14:creationId xmlns:p14="http://schemas.microsoft.com/office/powerpoint/2010/main" val="25473000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17D949E-564D-4503-A64E-D22FA3232C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2" y="1"/>
            <a:ext cx="18283428" cy="1028699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2700" kern="1200" dirty="0">
              <a:solidFill>
                <a:prstClr val="white"/>
              </a:solidFill>
              <a:latin typeface="Bierstadt"/>
            </a:endParaRPr>
          </a:p>
        </p:txBody>
      </p:sp>
      <p:sp>
        <p:nvSpPr>
          <p:cNvPr id="2" name="Title 1">
            <a:extLst>
              <a:ext uri="{FF2B5EF4-FFF2-40B4-BE49-F238E27FC236}">
                <a16:creationId xmlns:a16="http://schemas.microsoft.com/office/drawing/2014/main" id="{C4E5BB59-D84E-229E-099E-3B4959C83C0C}"/>
              </a:ext>
            </a:extLst>
          </p:cNvPr>
          <p:cNvSpPr>
            <a:spLocks noGrp="1"/>
          </p:cNvSpPr>
          <p:nvPr>
            <p:ph type="title"/>
          </p:nvPr>
        </p:nvSpPr>
        <p:spPr>
          <a:xfrm>
            <a:off x="781812" y="1467612"/>
            <a:ext cx="4732020" cy="6103620"/>
          </a:xfrm>
        </p:spPr>
        <p:txBody>
          <a:bodyPr>
            <a:normAutofit/>
          </a:bodyPr>
          <a:lstStyle/>
          <a:p>
            <a:r>
              <a:rPr lang="en-US" sz="6000"/>
              <a:t>Art and Psychology of Questions</a:t>
            </a:r>
          </a:p>
        </p:txBody>
      </p:sp>
      <p:sp>
        <p:nvSpPr>
          <p:cNvPr id="11" name="Rectangle 10">
            <a:extLst>
              <a:ext uri="{FF2B5EF4-FFF2-40B4-BE49-F238E27FC236}">
                <a16:creationId xmlns:a16="http://schemas.microsoft.com/office/drawing/2014/main" id="{2C8EEB27-9249-8B3A-C8C2-18F9DC4808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6805" y="762136"/>
            <a:ext cx="16733520" cy="223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2700" kern="1200">
              <a:solidFill>
                <a:prstClr val="white"/>
              </a:solidFill>
              <a:latin typeface="Bierstadt"/>
            </a:endParaRPr>
          </a:p>
        </p:txBody>
      </p:sp>
      <p:sp>
        <p:nvSpPr>
          <p:cNvPr id="13" name="Rectangle 12">
            <a:extLst>
              <a:ext uri="{FF2B5EF4-FFF2-40B4-BE49-F238E27FC236}">
                <a16:creationId xmlns:a16="http://schemas.microsoft.com/office/drawing/2014/main" id="{18482CAC-96FF-EBE5-E97D-0BE2B8A51E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1812" y="9449303"/>
            <a:ext cx="16733520" cy="6970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2700" kern="1200">
              <a:solidFill>
                <a:prstClr val="white"/>
              </a:solidFill>
              <a:latin typeface="Bierstadt"/>
            </a:endParaRPr>
          </a:p>
        </p:txBody>
      </p:sp>
      <p:graphicFrame>
        <p:nvGraphicFramePr>
          <p:cNvPr id="5" name="Content Placeholder 2">
            <a:extLst>
              <a:ext uri="{FF2B5EF4-FFF2-40B4-BE49-F238E27FC236}">
                <a16:creationId xmlns:a16="http://schemas.microsoft.com/office/drawing/2014/main" id="{5F308DCA-F44A-A5A2-01EE-B9C74505DF1C}"/>
              </a:ext>
            </a:extLst>
          </p:cNvPr>
          <p:cNvGraphicFramePr>
            <a:graphicFrameLocks noGrp="1"/>
          </p:cNvGraphicFramePr>
          <p:nvPr>
            <p:ph idx="1"/>
          </p:nvPr>
        </p:nvGraphicFramePr>
        <p:xfrm>
          <a:off x="6583680" y="1467612"/>
          <a:ext cx="10959084" cy="75163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Google Shape;118;g33d0076228e_0_70">
            <a:extLst>
              <a:ext uri="{FF2B5EF4-FFF2-40B4-BE49-F238E27FC236}">
                <a16:creationId xmlns:a16="http://schemas.microsoft.com/office/drawing/2014/main" id="{1E97F0ED-5694-6B46-C42E-D91E011E63ED}"/>
              </a:ext>
            </a:extLst>
          </p:cNvPr>
          <p:cNvSpPr/>
          <p:nvPr/>
        </p:nvSpPr>
        <p:spPr>
          <a:xfrm>
            <a:off x="16842807" y="8983980"/>
            <a:ext cx="1326762" cy="1467612"/>
          </a:xfrm>
          <a:custGeom>
            <a:avLst/>
            <a:gdLst/>
            <a:ahLst/>
            <a:cxnLst/>
            <a:rect l="l" t="t" r="r" b="b"/>
            <a:pathLst>
              <a:path w="1857692" h="1857692" extrusionOk="0">
                <a:moveTo>
                  <a:pt x="0" y="0"/>
                </a:moveTo>
                <a:lnTo>
                  <a:pt x="1857693" y="0"/>
                </a:lnTo>
                <a:lnTo>
                  <a:pt x="1857693" y="1857693"/>
                </a:lnTo>
                <a:lnTo>
                  <a:pt x="0" y="1857693"/>
                </a:lnTo>
                <a:lnTo>
                  <a:pt x="0" y="0"/>
                </a:lnTo>
                <a:close/>
              </a:path>
            </a:pathLst>
          </a:custGeom>
          <a:blipFill rotWithShape="1">
            <a:blip r:embed="rId7">
              <a:alphaModFix/>
            </a:blip>
            <a:stretch>
              <a:fillRect/>
            </a:stretch>
          </a:blipFill>
          <a:ln>
            <a:noFill/>
          </a:ln>
        </p:spPr>
        <p:txBody>
          <a:bodyPr spcFirstLastPara="1" wrap="square" lIns="91425" tIns="45701" rIns="91425" bIns="45701" anchor="t" anchorCtr="0">
            <a:noAutofit/>
          </a:bodyPr>
          <a:lstStyle/>
          <a:p>
            <a:pPr defTabSz="685800">
              <a:buSzPts val="1800"/>
            </a:pPr>
            <a:endParaRPr sz="1800" kern="1200">
              <a:latin typeface="Calibri"/>
              <a:ea typeface="Calibri"/>
              <a:cs typeface="Calibri"/>
              <a:sym typeface="Calibri"/>
            </a:endParaRPr>
          </a:p>
        </p:txBody>
      </p:sp>
    </p:spTree>
    <p:extLst>
      <p:ext uri="{BB962C8B-B14F-4D97-AF65-F5344CB8AC3E}">
        <p14:creationId xmlns:p14="http://schemas.microsoft.com/office/powerpoint/2010/main" val="22813630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9">
          <a:extLst>
            <a:ext uri="{FF2B5EF4-FFF2-40B4-BE49-F238E27FC236}">
              <a16:creationId xmlns:a16="http://schemas.microsoft.com/office/drawing/2014/main" id="{62705114-3C55-4404-145E-C29E975EBC5D}"/>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9C2ECE6A-58FE-AE92-00BB-7C1E4AB60E9D}"/>
              </a:ext>
            </a:extLst>
          </p:cNvPr>
          <p:cNvSpPr>
            <a:spLocks/>
          </p:cNvSpPr>
          <p:nvPr/>
        </p:nvSpPr>
        <p:spPr>
          <a:xfrm>
            <a:off x="10381129" y="4482345"/>
            <a:ext cx="6293224" cy="3155577"/>
          </a:xfrm>
          <a:prstGeom prst="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ITC Avant Garde Gothic Book" pitchFamily="50" charset="0"/>
            </a:endParaRPr>
          </a:p>
        </p:txBody>
      </p:sp>
      <p:grpSp>
        <p:nvGrpSpPr>
          <p:cNvPr id="120" name="Google Shape;120;p11">
            <a:extLst>
              <a:ext uri="{FF2B5EF4-FFF2-40B4-BE49-F238E27FC236}">
                <a16:creationId xmlns:a16="http://schemas.microsoft.com/office/drawing/2014/main" id="{C1BC5DCF-FC19-9089-3BBE-882C9C6DD536}"/>
              </a:ext>
            </a:extLst>
          </p:cNvPr>
          <p:cNvGrpSpPr/>
          <p:nvPr/>
        </p:nvGrpSpPr>
        <p:grpSpPr>
          <a:xfrm>
            <a:off x="661602" y="-710767"/>
            <a:ext cx="7714386" cy="11079983"/>
            <a:chOff x="0" y="-57150"/>
            <a:chExt cx="2251685" cy="3234040"/>
          </a:xfrm>
          <a:solidFill>
            <a:schemeClr val="tx1">
              <a:lumMod val="75000"/>
            </a:schemeClr>
          </a:solidFill>
        </p:grpSpPr>
        <p:sp>
          <p:nvSpPr>
            <p:cNvPr id="121" name="Google Shape;121;p11">
              <a:extLst>
                <a:ext uri="{FF2B5EF4-FFF2-40B4-BE49-F238E27FC236}">
                  <a16:creationId xmlns:a16="http://schemas.microsoft.com/office/drawing/2014/main" id="{C7529BE1-4DFD-8948-33DB-91EF5B453F15}"/>
                </a:ext>
              </a:extLst>
            </p:cNvPr>
            <p:cNvSpPr/>
            <p:nvPr/>
          </p:nvSpPr>
          <p:spPr>
            <a:xfrm>
              <a:off x="0" y="0"/>
              <a:ext cx="2251685" cy="3176890"/>
            </a:xfrm>
            <a:custGeom>
              <a:avLst/>
              <a:gdLst/>
              <a:ahLst/>
              <a:cxnLst/>
              <a:rect l="l" t="t" r="r" b="b"/>
              <a:pathLst>
                <a:path w="2251685" h="3176890" extrusionOk="0">
                  <a:moveTo>
                    <a:pt x="0" y="0"/>
                  </a:moveTo>
                  <a:lnTo>
                    <a:pt x="2251685" y="0"/>
                  </a:lnTo>
                  <a:lnTo>
                    <a:pt x="2251685" y="3176890"/>
                  </a:lnTo>
                  <a:lnTo>
                    <a:pt x="0" y="3176890"/>
                  </a:lnTo>
                  <a:close/>
                </a:path>
              </a:pathLst>
            </a:custGeom>
            <a:grpFill/>
            <a:ln>
              <a:noFill/>
            </a:ln>
          </p:spPr>
          <p:txBody>
            <a:bodyPr/>
            <a:lstStyle/>
            <a:p>
              <a:endParaRPr lang="en-US" dirty="0">
                <a:latin typeface="ITC Avant Garde Gothic Book" pitchFamily="50" charset="0"/>
              </a:endParaRPr>
            </a:p>
          </p:txBody>
        </p:sp>
        <p:sp>
          <p:nvSpPr>
            <p:cNvPr id="122" name="Google Shape;122;p11">
              <a:extLst>
                <a:ext uri="{FF2B5EF4-FFF2-40B4-BE49-F238E27FC236}">
                  <a16:creationId xmlns:a16="http://schemas.microsoft.com/office/drawing/2014/main" id="{3956AF45-FC6B-BB37-2116-B4AD8E5D78A7}"/>
                </a:ext>
              </a:extLst>
            </p:cNvPr>
            <p:cNvSpPr txBox="1"/>
            <p:nvPr/>
          </p:nvSpPr>
          <p:spPr>
            <a:xfrm>
              <a:off x="0" y="-57150"/>
              <a:ext cx="2251685" cy="3234040"/>
            </a:xfrm>
            <a:prstGeom prst="rect">
              <a:avLst/>
            </a:prstGeom>
            <a:grp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dirty="0">
                <a:solidFill>
                  <a:schemeClr val="dk1"/>
                </a:solidFill>
                <a:latin typeface="ITC Avant Garde Gothic Book" pitchFamily="50" charset="0"/>
                <a:ea typeface="Calibri"/>
                <a:cs typeface="Calibri"/>
                <a:sym typeface="Calibri"/>
              </a:endParaRPr>
            </a:p>
          </p:txBody>
        </p:sp>
      </p:grpSp>
      <p:sp>
        <p:nvSpPr>
          <p:cNvPr id="124" name="Google Shape;124;p11">
            <a:extLst>
              <a:ext uri="{FF2B5EF4-FFF2-40B4-BE49-F238E27FC236}">
                <a16:creationId xmlns:a16="http://schemas.microsoft.com/office/drawing/2014/main" id="{88D88C9F-24A2-5C7D-A181-A8F2262A35E9}"/>
              </a:ext>
            </a:extLst>
          </p:cNvPr>
          <p:cNvSpPr/>
          <p:nvPr/>
        </p:nvSpPr>
        <p:spPr>
          <a:xfrm>
            <a:off x="212281" y="749069"/>
            <a:ext cx="8588493" cy="8588497"/>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19050" cap="sq" cmpd="sng">
            <a:solidFill>
              <a:schemeClr val="accent2"/>
            </a:solidFill>
            <a:prstDash val="solid"/>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ITC Avant Garde Gothic Book" pitchFamily="50" charset="0"/>
            </a:endParaRPr>
          </a:p>
        </p:txBody>
      </p:sp>
      <p:cxnSp>
        <p:nvCxnSpPr>
          <p:cNvPr id="129" name="Google Shape;129;p11">
            <a:extLst>
              <a:ext uri="{FF2B5EF4-FFF2-40B4-BE49-F238E27FC236}">
                <a16:creationId xmlns:a16="http://schemas.microsoft.com/office/drawing/2014/main" id="{D655C465-E4EE-659C-DBF2-5835B061DC24}"/>
              </a:ext>
            </a:extLst>
          </p:cNvPr>
          <p:cNvCxnSpPr/>
          <p:nvPr/>
        </p:nvCxnSpPr>
        <p:spPr>
          <a:xfrm rot="10800000">
            <a:off x="-760663" y="9682095"/>
            <a:ext cx="19048663" cy="0"/>
          </a:xfrm>
          <a:prstGeom prst="straightConnector1">
            <a:avLst/>
          </a:prstGeom>
          <a:noFill/>
          <a:ln w="19050" cap="flat" cmpd="sng">
            <a:solidFill>
              <a:schemeClr val="accent2"/>
            </a:solidFill>
            <a:prstDash val="solid"/>
            <a:round/>
            <a:headEnd type="none" w="sm" len="sm"/>
            <a:tailEnd type="none" w="sm" len="sm"/>
          </a:ln>
        </p:spPr>
      </p:cxnSp>
      <p:cxnSp>
        <p:nvCxnSpPr>
          <p:cNvPr id="144" name="Google Shape;144;p11">
            <a:extLst>
              <a:ext uri="{FF2B5EF4-FFF2-40B4-BE49-F238E27FC236}">
                <a16:creationId xmlns:a16="http://schemas.microsoft.com/office/drawing/2014/main" id="{9B0C52B4-27D6-CF34-2A41-4F7ECA18E2D0}"/>
              </a:ext>
            </a:extLst>
          </p:cNvPr>
          <p:cNvCxnSpPr/>
          <p:nvPr/>
        </p:nvCxnSpPr>
        <p:spPr>
          <a:xfrm rot="10800000">
            <a:off x="1804754" y="0"/>
            <a:ext cx="0" cy="10713745"/>
          </a:xfrm>
          <a:prstGeom prst="straightConnector1">
            <a:avLst/>
          </a:prstGeom>
          <a:noFill/>
          <a:ln w="19050" cap="flat" cmpd="sng">
            <a:solidFill>
              <a:schemeClr val="accent2"/>
            </a:solidFill>
            <a:prstDash val="solid"/>
            <a:round/>
            <a:headEnd type="none" w="sm" len="sm"/>
            <a:tailEnd type="none" w="sm" len="sm"/>
          </a:ln>
        </p:spPr>
      </p:cxnSp>
      <p:pic>
        <p:nvPicPr>
          <p:cNvPr id="3" name="Picture 2" descr="A blue star with pointed points&#10;&#10;AI-generated content may be incorrect.">
            <a:extLst>
              <a:ext uri="{FF2B5EF4-FFF2-40B4-BE49-F238E27FC236}">
                <a16:creationId xmlns:a16="http://schemas.microsoft.com/office/drawing/2014/main" id="{347497B0-8510-4002-C526-3C9CF8290B92}"/>
              </a:ext>
            </a:extLst>
          </p:cNvPr>
          <p:cNvPicPr>
            <a:picLocks noChangeAspect="1"/>
          </p:cNvPicPr>
          <p:nvPr/>
        </p:nvPicPr>
        <p:blipFill>
          <a:blip r:embed="rId3"/>
          <a:stretch>
            <a:fillRect/>
          </a:stretch>
        </p:blipFill>
        <p:spPr>
          <a:xfrm>
            <a:off x="1019283" y="915762"/>
            <a:ext cx="1623947" cy="1521073"/>
          </a:xfrm>
          <a:prstGeom prst="rect">
            <a:avLst/>
          </a:prstGeom>
        </p:spPr>
      </p:pic>
      <p:pic>
        <p:nvPicPr>
          <p:cNvPr id="4" name="Picture 3" descr="A blue star with pointed points&#10;&#10;AI-generated content may be incorrect.">
            <a:extLst>
              <a:ext uri="{FF2B5EF4-FFF2-40B4-BE49-F238E27FC236}">
                <a16:creationId xmlns:a16="http://schemas.microsoft.com/office/drawing/2014/main" id="{12599CE7-4FA9-D87B-EC4E-C5ED2055E3AD}"/>
              </a:ext>
            </a:extLst>
          </p:cNvPr>
          <p:cNvPicPr>
            <a:picLocks noChangeAspect="1"/>
          </p:cNvPicPr>
          <p:nvPr/>
        </p:nvPicPr>
        <p:blipFill>
          <a:blip r:embed="rId3"/>
          <a:stretch>
            <a:fillRect/>
          </a:stretch>
        </p:blipFill>
        <p:spPr>
          <a:xfrm>
            <a:off x="8349484" y="8891531"/>
            <a:ext cx="1623947" cy="1521073"/>
          </a:xfrm>
          <a:prstGeom prst="rect">
            <a:avLst/>
          </a:prstGeom>
        </p:spPr>
      </p:pic>
      <p:pic>
        <p:nvPicPr>
          <p:cNvPr id="8" name="Picture 7" descr="A person in a red jacket&#10;&#10;AI-generated content may be incorrect.">
            <a:extLst>
              <a:ext uri="{FF2B5EF4-FFF2-40B4-BE49-F238E27FC236}">
                <a16:creationId xmlns:a16="http://schemas.microsoft.com/office/drawing/2014/main" id="{28079542-4FAC-775B-0ABD-4E1A830ABE32}"/>
              </a:ext>
            </a:extLst>
          </p:cNvPr>
          <p:cNvPicPr>
            <a:picLocks noChangeAspect="1"/>
          </p:cNvPicPr>
          <p:nvPr/>
        </p:nvPicPr>
        <p:blipFill>
          <a:blip r:embed="rId4"/>
          <a:stretch>
            <a:fillRect/>
          </a:stretch>
        </p:blipFill>
        <p:spPr>
          <a:xfrm>
            <a:off x="1320564" y="469733"/>
            <a:ext cx="6317787" cy="11568264"/>
          </a:xfrm>
          <a:prstGeom prst="rect">
            <a:avLst/>
          </a:prstGeom>
        </p:spPr>
      </p:pic>
      <p:pic>
        <p:nvPicPr>
          <p:cNvPr id="12" name="Picture 11" descr="A logo with blue and yellow colors&#10;&#10;AI-generated content may be incorrect.">
            <a:extLst>
              <a:ext uri="{FF2B5EF4-FFF2-40B4-BE49-F238E27FC236}">
                <a16:creationId xmlns:a16="http://schemas.microsoft.com/office/drawing/2014/main" id="{550D146E-268F-1ECD-228C-826F4E833C12}"/>
              </a:ext>
            </a:extLst>
          </p:cNvPr>
          <p:cNvPicPr>
            <a:picLocks noChangeAspect="1"/>
          </p:cNvPicPr>
          <p:nvPr/>
        </p:nvPicPr>
        <p:blipFill>
          <a:blip r:embed="rId5"/>
          <a:stretch>
            <a:fillRect/>
          </a:stretch>
        </p:blipFill>
        <p:spPr>
          <a:xfrm>
            <a:off x="10786566" y="4997728"/>
            <a:ext cx="5500772" cy="2192037"/>
          </a:xfrm>
          <a:prstGeom prst="rect">
            <a:avLst/>
          </a:prstGeom>
        </p:spPr>
      </p:pic>
      <p:sp>
        <p:nvSpPr>
          <p:cNvPr id="14" name="Google Shape;131;p11">
            <a:extLst>
              <a:ext uri="{FF2B5EF4-FFF2-40B4-BE49-F238E27FC236}">
                <a16:creationId xmlns:a16="http://schemas.microsoft.com/office/drawing/2014/main" id="{944879C8-F1BE-73B0-B8BD-87EF994FF92A}"/>
              </a:ext>
            </a:extLst>
          </p:cNvPr>
          <p:cNvSpPr txBox="1"/>
          <p:nvPr/>
        </p:nvSpPr>
        <p:spPr>
          <a:xfrm>
            <a:off x="10207853" y="1092424"/>
            <a:ext cx="6466500" cy="2523511"/>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None/>
            </a:pPr>
            <a:r>
              <a:rPr lang="en-US" sz="8199" b="0" i="0" u="none" strike="noStrike" cap="none" dirty="0">
                <a:solidFill>
                  <a:schemeClr val="accent3"/>
                </a:solidFill>
                <a:latin typeface="ITC Avant Garde Gothic Book" pitchFamily="50" charset="0"/>
                <a:ea typeface="Libre Franklin"/>
                <a:cs typeface="Libre Franklin"/>
                <a:sym typeface="Libre Franklin"/>
              </a:rPr>
              <a:t>Megan Leasher</a:t>
            </a:r>
            <a:endParaRPr dirty="0">
              <a:solidFill>
                <a:schemeClr val="accent3"/>
              </a:solidFill>
              <a:latin typeface="ITC Avant Garde Gothic Book" pitchFamily="50" charset="0"/>
            </a:endParaRPr>
          </a:p>
        </p:txBody>
      </p:sp>
      <p:sp>
        <p:nvSpPr>
          <p:cNvPr id="127" name="Google Shape;127;p11">
            <a:extLst>
              <a:ext uri="{FF2B5EF4-FFF2-40B4-BE49-F238E27FC236}">
                <a16:creationId xmlns:a16="http://schemas.microsoft.com/office/drawing/2014/main" id="{7BC647A6-5AA3-B3E5-698B-5FBC284B567D}"/>
              </a:ext>
            </a:extLst>
          </p:cNvPr>
          <p:cNvSpPr/>
          <p:nvPr/>
        </p:nvSpPr>
        <p:spPr>
          <a:xfrm>
            <a:off x="7799719" y="-2083243"/>
            <a:ext cx="13803362" cy="13803362"/>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19050" cap="sq" cmpd="sng">
            <a:solidFill>
              <a:schemeClr val="accent2"/>
            </a:solidFill>
            <a:prstDash val="solid"/>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chemeClr val="accent2"/>
              </a:solidFill>
              <a:latin typeface="ITC Avant Garde Gothic Book" pitchFamily="50" charset="0"/>
            </a:endParaRPr>
          </a:p>
        </p:txBody>
      </p:sp>
    </p:spTree>
    <p:extLst>
      <p:ext uri="{BB962C8B-B14F-4D97-AF65-F5344CB8AC3E}">
        <p14:creationId xmlns:p14="http://schemas.microsoft.com/office/powerpoint/2010/main" val="4041750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E65B22-D619-06A4-EF52-737644EBC4B2}"/>
              </a:ext>
            </a:extLst>
          </p:cNvPr>
          <p:cNvSpPr>
            <a:spLocks noGrp="1"/>
          </p:cNvSpPr>
          <p:nvPr>
            <p:ph type="title"/>
          </p:nvPr>
        </p:nvSpPr>
        <p:spPr/>
        <p:txBody>
          <a:bodyPr/>
          <a:lstStyle/>
          <a:p>
            <a:r>
              <a:rPr lang="en-US" dirty="0"/>
              <a:t>Questions You May Be Asked</a:t>
            </a:r>
          </a:p>
        </p:txBody>
      </p:sp>
      <p:sp>
        <p:nvSpPr>
          <p:cNvPr id="3" name="Content Placeholder 2">
            <a:extLst>
              <a:ext uri="{FF2B5EF4-FFF2-40B4-BE49-F238E27FC236}">
                <a16:creationId xmlns:a16="http://schemas.microsoft.com/office/drawing/2014/main" id="{E80FB2DD-91C9-0149-DF38-56233BA5F151}"/>
              </a:ext>
            </a:extLst>
          </p:cNvPr>
          <p:cNvSpPr>
            <a:spLocks noGrp="1"/>
          </p:cNvSpPr>
          <p:nvPr>
            <p:ph idx="1"/>
          </p:nvPr>
        </p:nvSpPr>
        <p:spPr>
          <a:xfrm>
            <a:off x="781812" y="2755784"/>
            <a:ext cx="16733520" cy="6763121"/>
          </a:xfrm>
        </p:spPr>
        <p:txBody>
          <a:bodyPr>
            <a:normAutofit fontScale="62500" lnSpcReduction="20000"/>
          </a:bodyPr>
          <a:lstStyle/>
          <a:p>
            <a:pPr marL="514350" indent="-514350">
              <a:spcBef>
                <a:spcPts val="0"/>
              </a:spcBef>
            </a:pPr>
            <a:r>
              <a:rPr lang="en-US" sz="5100" dirty="0">
                <a:latin typeface="Calibri"/>
                <a:ea typeface="Calibri"/>
                <a:cs typeface="Calibri"/>
                <a:sym typeface="Calibri"/>
              </a:rPr>
              <a:t>What are your greatest strengths and weaknesses?</a:t>
            </a:r>
          </a:p>
          <a:p>
            <a:pPr marL="514350" indent="-514350">
              <a:spcBef>
                <a:spcPts val="0"/>
              </a:spcBef>
            </a:pPr>
            <a:r>
              <a:rPr lang="en-US" sz="5100" dirty="0">
                <a:latin typeface="Calibri"/>
                <a:ea typeface="Calibri"/>
                <a:cs typeface="Calibri"/>
                <a:sym typeface="Calibri"/>
              </a:rPr>
              <a:t>How will your past managers describe you?</a:t>
            </a:r>
          </a:p>
          <a:p>
            <a:pPr marL="514350" indent="-514350">
              <a:spcBef>
                <a:spcPts val="0"/>
              </a:spcBef>
            </a:pPr>
            <a:r>
              <a:rPr lang="en-US" sz="5100" dirty="0">
                <a:latin typeface="Calibri"/>
                <a:ea typeface="Calibri"/>
                <a:cs typeface="Calibri"/>
                <a:sym typeface="Calibri"/>
              </a:rPr>
              <a:t>What motivates you as a sales person?</a:t>
            </a:r>
          </a:p>
          <a:p>
            <a:pPr marL="514350" indent="-514350">
              <a:spcBef>
                <a:spcPts val="0"/>
              </a:spcBef>
            </a:pPr>
            <a:r>
              <a:rPr lang="en-US" sz="5100" dirty="0">
                <a:latin typeface="Calibri"/>
                <a:ea typeface="Calibri"/>
                <a:cs typeface="Calibri"/>
                <a:sym typeface="Calibri"/>
              </a:rPr>
              <a:t>What are your career goals?</a:t>
            </a:r>
          </a:p>
          <a:p>
            <a:pPr marL="514350" indent="-514350">
              <a:spcBef>
                <a:spcPts val="0"/>
              </a:spcBef>
            </a:pPr>
            <a:r>
              <a:rPr lang="en-US" sz="5100" dirty="0">
                <a:latin typeface="Calibri"/>
                <a:ea typeface="Calibri"/>
                <a:cs typeface="Calibri"/>
                <a:sym typeface="Calibri"/>
              </a:rPr>
              <a:t>Describe your ideal manager</a:t>
            </a:r>
          </a:p>
          <a:p>
            <a:pPr marL="514350" indent="-514350">
              <a:spcBef>
                <a:spcPts val="0"/>
              </a:spcBef>
            </a:pPr>
            <a:r>
              <a:rPr lang="en-US" sz="5100" dirty="0">
                <a:latin typeface="Calibri"/>
                <a:ea typeface="Calibri"/>
                <a:cs typeface="Calibri"/>
                <a:sym typeface="Calibri"/>
              </a:rPr>
              <a:t>Have you had negative experiences dealing with clients and how did you handle it?</a:t>
            </a:r>
          </a:p>
          <a:p>
            <a:pPr marL="514350" indent="-514350">
              <a:spcBef>
                <a:spcPts val="0"/>
              </a:spcBef>
            </a:pPr>
            <a:r>
              <a:rPr lang="en-US" sz="5100" dirty="0">
                <a:latin typeface="Calibri"/>
                <a:ea typeface="Calibri"/>
                <a:cs typeface="Calibri"/>
                <a:sym typeface="Calibri"/>
              </a:rPr>
              <a:t>What is your greatest professional success so far?</a:t>
            </a:r>
          </a:p>
          <a:p>
            <a:pPr marL="514350" indent="-514350">
              <a:spcBef>
                <a:spcPts val="0"/>
              </a:spcBef>
            </a:pPr>
            <a:r>
              <a:rPr lang="en-US" sz="5100" dirty="0">
                <a:latin typeface="Calibri"/>
                <a:ea typeface="Calibri"/>
                <a:cs typeface="Calibri"/>
                <a:sym typeface="Calibri"/>
              </a:rPr>
              <a:t>What motivates you?</a:t>
            </a:r>
          </a:p>
          <a:p>
            <a:pPr marL="514350" indent="-514350">
              <a:spcBef>
                <a:spcPts val="0"/>
              </a:spcBef>
            </a:pPr>
            <a:r>
              <a:rPr lang="en-US" sz="5100" dirty="0">
                <a:latin typeface="Calibri"/>
                <a:ea typeface="Calibri"/>
                <a:cs typeface="Calibri"/>
                <a:sym typeface="Calibri"/>
              </a:rPr>
              <a:t>Have you ever failed to reach a sales quota? What led to that?</a:t>
            </a:r>
          </a:p>
          <a:p>
            <a:pPr marL="514350" indent="-514350">
              <a:spcBef>
                <a:spcPts val="0"/>
              </a:spcBef>
            </a:pPr>
            <a:r>
              <a:rPr lang="en-US" sz="5100" dirty="0">
                <a:latin typeface="Calibri"/>
                <a:ea typeface="Calibri"/>
                <a:cs typeface="Calibri"/>
                <a:sym typeface="Calibri"/>
              </a:rPr>
              <a:t>Do you prefer to work on a team or on your own?</a:t>
            </a:r>
          </a:p>
          <a:p>
            <a:pPr marL="514350" indent="-514350">
              <a:spcBef>
                <a:spcPts val="0"/>
              </a:spcBef>
            </a:pPr>
            <a:r>
              <a:rPr lang="en-US" sz="5100" dirty="0">
                <a:latin typeface="Calibri"/>
                <a:ea typeface="Calibri"/>
                <a:cs typeface="Calibri"/>
                <a:sym typeface="Calibri"/>
              </a:rPr>
              <a:t>What could you give a 5 min presentation on w/no prep?</a:t>
            </a:r>
          </a:p>
          <a:p>
            <a:pPr marL="514350" indent="-514350">
              <a:spcBef>
                <a:spcPts val="0"/>
              </a:spcBef>
            </a:pPr>
            <a:r>
              <a:rPr lang="en-US" sz="5100" dirty="0">
                <a:latin typeface="Calibri"/>
                <a:ea typeface="Calibri"/>
                <a:cs typeface="Calibri"/>
                <a:sym typeface="Calibri"/>
              </a:rPr>
              <a:t>What question have I not asked you that you want me to?</a:t>
            </a:r>
          </a:p>
          <a:p>
            <a:pPr marL="514350" indent="-514350">
              <a:spcBef>
                <a:spcPts val="0"/>
              </a:spcBef>
            </a:pPr>
            <a:r>
              <a:rPr lang="en-US" sz="5100" dirty="0">
                <a:latin typeface="Calibri"/>
                <a:ea typeface="Calibri"/>
                <a:cs typeface="Calibri"/>
                <a:sym typeface="Calibri"/>
              </a:rPr>
              <a:t>How did you prepare for this interview?</a:t>
            </a:r>
          </a:p>
          <a:p>
            <a:pPr marL="514350" indent="-514350">
              <a:spcBef>
                <a:spcPts val="0"/>
              </a:spcBef>
            </a:pPr>
            <a:r>
              <a:rPr lang="en-US" sz="5100" dirty="0">
                <a:latin typeface="Calibri"/>
                <a:ea typeface="Calibri"/>
                <a:cs typeface="Calibri"/>
                <a:sym typeface="Calibri"/>
              </a:rPr>
              <a:t>**Give me an example of how you have invested in your professional development in the last 12 months</a:t>
            </a:r>
          </a:p>
          <a:p>
            <a:endParaRPr lang="en-US" dirty="0"/>
          </a:p>
        </p:txBody>
      </p:sp>
      <p:pic>
        <p:nvPicPr>
          <p:cNvPr id="4" name="Picture 3" descr="A group of people sitting at a table">
            <a:extLst>
              <a:ext uri="{FF2B5EF4-FFF2-40B4-BE49-F238E27FC236}">
                <a16:creationId xmlns:a16="http://schemas.microsoft.com/office/drawing/2014/main" id="{73E284F7-E3CB-B0EE-0034-9C712AA3DE93}"/>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12462879" y="1243012"/>
            <a:ext cx="5233626" cy="4393283"/>
          </a:xfrm>
          <a:prstGeom prst="rect">
            <a:avLst/>
          </a:prstGeom>
        </p:spPr>
      </p:pic>
      <p:sp>
        <p:nvSpPr>
          <p:cNvPr id="5" name="Google Shape;118;g33d0076228e_0_70">
            <a:extLst>
              <a:ext uri="{FF2B5EF4-FFF2-40B4-BE49-F238E27FC236}">
                <a16:creationId xmlns:a16="http://schemas.microsoft.com/office/drawing/2014/main" id="{F50060BD-46A8-FA97-DD1D-8631A0DD002E}"/>
              </a:ext>
            </a:extLst>
          </p:cNvPr>
          <p:cNvSpPr/>
          <p:nvPr/>
        </p:nvSpPr>
        <p:spPr>
          <a:xfrm>
            <a:off x="16842807" y="8983980"/>
            <a:ext cx="1326762" cy="1467612"/>
          </a:xfrm>
          <a:custGeom>
            <a:avLst/>
            <a:gdLst/>
            <a:ahLst/>
            <a:cxnLst/>
            <a:rect l="l" t="t" r="r" b="b"/>
            <a:pathLst>
              <a:path w="1857692" h="1857692" extrusionOk="0">
                <a:moveTo>
                  <a:pt x="0" y="0"/>
                </a:moveTo>
                <a:lnTo>
                  <a:pt x="1857693" y="0"/>
                </a:lnTo>
                <a:lnTo>
                  <a:pt x="1857693" y="1857693"/>
                </a:lnTo>
                <a:lnTo>
                  <a:pt x="0" y="1857693"/>
                </a:lnTo>
                <a:lnTo>
                  <a:pt x="0" y="0"/>
                </a:lnTo>
                <a:close/>
              </a:path>
            </a:pathLst>
          </a:custGeom>
          <a:blipFill rotWithShape="1">
            <a:blip r:embed="rId4">
              <a:alphaModFix/>
            </a:blip>
            <a:stretch>
              <a:fillRect/>
            </a:stretch>
          </a:blipFill>
          <a:ln>
            <a:noFill/>
          </a:ln>
        </p:spPr>
        <p:txBody>
          <a:bodyPr spcFirstLastPara="1" wrap="square" lIns="91425" tIns="45701" rIns="91425" bIns="45701" anchor="t" anchorCtr="0">
            <a:noAutofit/>
          </a:bodyPr>
          <a:lstStyle/>
          <a:p>
            <a:pPr defTabSz="685800">
              <a:buSzPts val="1800"/>
            </a:pPr>
            <a:endParaRPr sz="1800" kern="1200">
              <a:latin typeface="Calibri"/>
              <a:ea typeface="Calibri"/>
              <a:cs typeface="Calibri"/>
              <a:sym typeface="Calibri"/>
            </a:endParaRPr>
          </a:p>
        </p:txBody>
      </p:sp>
    </p:spTree>
    <p:extLst>
      <p:ext uri="{BB962C8B-B14F-4D97-AF65-F5344CB8AC3E}">
        <p14:creationId xmlns:p14="http://schemas.microsoft.com/office/powerpoint/2010/main" val="25281088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F50B15-E0C1-200A-DAA0-1C193B21CF45}"/>
              </a:ext>
            </a:extLst>
          </p:cNvPr>
          <p:cNvSpPr>
            <a:spLocks noGrp="1"/>
          </p:cNvSpPr>
          <p:nvPr>
            <p:ph type="title"/>
          </p:nvPr>
        </p:nvSpPr>
        <p:spPr/>
        <p:txBody>
          <a:bodyPr/>
          <a:lstStyle/>
          <a:p>
            <a:r>
              <a:rPr lang="en-US" dirty="0"/>
              <a:t>Types of Questions to Ask</a:t>
            </a:r>
          </a:p>
        </p:txBody>
      </p:sp>
      <p:sp>
        <p:nvSpPr>
          <p:cNvPr id="3" name="Content Placeholder 2">
            <a:extLst>
              <a:ext uri="{FF2B5EF4-FFF2-40B4-BE49-F238E27FC236}">
                <a16:creationId xmlns:a16="http://schemas.microsoft.com/office/drawing/2014/main" id="{CB38CF61-1B7B-FEFB-4D2E-5A9FCB5131DA}"/>
              </a:ext>
            </a:extLst>
          </p:cNvPr>
          <p:cNvSpPr>
            <a:spLocks noGrp="1"/>
          </p:cNvSpPr>
          <p:nvPr>
            <p:ph idx="1"/>
          </p:nvPr>
        </p:nvSpPr>
        <p:spPr>
          <a:xfrm>
            <a:off x="781812" y="2642532"/>
            <a:ext cx="12362688" cy="6876372"/>
          </a:xfrm>
        </p:spPr>
        <p:txBody>
          <a:bodyPr>
            <a:normAutofit fontScale="70000" lnSpcReduction="20000"/>
          </a:bodyPr>
          <a:lstStyle/>
          <a:p>
            <a:pPr marL="514350" indent="-514350">
              <a:spcBef>
                <a:spcPts val="0"/>
              </a:spcBef>
            </a:pPr>
            <a:r>
              <a:rPr lang="en-US" sz="5100" b="1" dirty="0">
                <a:latin typeface="Calibri"/>
                <a:ea typeface="Calibri"/>
                <a:cs typeface="Calibri"/>
                <a:sym typeface="Calibri"/>
              </a:rPr>
              <a:t>2-3 characteristics of the best people in that company? Those that win the club trips? Take notes on this and be sure to follow up in thank you referencing these items so the hiring manager knows you listened when he listed these items – highlight them, bigger font so it sticks out</a:t>
            </a:r>
            <a:endParaRPr lang="en-US" sz="3000" dirty="0"/>
          </a:p>
          <a:p>
            <a:pPr marL="514350" indent="-514350">
              <a:spcBef>
                <a:spcPts val="0"/>
              </a:spcBef>
            </a:pPr>
            <a:r>
              <a:rPr lang="en-US" sz="5100" dirty="0">
                <a:latin typeface="Calibri"/>
                <a:ea typeface="Calibri"/>
                <a:cs typeface="Calibri"/>
                <a:sym typeface="Calibri"/>
              </a:rPr>
              <a:t>Interviewing internal?</a:t>
            </a:r>
            <a:endParaRPr lang="en-US" sz="3000" dirty="0"/>
          </a:p>
          <a:p>
            <a:pPr marL="514350" indent="-514350">
              <a:spcBef>
                <a:spcPts val="0"/>
              </a:spcBef>
            </a:pPr>
            <a:r>
              <a:rPr lang="en-US" sz="5100" dirty="0">
                <a:latin typeface="Calibri"/>
                <a:ea typeface="Calibri"/>
                <a:cs typeface="Calibri"/>
                <a:sym typeface="Calibri"/>
              </a:rPr>
              <a:t>Tell me how you got to where you are today?</a:t>
            </a:r>
            <a:endParaRPr lang="en-US" sz="3000" dirty="0"/>
          </a:p>
          <a:p>
            <a:pPr marL="514350" indent="-514350">
              <a:spcBef>
                <a:spcPts val="0"/>
              </a:spcBef>
            </a:pPr>
            <a:r>
              <a:rPr lang="en-US" sz="5100" b="1" dirty="0">
                <a:latin typeface="Calibri"/>
                <a:ea typeface="Calibri"/>
                <a:cs typeface="Calibri"/>
                <a:sym typeface="Calibri"/>
              </a:rPr>
              <a:t>Recommendation of a book/podcast to help me learn and grow? Buy the book</a:t>
            </a:r>
            <a:endParaRPr lang="en-US" sz="3000" dirty="0"/>
          </a:p>
          <a:p>
            <a:pPr marL="514350" indent="-514350">
              <a:spcBef>
                <a:spcPts val="0"/>
              </a:spcBef>
            </a:pPr>
            <a:r>
              <a:rPr lang="en-US" sz="5100" dirty="0">
                <a:latin typeface="Calibri"/>
                <a:ea typeface="Calibri"/>
                <a:cs typeface="Calibri"/>
                <a:sym typeface="Calibri"/>
              </a:rPr>
              <a:t>Where do you see the company in 5 years?</a:t>
            </a:r>
            <a:endParaRPr lang="en-US" sz="3000" dirty="0"/>
          </a:p>
          <a:p>
            <a:pPr marL="514350" indent="-514350">
              <a:spcBef>
                <a:spcPts val="0"/>
              </a:spcBef>
            </a:pPr>
            <a:r>
              <a:rPr lang="en-US" sz="5100" dirty="0">
                <a:latin typeface="Calibri"/>
                <a:ea typeface="Calibri"/>
                <a:cs typeface="Calibri"/>
                <a:sym typeface="Calibri"/>
              </a:rPr>
              <a:t>Culture of the company? Culture of leadership?</a:t>
            </a:r>
            <a:endParaRPr lang="en-US" sz="3000" dirty="0"/>
          </a:p>
          <a:p>
            <a:pPr marL="514350" indent="-514350">
              <a:spcBef>
                <a:spcPts val="0"/>
              </a:spcBef>
            </a:pPr>
            <a:r>
              <a:rPr lang="en-US" sz="5100" dirty="0">
                <a:latin typeface="Calibri"/>
                <a:ea typeface="Calibri"/>
                <a:cs typeface="Calibri"/>
                <a:sym typeface="Calibri"/>
              </a:rPr>
              <a:t>Top competitors?</a:t>
            </a:r>
          </a:p>
          <a:p>
            <a:endParaRPr lang="en-US" dirty="0"/>
          </a:p>
        </p:txBody>
      </p:sp>
      <p:pic>
        <p:nvPicPr>
          <p:cNvPr id="4" name="Picture 3" descr="A group of people sitting at a table">
            <a:extLst>
              <a:ext uri="{FF2B5EF4-FFF2-40B4-BE49-F238E27FC236}">
                <a16:creationId xmlns:a16="http://schemas.microsoft.com/office/drawing/2014/main" id="{73E284F7-E3CB-B0EE-0034-9C712AA3DE93}"/>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12732113" y="1257300"/>
            <a:ext cx="4774076" cy="4007520"/>
          </a:xfrm>
          <a:prstGeom prst="rect">
            <a:avLst/>
          </a:prstGeom>
        </p:spPr>
      </p:pic>
      <p:sp>
        <p:nvSpPr>
          <p:cNvPr id="5" name="Google Shape;118;g33d0076228e_0_70">
            <a:extLst>
              <a:ext uri="{FF2B5EF4-FFF2-40B4-BE49-F238E27FC236}">
                <a16:creationId xmlns:a16="http://schemas.microsoft.com/office/drawing/2014/main" id="{4FC16CD2-2321-F1AD-236B-54CEEB276164}"/>
              </a:ext>
            </a:extLst>
          </p:cNvPr>
          <p:cNvSpPr/>
          <p:nvPr/>
        </p:nvSpPr>
        <p:spPr>
          <a:xfrm>
            <a:off x="16842807" y="8983980"/>
            <a:ext cx="1326762" cy="1467612"/>
          </a:xfrm>
          <a:custGeom>
            <a:avLst/>
            <a:gdLst/>
            <a:ahLst/>
            <a:cxnLst/>
            <a:rect l="l" t="t" r="r" b="b"/>
            <a:pathLst>
              <a:path w="1857692" h="1857692" extrusionOk="0">
                <a:moveTo>
                  <a:pt x="0" y="0"/>
                </a:moveTo>
                <a:lnTo>
                  <a:pt x="1857693" y="0"/>
                </a:lnTo>
                <a:lnTo>
                  <a:pt x="1857693" y="1857693"/>
                </a:lnTo>
                <a:lnTo>
                  <a:pt x="0" y="1857693"/>
                </a:lnTo>
                <a:lnTo>
                  <a:pt x="0" y="0"/>
                </a:lnTo>
                <a:close/>
              </a:path>
            </a:pathLst>
          </a:custGeom>
          <a:blipFill rotWithShape="1">
            <a:blip r:embed="rId4">
              <a:alphaModFix/>
            </a:blip>
            <a:stretch>
              <a:fillRect/>
            </a:stretch>
          </a:blipFill>
          <a:ln>
            <a:noFill/>
          </a:ln>
        </p:spPr>
        <p:txBody>
          <a:bodyPr spcFirstLastPara="1" wrap="square" lIns="91425" tIns="45701" rIns="91425" bIns="45701" anchor="t" anchorCtr="0">
            <a:noAutofit/>
          </a:bodyPr>
          <a:lstStyle/>
          <a:p>
            <a:pPr defTabSz="685800">
              <a:buSzPts val="1800"/>
            </a:pPr>
            <a:endParaRPr sz="1800" kern="1200">
              <a:latin typeface="Calibri"/>
              <a:ea typeface="Calibri"/>
              <a:cs typeface="Calibri"/>
              <a:sym typeface="Calibri"/>
            </a:endParaRPr>
          </a:p>
        </p:txBody>
      </p:sp>
    </p:spTree>
    <p:extLst>
      <p:ext uri="{BB962C8B-B14F-4D97-AF65-F5344CB8AC3E}">
        <p14:creationId xmlns:p14="http://schemas.microsoft.com/office/powerpoint/2010/main" val="22276741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769830-71CA-5836-51C6-4E09CD594CB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7EF2E3F-9910-CC52-FF9C-9CE90E4BFB41}"/>
              </a:ext>
            </a:extLst>
          </p:cNvPr>
          <p:cNvSpPr>
            <a:spLocks noGrp="1"/>
          </p:cNvSpPr>
          <p:nvPr>
            <p:ph type="title"/>
          </p:nvPr>
        </p:nvSpPr>
        <p:spPr/>
        <p:txBody>
          <a:bodyPr/>
          <a:lstStyle/>
          <a:p>
            <a:r>
              <a:rPr lang="en-US" dirty="0"/>
              <a:t>Types of Questions to Ask</a:t>
            </a:r>
          </a:p>
        </p:txBody>
      </p:sp>
      <p:sp>
        <p:nvSpPr>
          <p:cNvPr id="3" name="Content Placeholder 2">
            <a:extLst>
              <a:ext uri="{FF2B5EF4-FFF2-40B4-BE49-F238E27FC236}">
                <a16:creationId xmlns:a16="http://schemas.microsoft.com/office/drawing/2014/main" id="{B8063B31-2F77-B475-B91C-ABAF6FE9C572}"/>
              </a:ext>
            </a:extLst>
          </p:cNvPr>
          <p:cNvSpPr>
            <a:spLocks noGrp="1"/>
          </p:cNvSpPr>
          <p:nvPr>
            <p:ph idx="1"/>
          </p:nvPr>
        </p:nvSpPr>
        <p:spPr>
          <a:xfrm>
            <a:off x="781812" y="2881619"/>
            <a:ext cx="16733520" cy="6637286"/>
          </a:xfrm>
        </p:spPr>
        <p:txBody>
          <a:bodyPr>
            <a:normAutofit fontScale="85000" lnSpcReduction="10000"/>
          </a:bodyPr>
          <a:lstStyle/>
          <a:p>
            <a:pPr marL="514350" indent="-514350">
              <a:spcBef>
                <a:spcPts val="0"/>
              </a:spcBef>
            </a:pPr>
            <a:r>
              <a:rPr lang="en-US" sz="5100" dirty="0">
                <a:latin typeface="Calibri"/>
                <a:ea typeface="Calibri"/>
                <a:cs typeface="Calibri"/>
                <a:sym typeface="Calibri"/>
              </a:rPr>
              <a:t>Leadership style? </a:t>
            </a:r>
            <a:endParaRPr lang="en-US" sz="5100" dirty="0"/>
          </a:p>
          <a:p>
            <a:pPr marL="514350" indent="-514350">
              <a:spcBef>
                <a:spcPts val="0"/>
              </a:spcBef>
            </a:pPr>
            <a:r>
              <a:rPr lang="en-US" sz="5100" dirty="0">
                <a:latin typeface="Calibri"/>
                <a:ea typeface="Calibri"/>
                <a:cs typeface="Calibri"/>
                <a:sym typeface="Calibri"/>
              </a:rPr>
              <a:t>In 12 months, what would describe success?</a:t>
            </a:r>
          </a:p>
          <a:p>
            <a:pPr marL="514350" indent="-514350">
              <a:spcBef>
                <a:spcPts val="0"/>
              </a:spcBef>
            </a:pPr>
            <a:r>
              <a:rPr lang="en-US" sz="5100" dirty="0">
                <a:latin typeface="Calibri"/>
                <a:ea typeface="Calibri"/>
                <a:cs typeface="Calibri"/>
                <a:sym typeface="Calibri"/>
              </a:rPr>
              <a:t>What do new employees find surprising after hired</a:t>
            </a:r>
            <a:endParaRPr lang="en-US" sz="5100" dirty="0"/>
          </a:p>
          <a:p>
            <a:pPr marL="514350" indent="-514350">
              <a:spcBef>
                <a:spcPts val="0"/>
              </a:spcBef>
            </a:pPr>
            <a:r>
              <a:rPr lang="en-US" sz="5100" dirty="0">
                <a:latin typeface="Calibri"/>
                <a:ea typeface="Calibri"/>
                <a:cs typeface="Calibri"/>
                <a:sym typeface="Calibri"/>
              </a:rPr>
              <a:t>Any important people to reach out to in the comp? </a:t>
            </a:r>
            <a:endParaRPr lang="en-US" sz="5100" dirty="0"/>
          </a:p>
          <a:p>
            <a:pPr marL="514350" indent="-514350">
              <a:spcBef>
                <a:spcPts val="0"/>
              </a:spcBef>
            </a:pPr>
            <a:r>
              <a:rPr lang="en-US" sz="5100" dirty="0">
                <a:latin typeface="Calibri"/>
                <a:ea typeface="Calibri"/>
                <a:cs typeface="Calibri"/>
                <a:sym typeface="Calibri"/>
              </a:rPr>
              <a:t>Why is this position open?</a:t>
            </a:r>
            <a:endParaRPr lang="en-US" sz="5100" dirty="0"/>
          </a:p>
          <a:p>
            <a:pPr marL="514350" indent="-514350">
              <a:spcBef>
                <a:spcPts val="0"/>
              </a:spcBef>
            </a:pPr>
            <a:r>
              <a:rPr lang="en-US" sz="5100" dirty="0">
                <a:latin typeface="Calibri"/>
                <a:ea typeface="Calibri"/>
                <a:cs typeface="Calibri"/>
                <a:sym typeface="Calibri"/>
              </a:rPr>
              <a:t>What are the biggest challenges with this position? Opportunities?</a:t>
            </a:r>
            <a:endParaRPr lang="en-US" sz="5100" dirty="0"/>
          </a:p>
          <a:p>
            <a:pPr marL="514350" indent="-514350">
              <a:spcBef>
                <a:spcPts val="0"/>
              </a:spcBef>
            </a:pPr>
            <a:r>
              <a:rPr lang="en-US" sz="5100" dirty="0">
                <a:latin typeface="Calibri"/>
                <a:ea typeface="Calibri"/>
                <a:cs typeface="Calibri"/>
                <a:sym typeface="Calibri"/>
              </a:rPr>
              <a:t>Financial status of the company? Venture backed? Secure funding?</a:t>
            </a:r>
            <a:endParaRPr lang="en-US" sz="5100" dirty="0"/>
          </a:p>
          <a:p>
            <a:pPr marL="514350" indent="-514350">
              <a:spcBef>
                <a:spcPts val="0"/>
              </a:spcBef>
            </a:pPr>
            <a:r>
              <a:rPr lang="en-US" sz="5100" dirty="0">
                <a:latin typeface="Calibri"/>
                <a:ea typeface="Calibri"/>
                <a:cs typeface="Calibri"/>
                <a:sym typeface="Calibri"/>
              </a:rPr>
              <a:t>Connect on personal level – hobbies/interests etc.  connect with that </a:t>
            </a:r>
            <a:endParaRPr lang="en-US" sz="5100" dirty="0"/>
          </a:p>
          <a:p>
            <a:endParaRPr lang="en-US" dirty="0"/>
          </a:p>
        </p:txBody>
      </p:sp>
      <p:pic>
        <p:nvPicPr>
          <p:cNvPr id="4" name="Picture 3" descr="A group of people sitting at a table">
            <a:extLst>
              <a:ext uri="{FF2B5EF4-FFF2-40B4-BE49-F238E27FC236}">
                <a16:creationId xmlns:a16="http://schemas.microsoft.com/office/drawing/2014/main" id="{73E284F7-E3CB-B0EE-0034-9C712AA3DE93}"/>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12848642" y="1343024"/>
            <a:ext cx="4893219" cy="4107533"/>
          </a:xfrm>
          <a:prstGeom prst="rect">
            <a:avLst/>
          </a:prstGeom>
        </p:spPr>
      </p:pic>
      <p:sp>
        <p:nvSpPr>
          <p:cNvPr id="5" name="Google Shape;118;g33d0076228e_0_70">
            <a:extLst>
              <a:ext uri="{FF2B5EF4-FFF2-40B4-BE49-F238E27FC236}">
                <a16:creationId xmlns:a16="http://schemas.microsoft.com/office/drawing/2014/main" id="{A085BC4E-01A0-5966-F5B6-C5E7C13C28EE}"/>
              </a:ext>
            </a:extLst>
          </p:cNvPr>
          <p:cNvSpPr/>
          <p:nvPr/>
        </p:nvSpPr>
        <p:spPr>
          <a:xfrm>
            <a:off x="16842807" y="8983980"/>
            <a:ext cx="1326762" cy="1467612"/>
          </a:xfrm>
          <a:custGeom>
            <a:avLst/>
            <a:gdLst/>
            <a:ahLst/>
            <a:cxnLst/>
            <a:rect l="l" t="t" r="r" b="b"/>
            <a:pathLst>
              <a:path w="1857692" h="1857692" extrusionOk="0">
                <a:moveTo>
                  <a:pt x="0" y="0"/>
                </a:moveTo>
                <a:lnTo>
                  <a:pt x="1857693" y="0"/>
                </a:lnTo>
                <a:lnTo>
                  <a:pt x="1857693" y="1857693"/>
                </a:lnTo>
                <a:lnTo>
                  <a:pt x="0" y="1857693"/>
                </a:lnTo>
                <a:lnTo>
                  <a:pt x="0" y="0"/>
                </a:lnTo>
                <a:close/>
              </a:path>
            </a:pathLst>
          </a:custGeom>
          <a:blipFill rotWithShape="1">
            <a:blip r:embed="rId4">
              <a:alphaModFix/>
            </a:blip>
            <a:stretch>
              <a:fillRect/>
            </a:stretch>
          </a:blipFill>
          <a:ln>
            <a:noFill/>
          </a:ln>
        </p:spPr>
        <p:txBody>
          <a:bodyPr spcFirstLastPara="1" wrap="square" lIns="91425" tIns="45701" rIns="91425" bIns="45701" anchor="t" anchorCtr="0">
            <a:noAutofit/>
          </a:bodyPr>
          <a:lstStyle/>
          <a:p>
            <a:pPr defTabSz="685800">
              <a:buSzPts val="1800"/>
            </a:pPr>
            <a:endParaRPr sz="1800" kern="1200">
              <a:latin typeface="Calibri"/>
              <a:ea typeface="Calibri"/>
              <a:cs typeface="Calibri"/>
              <a:sym typeface="Calibri"/>
            </a:endParaRPr>
          </a:p>
        </p:txBody>
      </p:sp>
    </p:spTree>
    <p:extLst>
      <p:ext uri="{BB962C8B-B14F-4D97-AF65-F5344CB8AC3E}">
        <p14:creationId xmlns:p14="http://schemas.microsoft.com/office/powerpoint/2010/main" val="403931687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97D2DA-2748-EC5F-09E5-9D88DDA9E177}"/>
              </a:ext>
            </a:extLst>
          </p:cNvPr>
          <p:cNvSpPr>
            <a:spLocks noGrp="1"/>
          </p:cNvSpPr>
          <p:nvPr>
            <p:ph type="title"/>
          </p:nvPr>
        </p:nvSpPr>
        <p:spPr/>
        <p:txBody>
          <a:bodyPr/>
          <a:lstStyle/>
          <a:p>
            <a:r>
              <a:rPr lang="en-US" dirty="0"/>
              <a:t>How to Close an Interview</a:t>
            </a:r>
          </a:p>
        </p:txBody>
      </p:sp>
      <p:sp>
        <p:nvSpPr>
          <p:cNvPr id="3" name="Content Placeholder 2">
            <a:extLst>
              <a:ext uri="{FF2B5EF4-FFF2-40B4-BE49-F238E27FC236}">
                <a16:creationId xmlns:a16="http://schemas.microsoft.com/office/drawing/2014/main" id="{E44BF8AC-165D-EA9D-1002-7B7937C911C4}"/>
              </a:ext>
            </a:extLst>
          </p:cNvPr>
          <p:cNvSpPr>
            <a:spLocks noGrp="1"/>
          </p:cNvSpPr>
          <p:nvPr>
            <p:ph idx="1"/>
          </p:nvPr>
        </p:nvSpPr>
        <p:spPr>
          <a:xfrm>
            <a:off x="781812" y="2856452"/>
            <a:ext cx="16733520" cy="6662453"/>
          </a:xfrm>
        </p:spPr>
        <p:txBody>
          <a:bodyPr>
            <a:normAutofit fontScale="92500" lnSpcReduction="10000"/>
          </a:bodyPr>
          <a:lstStyle/>
          <a:p>
            <a:endParaRPr lang="en-US" dirty="0"/>
          </a:p>
          <a:p>
            <a:r>
              <a:rPr lang="en-US" sz="3600" dirty="0"/>
              <a:t>Most important thing I will talk about</a:t>
            </a:r>
          </a:p>
          <a:p>
            <a:r>
              <a:rPr lang="en-US" sz="3600" dirty="0"/>
              <a:t>Pleasantly aggressive. </a:t>
            </a:r>
          </a:p>
          <a:p>
            <a:r>
              <a:rPr lang="en-US" sz="3600" dirty="0"/>
              <a:t>Close the sale. </a:t>
            </a:r>
          </a:p>
          <a:p>
            <a:r>
              <a:rPr lang="en-US" sz="3600" dirty="0"/>
              <a:t>Be bold.</a:t>
            </a:r>
          </a:p>
          <a:p>
            <a:r>
              <a:rPr lang="en-US" sz="3600" dirty="0"/>
              <a:t>Final question to you is this: “I just want to ask you, based on what we have talked about, can you see me on the team? I would love to join you and be in this role…”</a:t>
            </a:r>
          </a:p>
          <a:p>
            <a:r>
              <a:rPr lang="en-US" sz="3600" dirty="0"/>
              <a:t>“Of the candidates you have interviewed thus far, where do I rank among them? I want to be the top and what can I share that will help you see I am the right person for the job?”</a:t>
            </a:r>
          </a:p>
          <a:p>
            <a:r>
              <a:rPr lang="en-US" sz="3600" dirty="0"/>
              <a:t>Maybe have some practice time with a partner</a:t>
            </a:r>
          </a:p>
          <a:p>
            <a:endParaRPr lang="en-US" dirty="0"/>
          </a:p>
        </p:txBody>
      </p:sp>
      <p:sp>
        <p:nvSpPr>
          <p:cNvPr id="4" name="Google Shape;118;g33d0076228e_0_70">
            <a:extLst>
              <a:ext uri="{FF2B5EF4-FFF2-40B4-BE49-F238E27FC236}">
                <a16:creationId xmlns:a16="http://schemas.microsoft.com/office/drawing/2014/main" id="{CD324B0A-778D-5318-EC95-F09C87FB1895}"/>
              </a:ext>
            </a:extLst>
          </p:cNvPr>
          <p:cNvSpPr/>
          <p:nvPr/>
        </p:nvSpPr>
        <p:spPr>
          <a:xfrm>
            <a:off x="16842807" y="8983980"/>
            <a:ext cx="1326762" cy="1467612"/>
          </a:xfrm>
          <a:custGeom>
            <a:avLst/>
            <a:gdLst/>
            <a:ahLst/>
            <a:cxnLst/>
            <a:rect l="l" t="t" r="r" b="b"/>
            <a:pathLst>
              <a:path w="1857692" h="1857692" extrusionOk="0">
                <a:moveTo>
                  <a:pt x="0" y="0"/>
                </a:moveTo>
                <a:lnTo>
                  <a:pt x="1857693" y="0"/>
                </a:lnTo>
                <a:lnTo>
                  <a:pt x="1857693" y="1857693"/>
                </a:lnTo>
                <a:lnTo>
                  <a:pt x="0" y="1857693"/>
                </a:lnTo>
                <a:lnTo>
                  <a:pt x="0" y="0"/>
                </a:lnTo>
                <a:close/>
              </a:path>
            </a:pathLst>
          </a:custGeom>
          <a:blipFill rotWithShape="1">
            <a:blip r:embed="rId2">
              <a:alphaModFix/>
            </a:blip>
            <a:stretch>
              <a:fillRect/>
            </a:stretch>
          </a:blipFill>
          <a:ln>
            <a:noFill/>
          </a:ln>
        </p:spPr>
        <p:txBody>
          <a:bodyPr spcFirstLastPara="1" wrap="square" lIns="91425" tIns="45701" rIns="91425" bIns="45701" anchor="t" anchorCtr="0">
            <a:noAutofit/>
          </a:bodyPr>
          <a:lstStyle/>
          <a:p>
            <a:pPr defTabSz="685800">
              <a:buSzPts val="1800"/>
            </a:pPr>
            <a:endParaRPr sz="1800" kern="1200">
              <a:latin typeface="Calibri"/>
              <a:ea typeface="Calibri"/>
              <a:cs typeface="Calibri"/>
              <a:sym typeface="Calibri"/>
            </a:endParaRPr>
          </a:p>
        </p:txBody>
      </p:sp>
    </p:spTree>
    <p:extLst>
      <p:ext uri="{BB962C8B-B14F-4D97-AF65-F5344CB8AC3E}">
        <p14:creationId xmlns:p14="http://schemas.microsoft.com/office/powerpoint/2010/main" val="66397335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B6500A-6A53-1285-BC8A-B44116F1E182}"/>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6F303E8F-9331-8299-0FC5-D493105AF82D}"/>
              </a:ext>
            </a:extLst>
          </p:cNvPr>
          <p:cNvSpPr>
            <a:spLocks noGrp="1"/>
          </p:cNvSpPr>
          <p:nvPr>
            <p:ph type="ctrTitle"/>
          </p:nvPr>
        </p:nvSpPr>
        <p:spPr>
          <a:xfrm>
            <a:off x="781812" y="3284290"/>
            <a:ext cx="16733520" cy="3326822"/>
          </a:xfrm>
        </p:spPr>
        <p:txBody>
          <a:bodyPr/>
          <a:lstStyle/>
          <a:p>
            <a:pPr algn="ctr"/>
            <a:r>
              <a:rPr lang="en-US" dirty="0"/>
              <a:t>Let’s Discuss</a:t>
            </a:r>
          </a:p>
        </p:txBody>
      </p:sp>
      <p:sp>
        <p:nvSpPr>
          <p:cNvPr id="5" name="Google Shape;157;p2">
            <a:extLst>
              <a:ext uri="{FF2B5EF4-FFF2-40B4-BE49-F238E27FC236}">
                <a16:creationId xmlns:a16="http://schemas.microsoft.com/office/drawing/2014/main" id="{79E0CD01-0A7C-858E-ADB7-67DE6006A466}"/>
              </a:ext>
            </a:extLst>
          </p:cNvPr>
          <p:cNvSpPr/>
          <p:nvPr/>
        </p:nvSpPr>
        <p:spPr>
          <a:xfrm>
            <a:off x="16005740" y="7636549"/>
            <a:ext cx="1857692" cy="1857692"/>
          </a:xfrm>
          <a:custGeom>
            <a:avLst/>
            <a:gdLst/>
            <a:ahLst/>
            <a:cxnLst/>
            <a:rect l="l" t="t" r="r" b="b"/>
            <a:pathLst>
              <a:path w="1857692" h="1857692" extrusionOk="0">
                <a:moveTo>
                  <a:pt x="0" y="0"/>
                </a:moveTo>
                <a:lnTo>
                  <a:pt x="1857693" y="0"/>
                </a:lnTo>
                <a:lnTo>
                  <a:pt x="1857693" y="1857693"/>
                </a:lnTo>
                <a:lnTo>
                  <a:pt x="0" y="1857693"/>
                </a:lnTo>
                <a:lnTo>
                  <a:pt x="0" y="0"/>
                </a:lnTo>
                <a:close/>
              </a:path>
            </a:pathLst>
          </a:custGeom>
          <a:blipFill rotWithShape="1">
            <a:blip r:embed="rId2">
              <a:alphaModFix/>
            </a:blip>
            <a:stretch>
              <a:fillRect/>
            </a:stretch>
          </a:blipFill>
          <a:ln>
            <a:noFill/>
          </a:ln>
        </p:spPr>
        <p:txBody>
          <a:bodyPr spcFirstLastPara="1" wrap="square" lIns="91425" tIns="45701" rIns="91425" bIns="45701" anchor="t" anchorCtr="0">
            <a:noAutofit/>
          </a:bodyPr>
          <a:lstStyle/>
          <a:p>
            <a:pPr defTabSz="685800">
              <a:buClrTx/>
            </a:pPr>
            <a:endParaRPr sz="1800" kern="1200" dirty="0">
              <a:latin typeface="Calibri"/>
              <a:ea typeface="Calibri"/>
              <a:cs typeface="Calibri"/>
              <a:sym typeface="Calibri"/>
            </a:endParaRPr>
          </a:p>
        </p:txBody>
      </p:sp>
    </p:spTree>
    <p:extLst>
      <p:ext uri="{BB962C8B-B14F-4D97-AF65-F5344CB8AC3E}">
        <p14:creationId xmlns:p14="http://schemas.microsoft.com/office/powerpoint/2010/main" val="151068958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2D15337-3E5E-AFB0-E6C2-525F3BA35B1C}"/>
            </a:ext>
          </a:extLst>
        </p:cNvPr>
        <p:cNvGrpSpPr/>
        <p:nvPr/>
      </p:nvGrpSpPr>
      <p:grpSpPr>
        <a:xfrm>
          <a:off x="0" y="0"/>
          <a:ext cx="0" cy="0"/>
          <a:chOff x="0" y="0"/>
          <a:chExt cx="0" cy="0"/>
        </a:xfrm>
      </p:grpSpPr>
      <p:sp>
        <p:nvSpPr>
          <p:cNvPr id="9" name="Freeform: Shape 8">
            <a:extLst>
              <a:ext uri="{FF2B5EF4-FFF2-40B4-BE49-F238E27FC236}">
                <a16:creationId xmlns:a16="http://schemas.microsoft.com/office/drawing/2014/main" id="{774A975B-A886-5202-0489-6965514A0D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6804" y="762136"/>
            <a:ext cx="16729821" cy="223919"/>
          </a:xfrm>
          <a:custGeom>
            <a:avLst/>
            <a:gdLst>
              <a:gd name="connsiteX0" fmla="*/ 0 w 8085002"/>
              <a:gd name="connsiteY0" fmla="*/ 0 h 149279"/>
              <a:gd name="connsiteX1" fmla="*/ 8085002 w 8085002"/>
              <a:gd name="connsiteY1" fmla="*/ 0 h 149279"/>
              <a:gd name="connsiteX2" fmla="*/ 8085002 w 8085002"/>
              <a:gd name="connsiteY2" fmla="*/ 149279 h 149279"/>
              <a:gd name="connsiteX3" fmla="*/ 0 w 8085002"/>
              <a:gd name="connsiteY3" fmla="*/ 149279 h 149279"/>
            </a:gdLst>
            <a:ahLst/>
            <a:cxnLst>
              <a:cxn ang="0">
                <a:pos x="connsiteX0" y="connsiteY0"/>
              </a:cxn>
              <a:cxn ang="0">
                <a:pos x="connsiteX1" y="connsiteY1"/>
              </a:cxn>
              <a:cxn ang="0">
                <a:pos x="connsiteX2" y="connsiteY2"/>
              </a:cxn>
              <a:cxn ang="0">
                <a:pos x="connsiteX3" y="connsiteY3"/>
              </a:cxn>
            </a:cxnLst>
            <a:rect l="l" t="t" r="r" b="b"/>
            <a:pathLst>
              <a:path w="8085002" h="149279">
                <a:moveTo>
                  <a:pt x="0" y="0"/>
                </a:moveTo>
                <a:lnTo>
                  <a:pt x="8085002" y="0"/>
                </a:lnTo>
                <a:lnTo>
                  <a:pt x="8085002" y="149279"/>
                </a:lnTo>
                <a:lnTo>
                  <a:pt x="0" y="14927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buClrTx/>
            </a:pPr>
            <a:endParaRPr lang="en-US" sz="2700" kern="1200">
              <a:solidFill>
                <a:prstClr val="white"/>
              </a:solidFill>
              <a:latin typeface="Bierstadt"/>
            </a:endParaRPr>
          </a:p>
        </p:txBody>
      </p:sp>
      <p:sp>
        <p:nvSpPr>
          <p:cNvPr id="11" name="Freeform: Shape 10">
            <a:extLst>
              <a:ext uri="{FF2B5EF4-FFF2-40B4-BE49-F238E27FC236}">
                <a16:creationId xmlns:a16="http://schemas.microsoft.com/office/drawing/2014/main" id="{EA67E988-5919-57BB-C7DE-D3EAD38A30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6805" y="9314888"/>
            <a:ext cx="16733520" cy="68579"/>
          </a:xfrm>
          <a:custGeom>
            <a:avLst/>
            <a:gdLst/>
            <a:ahLst/>
            <a:cxnLst/>
            <a:rect l="l" t="t" r="r" b="b"/>
            <a:pathLst>
              <a:path w="8715708" h="45719">
                <a:moveTo>
                  <a:pt x="0" y="0"/>
                </a:moveTo>
                <a:lnTo>
                  <a:pt x="3694525" y="0"/>
                </a:lnTo>
                <a:lnTo>
                  <a:pt x="5021183" y="0"/>
                </a:lnTo>
                <a:lnTo>
                  <a:pt x="8715708" y="0"/>
                </a:lnTo>
                <a:lnTo>
                  <a:pt x="8715708" y="45719"/>
                </a:lnTo>
                <a:lnTo>
                  <a:pt x="5021183" y="45719"/>
                </a:lnTo>
                <a:lnTo>
                  <a:pt x="3694525" y="45719"/>
                </a:lnTo>
                <a:lnTo>
                  <a:pt x="0" y="4571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buClrTx/>
            </a:pPr>
            <a:endParaRPr lang="en-US" sz="2700" kern="1200">
              <a:solidFill>
                <a:prstClr val="white"/>
              </a:solidFill>
              <a:latin typeface="Bierstadt"/>
            </a:endParaRPr>
          </a:p>
        </p:txBody>
      </p:sp>
      <p:sp useBgFill="1">
        <p:nvSpPr>
          <p:cNvPr id="13" name="Rectangle 12">
            <a:extLst>
              <a:ext uri="{FF2B5EF4-FFF2-40B4-BE49-F238E27FC236}">
                <a16:creationId xmlns:a16="http://schemas.microsoft.com/office/drawing/2014/main" id="{CD7F9EC8-0E2C-4023-9DD1-73BEF6B80D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8283428" cy="1028699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2700" kern="1200" dirty="0">
              <a:solidFill>
                <a:prstClr val="white"/>
              </a:solidFill>
              <a:latin typeface="Bierstadt"/>
            </a:endParaRPr>
          </a:p>
        </p:txBody>
      </p:sp>
      <p:sp>
        <p:nvSpPr>
          <p:cNvPr id="2" name="Title 1">
            <a:extLst>
              <a:ext uri="{FF2B5EF4-FFF2-40B4-BE49-F238E27FC236}">
                <a16:creationId xmlns:a16="http://schemas.microsoft.com/office/drawing/2014/main" id="{E9D7F16F-2E33-CCDB-33A8-9316C4FA9F42}"/>
              </a:ext>
            </a:extLst>
          </p:cNvPr>
          <p:cNvSpPr>
            <a:spLocks noGrp="1"/>
          </p:cNvSpPr>
          <p:nvPr>
            <p:ph type="title"/>
          </p:nvPr>
        </p:nvSpPr>
        <p:spPr>
          <a:xfrm>
            <a:off x="776806" y="1467612"/>
            <a:ext cx="9189719" cy="5207508"/>
          </a:xfrm>
        </p:spPr>
        <p:txBody>
          <a:bodyPr vert="horz" lIns="137160" tIns="68580" rIns="137160" bIns="68580" rtlCol="0" anchor="t">
            <a:normAutofit/>
          </a:bodyPr>
          <a:lstStyle/>
          <a:p>
            <a:pPr>
              <a:lnSpc>
                <a:spcPct val="90000"/>
              </a:lnSpc>
            </a:pPr>
            <a:r>
              <a:rPr lang="en-US" sz="6750" dirty="0"/>
              <a:t>Breaking out of the sea of sameness – one way is to </a:t>
            </a:r>
            <a:r>
              <a:rPr lang="en-US" sz="6750" u="sng" dirty="0"/>
              <a:t>have a brand</a:t>
            </a:r>
            <a:r>
              <a:rPr lang="en-US" sz="6750" dirty="0"/>
              <a:t> (resume, interview, social media, etc.)!</a:t>
            </a:r>
          </a:p>
        </p:txBody>
      </p:sp>
      <p:sp>
        <p:nvSpPr>
          <p:cNvPr id="15" name="Rectangle 14">
            <a:extLst>
              <a:ext uri="{FF2B5EF4-FFF2-40B4-BE49-F238E27FC236}">
                <a16:creationId xmlns:a16="http://schemas.microsoft.com/office/drawing/2014/main" id="{6270D10B-6EA2-89DB-412E-A83B81393A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6805" y="762136"/>
            <a:ext cx="9189720" cy="223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2700" kern="1200">
              <a:solidFill>
                <a:prstClr val="white"/>
              </a:solidFill>
              <a:latin typeface="Bierstadt"/>
            </a:endParaRPr>
          </a:p>
        </p:txBody>
      </p:sp>
      <p:sp>
        <p:nvSpPr>
          <p:cNvPr id="17" name="Rectangle 16">
            <a:extLst>
              <a:ext uri="{FF2B5EF4-FFF2-40B4-BE49-F238E27FC236}">
                <a16:creationId xmlns:a16="http://schemas.microsoft.com/office/drawing/2014/main" id="{C0301BA4-10E6-44CC-9EEC-727EDF3BC4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742270" y="9450325"/>
            <a:ext cx="6782757" cy="685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2700" kern="1200">
              <a:solidFill>
                <a:prstClr val="white"/>
              </a:solidFill>
              <a:latin typeface="Bierstadt"/>
            </a:endParaRPr>
          </a:p>
        </p:txBody>
      </p:sp>
      <p:sp>
        <p:nvSpPr>
          <p:cNvPr id="3" name="Google Shape;118;g33d0076228e_0_70">
            <a:extLst>
              <a:ext uri="{FF2B5EF4-FFF2-40B4-BE49-F238E27FC236}">
                <a16:creationId xmlns:a16="http://schemas.microsoft.com/office/drawing/2014/main" id="{1263989A-20A9-19DC-70F6-949323535850}"/>
              </a:ext>
            </a:extLst>
          </p:cNvPr>
          <p:cNvSpPr/>
          <p:nvPr/>
        </p:nvSpPr>
        <p:spPr>
          <a:xfrm>
            <a:off x="113423" y="9060161"/>
            <a:ext cx="1326762" cy="1467612"/>
          </a:xfrm>
          <a:custGeom>
            <a:avLst/>
            <a:gdLst/>
            <a:ahLst/>
            <a:cxnLst/>
            <a:rect l="l" t="t" r="r" b="b"/>
            <a:pathLst>
              <a:path w="1857692" h="1857692" extrusionOk="0">
                <a:moveTo>
                  <a:pt x="0" y="0"/>
                </a:moveTo>
                <a:lnTo>
                  <a:pt x="1857693" y="0"/>
                </a:lnTo>
                <a:lnTo>
                  <a:pt x="1857693" y="1857693"/>
                </a:lnTo>
                <a:lnTo>
                  <a:pt x="0" y="1857693"/>
                </a:lnTo>
                <a:lnTo>
                  <a:pt x="0" y="0"/>
                </a:lnTo>
                <a:close/>
              </a:path>
            </a:pathLst>
          </a:custGeom>
          <a:blipFill rotWithShape="1">
            <a:blip r:embed="rId2">
              <a:alphaModFix/>
            </a:blip>
            <a:stretch>
              <a:fillRect/>
            </a:stretch>
          </a:blipFill>
          <a:ln>
            <a:noFill/>
          </a:ln>
        </p:spPr>
        <p:txBody>
          <a:bodyPr spcFirstLastPara="1" wrap="square" lIns="91425" tIns="45701" rIns="91425" bIns="45701" anchor="t" anchorCtr="0">
            <a:noAutofit/>
          </a:bodyPr>
          <a:lstStyle/>
          <a:p>
            <a:pPr defTabSz="685800">
              <a:buSzPts val="1800"/>
            </a:pPr>
            <a:endParaRPr sz="1800" kern="1200">
              <a:latin typeface="Calibri"/>
              <a:ea typeface="Calibri"/>
              <a:cs typeface="Calibri"/>
              <a:sym typeface="Calibri"/>
            </a:endParaRPr>
          </a:p>
        </p:txBody>
      </p:sp>
      <p:pic>
        <p:nvPicPr>
          <p:cNvPr id="5" name="Picture 4">
            <a:extLst>
              <a:ext uri="{FF2B5EF4-FFF2-40B4-BE49-F238E27FC236}">
                <a16:creationId xmlns:a16="http://schemas.microsoft.com/office/drawing/2014/main" id="{AAC90225-DD4F-7993-6316-96372CAA58FB}"/>
              </a:ext>
            </a:extLst>
          </p:cNvPr>
          <p:cNvPicPr>
            <a:picLocks noChangeAspect="1"/>
          </p:cNvPicPr>
          <p:nvPr/>
        </p:nvPicPr>
        <p:blipFill>
          <a:blip r:embed="rId3"/>
          <a:stretch>
            <a:fillRect/>
          </a:stretch>
        </p:blipFill>
        <p:spPr>
          <a:xfrm>
            <a:off x="10742270" y="4510550"/>
            <a:ext cx="6619790" cy="4410435"/>
          </a:xfrm>
          <a:prstGeom prst="rect">
            <a:avLst/>
          </a:prstGeom>
        </p:spPr>
      </p:pic>
    </p:spTree>
    <p:extLst>
      <p:ext uri="{BB962C8B-B14F-4D97-AF65-F5344CB8AC3E}">
        <p14:creationId xmlns:p14="http://schemas.microsoft.com/office/powerpoint/2010/main" val="344815253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20BB609-EF92-42DB-836C-0699A590B5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8288000" cy="10287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2700" kern="1200" dirty="0">
              <a:solidFill>
                <a:prstClr val="white"/>
              </a:solidFill>
              <a:latin typeface="Bierstadt"/>
            </a:endParaRPr>
          </a:p>
        </p:txBody>
      </p:sp>
      <p:pic>
        <p:nvPicPr>
          <p:cNvPr id="4" name="Picture 2" descr="A Brand is a Feeling People Have About You">
            <a:extLst>
              <a:ext uri="{FF2B5EF4-FFF2-40B4-BE49-F238E27FC236}">
                <a16:creationId xmlns:a16="http://schemas.microsoft.com/office/drawing/2014/main" id="{4A7B1E60-24F4-0194-C759-43BB17968D0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r="25"/>
          <a:stretch>
            <a:fillRect/>
          </a:stretch>
        </p:blipFill>
        <p:spPr bwMode="auto">
          <a:xfrm>
            <a:off x="30" y="15"/>
            <a:ext cx="18283398" cy="102869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027824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082E5AA-6E5F-4FCC-8C41-11E32F833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8283428" cy="1028699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2700" kern="1200" dirty="0">
              <a:solidFill>
                <a:prstClr val="white"/>
              </a:solidFill>
              <a:latin typeface="Bierstadt"/>
            </a:endParaRPr>
          </a:p>
        </p:txBody>
      </p:sp>
      <p:sp>
        <p:nvSpPr>
          <p:cNvPr id="2" name="Title 1">
            <a:extLst>
              <a:ext uri="{FF2B5EF4-FFF2-40B4-BE49-F238E27FC236}">
                <a16:creationId xmlns:a16="http://schemas.microsoft.com/office/drawing/2014/main" id="{FE213BE4-A8D4-AD67-7626-CB026C96AB26}"/>
              </a:ext>
            </a:extLst>
          </p:cNvPr>
          <p:cNvSpPr>
            <a:spLocks noGrp="1"/>
          </p:cNvSpPr>
          <p:nvPr>
            <p:ph type="title"/>
          </p:nvPr>
        </p:nvSpPr>
        <p:spPr>
          <a:xfrm>
            <a:off x="781812" y="1467612"/>
            <a:ext cx="7653528" cy="2496312"/>
          </a:xfrm>
        </p:spPr>
        <p:txBody>
          <a:bodyPr>
            <a:normAutofit/>
          </a:bodyPr>
          <a:lstStyle/>
          <a:p>
            <a:pPr>
              <a:lnSpc>
                <a:spcPct val="90000"/>
              </a:lnSpc>
            </a:pPr>
            <a:r>
              <a:rPr lang="en-US" sz="5550"/>
              <a:t>How to Create a Brand in the Job Market</a:t>
            </a:r>
          </a:p>
        </p:txBody>
      </p:sp>
      <p:sp>
        <p:nvSpPr>
          <p:cNvPr id="12" name="Rectangle 11">
            <a:extLst>
              <a:ext uri="{FF2B5EF4-FFF2-40B4-BE49-F238E27FC236}">
                <a16:creationId xmlns:a16="http://schemas.microsoft.com/office/drawing/2014/main" id="{92BE0106-0C20-465B-A1BE-0BAC2737B1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6806" y="762136"/>
            <a:ext cx="7531775" cy="223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2700" kern="1200">
              <a:solidFill>
                <a:prstClr val="white"/>
              </a:solidFill>
              <a:latin typeface="Bierstadt"/>
            </a:endParaRPr>
          </a:p>
        </p:txBody>
      </p:sp>
      <p:sp>
        <p:nvSpPr>
          <p:cNvPr id="14" name="Rectangle 13">
            <a:extLst>
              <a:ext uri="{FF2B5EF4-FFF2-40B4-BE49-F238E27FC236}">
                <a16:creationId xmlns:a16="http://schemas.microsoft.com/office/drawing/2014/main" id="{4A3D569D-D3A6-49CA-A483-291E95DACA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33433" y="918973"/>
            <a:ext cx="8270748" cy="685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2700" kern="1200">
              <a:solidFill>
                <a:prstClr val="white"/>
              </a:solidFill>
              <a:latin typeface="Bierstadt"/>
            </a:endParaRPr>
          </a:p>
        </p:txBody>
      </p:sp>
      <p:pic>
        <p:nvPicPr>
          <p:cNvPr id="7" name="Graphic 6" descr="Cheers">
            <a:extLst>
              <a:ext uri="{FF2B5EF4-FFF2-40B4-BE49-F238E27FC236}">
                <a16:creationId xmlns:a16="http://schemas.microsoft.com/office/drawing/2014/main" id="{B3FDE9DD-ABCA-1F00-7EC0-7B97C407F37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977629" y="4251960"/>
            <a:ext cx="5266944" cy="5266944"/>
          </a:xfrm>
          <a:prstGeom prst="rect">
            <a:avLst/>
          </a:prstGeom>
        </p:spPr>
      </p:pic>
      <p:sp>
        <p:nvSpPr>
          <p:cNvPr id="3" name="Content Placeholder 2">
            <a:extLst>
              <a:ext uri="{FF2B5EF4-FFF2-40B4-BE49-F238E27FC236}">
                <a16:creationId xmlns:a16="http://schemas.microsoft.com/office/drawing/2014/main" id="{8D69FF49-C2BB-15CF-40DC-0633BF7C170D}"/>
              </a:ext>
            </a:extLst>
          </p:cNvPr>
          <p:cNvSpPr>
            <a:spLocks noGrp="1"/>
          </p:cNvSpPr>
          <p:nvPr>
            <p:ph idx="1"/>
          </p:nvPr>
        </p:nvSpPr>
        <p:spPr>
          <a:xfrm>
            <a:off x="9244584" y="1467612"/>
            <a:ext cx="8257032" cy="8051292"/>
          </a:xfrm>
        </p:spPr>
        <p:txBody>
          <a:bodyPr>
            <a:normAutofit fontScale="92500" lnSpcReduction="20000"/>
          </a:bodyPr>
          <a:lstStyle/>
          <a:p>
            <a:r>
              <a:rPr lang="en-US" sz="3300" dirty="0"/>
              <a:t>Create a list of:</a:t>
            </a:r>
          </a:p>
          <a:p>
            <a:pPr marL="0" indent="0">
              <a:buNone/>
            </a:pPr>
            <a:endParaRPr lang="en-US" sz="3300" dirty="0"/>
          </a:p>
          <a:p>
            <a:pPr lvl="1">
              <a:spcBef>
                <a:spcPts val="0"/>
              </a:spcBef>
            </a:pPr>
            <a:r>
              <a:rPr lang="en-US" sz="2850" b="1" dirty="0"/>
              <a:t>Key Strengths</a:t>
            </a:r>
            <a:r>
              <a:rPr lang="en-US" sz="2850" dirty="0"/>
              <a:t> – What are you naturally good at?</a:t>
            </a:r>
          </a:p>
          <a:p>
            <a:pPr lvl="1">
              <a:spcBef>
                <a:spcPts val="0"/>
              </a:spcBef>
            </a:pPr>
            <a:endParaRPr lang="en-US" sz="2850" dirty="0"/>
          </a:p>
          <a:p>
            <a:pPr lvl="1">
              <a:spcBef>
                <a:spcPts val="0"/>
              </a:spcBef>
            </a:pPr>
            <a:r>
              <a:rPr lang="en-US" sz="2850" b="1" dirty="0"/>
              <a:t>Skills in Action</a:t>
            </a:r>
            <a:r>
              <a:rPr lang="en-US" sz="2850" dirty="0"/>
              <a:t> – When have you used these strengths to make an impact?</a:t>
            </a:r>
          </a:p>
          <a:p>
            <a:pPr lvl="1">
              <a:spcBef>
                <a:spcPts val="0"/>
              </a:spcBef>
            </a:pPr>
            <a:endParaRPr lang="en-US" sz="2850" dirty="0"/>
          </a:p>
          <a:p>
            <a:pPr lvl="1">
              <a:spcBef>
                <a:spcPts val="0"/>
              </a:spcBef>
            </a:pPr>
            <a:r>
              <a:rPr lang="en-US" sz="2850" b="1" dirty="0"/>
              <a:t>Lived Experience</a:t>
            </a:r>
            <a:r>
              <a:rPr lang="en-US" sz="2850" dirty="0"/>
              <a:t> – What personal or professional experiences shaped who you are today?</a:t>
            </a:r>
          </a:p>
          <a:p>
            <a:pPr lvl="1">
              <a:spcBef>
                <a:spcPts val="0"/>
              </a:spcBef>
            </a:pPr>
            <a:endParaRPr lang="en-US" sz="2850" dirty="0"/>
          </a:p>
          <a:p>
            <a:pPr lvl="1">
              <a:spcBef>
                <a:spcPts val="0"/>
              </a:spcBef>
            </a:pPr>
            <a:r>
              <a:rPr lang="en-US" sz="2850" b="1" dirty="0"/>
              <a:t>Wins + Proof</a:t>
            </a:r>
            <a:r>
              <a:rPr lang="en-US" sz="2850" dirty="0"/>
              <a:t> – What have others said about you? What results have you created?</a:t>
            </a:r>
          </a:p>
          <a:p>
            <a:pPr lvl="1">
              <a:spcBef>
                <a:spcPts val="0"/>
              </a:spcBef>
            </a:pPr>
            <a:endParaRPr lang="en-US" sz="2850" dirty="0"/>
          </a:p>
          <a:p>
            <a:pPr lvl="1">
              <a:spcBef>
                <a:spcPts val="0"/>
              </a:spcBef>
            </a:pPr>
            <a:r>
              <a:rPr lang="en-US" sz="2850" b="1" dirty="0"/>
              <a:t>Professional Passions</a:t>
            </a:r>
            <a:r>
              <a:rPr lang="en-US" sz="2850" dirty="0"/>
              <a:t> – What kind of problems energize you to solve?</a:t>
            </a:r>
          </a:p>
          <a:p>
            <a:pPr lvl="1">
              <a:spcBef>
                <a:spcPts val="0"/>
              </a:spcBef>
            </a:pPr>
            <a:endParaRPr lang="en-US" dirty="0"/>
          </a:p>
          <a:p>
            <a:pPr lvl="1">
              <a:spcBef>
                <a:spcPts val="0"/>
              </a:spcBef>
            </a:pPr>
            <a:endParaRPr lang="en-US" dirty="0"/>
          </a:p>
          <a:p>
            <a:pPr lvl="1">
              <a:spcBef>
                <a:spcPts val="0"/>
              </a:spcBef>
            </a:pPr>
            <a:r>
              <a:rPr lang="en-US" sz="4200" dirty="0"/>
              <a:t>DOCUMENT EVERYTHING!!!</a:t>
            </a:r>
          </a:p>
          <a:p>
            <a:endParaRPr lang="en-US" dirty="0"/>
          </a:p>
        </p:txBody>
      </p:sp>
      <p:sp>
        <p:nvSpPr>
          <p:cNvPr id="4" name="Google Shape;118;g33d0076228e_0_70">
            <a:extLst>
              <a:ext uri="{FF2B5EF4-FFF2-40B4-BE49-F238E27FC236}">
                <a16:creationId xmlns:a16="http://schemas.microsoft.com/office/drawing/2014/main" id="{88A2D2E0-E511-1D57-7C2D-E18D953CD0D5}"/>
              </a:ext>
            </a:extLst>
          </p:cNvPr>
          <p:cNvSpPr/>
          <p:nvPr/>
        </p:nvSpPr>
        <p:spPr>
          <a:xfrm>
            <a:off x="16842807" y="8983980"/>
            <a:ext cx="1326762" cy="1467612"/>
          </a:xfrm>
          <a:custGeom>
            <a:avLst/>
            <a:gdLst/>
            <a:ahLst/>
            <a:cxnLst/>
            <a:rect l="l" t="t" r="r" b="b"/>
            <a:pathLst>
              <a:path w="1857692" h="1857692" extrusionOk="0">
                <a:moveTo>
                  <a:pt x="0" y="0"/>
                </a:moveTo>
                <a:lnTo>
                  <a:pt x="1857693" y="0"/>
                </a:lnTo>
                <a:lnTo>
                  <a:pt x="1857693" y="1857693"/>
                </a:lnTo>
                <a:lnTo>
                  <a:pt x="0" y="1857693"/>
                </a:lnTo>
                <a:lnTo>
                  <a:pt x="0" y="0"/>
                </a:lnTo>
                <a:close/>
              </a:path>
            </a:pathLst>
          </a:custGeom>
          <a:blipFill rotWithShape="1">
            <a:blip r:embed="rId4">
              <a:alphaModFix/>
            </a:blip>
            <a:stretch>
              <a:fillRect/>
            </a:stretch>
          </a:blipFill>
          <a:ln>
            <a:noFill/>
          </a:ln>
        </p:spPr>
        <p:txBody>
          <a:bodyPr spcFirstLastPara="1" wrap="square" lIns="91425" tIns="45701" rIns="91425" bIns="45701" anchor="t" anchorCtr="0">
            <a:noAutofit/>
          </a:bodyPr>
          <a:lstStyle/>
          <a:p>
            <a:pPr defTabSz="685800">
              <a:buSzPts val="1800"/>
            </a:pPr>
            <a:endParaRPr sz="1800" kern="1200">
              <a:latin typeface="Calibri"/>
              <a:ea typeface="Calibri"/>
              <a:cs typeface="Calibri"/>
              <a:sym typeface="Calibri"/>
            </a:endParaRPr>
          </a:p>
        </p:txBody>
      </p:sp>
    </p:spTree>
    <p:extLst>
      <p:ext uri="{BB962C8B-B14F-4D97-AF65-F5344CB8AC3E}">
        <p14:creationId xmlns:p14="http://schemas.microsoft.com/office/powerpoint/2010/main" val="368080232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AA3B297-9683-4E38-89FA-062C53E13F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8283428" cy="1028699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2700" kern="1200" dirty="0">
              <a:solidFill>
                <a:prstClr val="white"/>
              </a:solidFill>
              <a:latin typeface="Bierstadt"/>
            </a:endParaRPr>
          </a:p>
        </p:txBody>
      </p:sp>
      <p:sp>
        <p:nvSpPr>
          <p:cNvPr id="2" name="Title 1">
            <a:extLst>
              <a:ext uri="{FF2B5EF4-FFF2-40B4-BE49-F238E27FC236}">
                <a16:creationId xmlns:a16="http://schemas.microsoft.com/office/drawing/2014/main" id="{FF7AED97-9014-26C4-B961-7E8EBEBACB26}"/>
              </a:ext>
            </a:extLst>
          </p:cNvPr>
          <p:cNvSpPr>
            <a:spLocks noGrp="1"/>
          </p:cNvSpPr>
          <p:nvPr>
            <p:ph type="title"/>
          </p:nvPr>
        </p:nvSpPr>
        <p:spPr>
          <a:xfrm>
            <a:off x="781812" y="1467612"/>
            <a:ext cx="13030200" cy="2194560"/>
          </a:xfrm>
        </p:spPr>
        <p:txBody>
          <a:bodyPr>
            <a:normAutofit/>
          </a:bodyPr>
          <a:lstStyle/>
          <a:p>
            <a:r>
              <a:rPr lang="en-US" dirty="0"/>
              <a:t>Sell Your Brand in Your Interview</a:t>
            </a:r>
          </a:p>
        </p:txBody>
      </p:sp>
      <p:sp>
        <p:nvSpPr>
          <p:cNvPr id="11" name="Rectangle 10">
            <a:extLst>
              <a:ext uri="{FF2B5EF4-FFF2-40B4-BE49-F238E27FC236}">
                <a16:creationId xmlns:a16="http://schemas.microsoft.com/office/drawing/2014/main" id="{4BF74692-AE31-4A00-B5F9-994E8D519F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6804" y="762136"/>
            <a:ext cx="13030200" cy="223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2700" kern="1200">
              <a:solidFill>
                <a:prstClr val="white"/>
              </a:solidFill>
              <a:latin typeface="Bierstadt"/>
            </a:endParaRPr>
          </a:p>
        </p:txBody>
      </p:sp>
      <p:graphicFrame>
        <p:nvGraphicFramePr>
          <p:cNvPr id="5" name="Content Placeholder 2">
            <a:extLst>
              <a:ext uri="{FF2B5EF4-FFF2-40B4-BE49-F238E27FC236}">
                <a16:creationId xmlns:a16="http://schemas.microsoft.com/office/drawing/2014/main" id="{C7903194-B085-5FAD-F5B8-0B18DEFA4F7C}"/>
              </a:ext>
            </a:extLst>
          </p:cNvPr>
          <p:cNvGraphicFramePr>
            <a:graphicFrameLocks noGrp="1"/>
          </p:cNvGraphicFramePr>
          <p:nvPr>
            <p:ph idx="1"/>
          </p:nvPr>
        </p:nvGraphicFramePr>
        <p:xfrm>
          <a:off x="781050" y="3867150"/>
          <a:ext cx="13030200" cy="565070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Google Shape;118;g33d0076228e_0_70">
            <a:extLst>
              <a:ext uri="{FF2B5EF4-FFF2-40B4-BE49-F238E27FC236}">
                <a16:creationId xmlns:a16="http://schemas.microsoft.com/office/drawing/2014/main" id="{AA34F17A-322E-32D3-A243-1FF778771015}"/>
              </a:ext>
            </a:extLst>
          </p:cNvPr>
          <p:cNvSpPr/>
          <p:nvPr/>
        </p:nvSpPr>
        <p:spPr>
          <a:xfrm>
            <a:off x="16842807" y="8983980"/>
            <a:ext cx="1326762" cy="1467612"/>
          </a:xfrm>
          <a:custGeom>
            <a:avLst/>
            <a:gdLst/>
            <a:ahLst/>
            <a:cxnLst/>
            <a:rect l="l" t="t" r="r" b="b"/>
            <a:pathLst>
              <a:path w="1857692" h="1857692" extrusionOk="0">
                <a:moveTo>
                  <a:pt x="0" y="0"/>
                </a:moveTo>
                <a:lnTo>
                  <a:pt x="1857693" y="0"/>
                </a:lnTo>
                <a:lnTo>
                  <a:pt x="1857693" y="1857693"/>
                </a:lnTo>
                <a:lnTo>
                  <a:pt x="0" y="1857693"/>
                </a:lnTo>
                <a:lnTo>
                  <a:pt x="0" y="0"/>
                </a:lnTo>
                <a:close/>
              </a:path>
            </a:pathLst>
          </a:custGeom>
          <a:blipFill rotWithShape="1">
            <a:blip r:embed="rId7">
              <a:alphaModFix/>
            </a:blip>
            <a:stretch>
              <a:fillRect/>
            </a:stretch>
          </a:blipFill>
          <a:ln>
            <a:noFill/>
          </a:ln>
        </p:spPr>
        <p:txBody>
          <a:bodyPr spcFirstLastPara="1" wrap="square" lIns="91425" tIns="45701" rIns="91425" bIns="45701" anchor="t" anchorCtr="0">
            <a:noAutofit/>
          </a:bodyPr>
          <a:lstStyle/>
          <a:p>
            <a:pPr defTabSz="685800">
              <a:buSzPts val="1800"/>
            </a:pPr>
            <a:endParaRPr sz="1800" kern="1200">
              <a:latin typeface="Calibri"/>
              <a:ea typeface="Calibri"/>
              <a:cs typeface="Calibri"/>
              <a:sym typeface="Calibri"/>
            </a:endParaRPr>
          </a:p>
        </p:txBody>
      </p:sp>
    </p:spTree>
    <p:extLst>
      <p:ext uri="{BB962C8B-B14F-4D97-AF65-F5344CB8AC3E}">
        <p14:creationId xmlns:p14="http://schemas.microsoft.com/office/powerpoint/2010/main" val="232281959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A5D8F8E-76D8-D350-418A-C8D70A4CACE5}"/>
            </a:ext>
          </a:extLst>
        </p:cNvPr>
        <p:cNvGrpSpPr/>
        <p:nvPr/>
      </p:nvGrpSpPr>
      <p:grpSpPr>
        <a:xfrm>
          <a:off x="0" y="0"/>
          <a:ext cx="0" cy="0"/>
          <a:chOff x="0" y="0"/>
          <a:chExt cx="0" cy="0"/>
        </a:xfrm>
      </p:grpSpPr>
      <p:sp>
        <p:nvSpPr>
          <p:cNvPr id="9" name="Freeform: Shape 8">
            <a:extLst>
              <a:ext uri="{FF2B5EF4-FFF2-40B4-BE49-F238E27FC236}">
                <a16:creationId xmlns:a16="http://schemas.microsoft.com/office/drawing/2014/main" id="{6D117BFB-B836-E36C-35AF-6D5E833AE0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6804" y="762136"/>
            <a:ext cx="16729821" cy="223919"/>
          </a:xfrm>
          <a:custGeom>
            <a:avLst/>
            <a:gdLst>
              <a:gd name="connsiteX0" fmla="*/ 0 w 8085002"/>
              <a:gd name="connsiteY0" fmla="*/ 0 h 149279"/>
              <a:gd name="connsiteX1" fmla="*/ 8085002 w 8085002"/>
              <a:gd name="connsiteY1" fmla="*/ 0 h 149279"/>
              <a:gd name="connsiteX2" fmla="*/ 8085002 w 8085002"/>
              <a:gd name="connsiteY2" fmla="*/ 149279 h 149279"/>
              <a:gd name="connsiteX3" fmla="*/ 0 w 8085002"/>
              <a:gd name="connsiteY3" fmla="*/ 149279 h 149279"/>
            </a:gdLst>
            <a:ahLst/>
            <a:cxnLst>
              <a:cxn ang="0">
                <a:pos x="connsiteX0" y="connsiteY0"/>
              </a:cxn>
              <a:cxn ang="0">
                <a:pos x="connsiteX1" y="connsiteY1"/>
              </a:cxn>
              <a:cxn ang="0">
                <a:pos x="connsiteX2" y="connsiteY2"/>
              </a:cxn>
              <a:cxn ang="0">
                <a:pos x="connsiteX3" y="connsiteY3"/>
              </a:cxn>
            </a:cxnLst>
            <a:rect l="l" t="t" r="r" b="b"/>
            <a:pathLst>
              <a:path w="8085002" h="149279">
                <a:moveTo>
                  <a:pt x="0" y="0"/>
                </a:moveTo>
                <a:lnTo>
                  <a:pt x="8085002" y="0"/>
                </a:lnTo>
                <a:lnTo>
                  <a:pt x="8085002" y="149279"/>
                </a:lnTo>
                <a:lnTo>
                  <a:pt x="0" y="14927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buClrTx/>
            </a:pPr>
            <a:endParaRPr lang="en-US" sz="2700" kern="1200">
              <a:solidFill>
                <a:prstClr val="white"/>
              </a:solidFill>
              <a:latin typeface="Bierstadt"/>
            </a:endParaRPr>
          </a:p>
        </p:txBody>
      </p:sp>
      <p:sp>
        <p:nvSpPr>
          <p:cNvPr id="11" name="Freeform: Shape 10">
            <a:extLst>
              <a:ext uri="{FF2B5EF4-FFF2-40B4-BE49-F238E27FC236}">
                <a16:creationId xmlns:a16="http://schemas.microsoft.com/office/drawing/2014/main" id="{9E1E0A98-7B06-9FE8-FEFB-105F5934F6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6805" y="9314888"/>
            <a:ext cx="16733520" cy="68579"/>
          </a:xfrm>
          <a:custGeom>
            <a:avLst/>
            <a:gdLst/>
            <a:ahLst/>
            <a:cxnLst/>
            <a:rect l="l" t="t" r="r" b="b"/>
            <a:pathLst>
              <a:path w="8715708" h="45719">
                <a:moveTo>
                  <a:pt x="0" y="0"/>
                </a:moveTo>
                <a:lnTo>
                  <a:pt x="3694525" y="0"/>
                </a:lnTo>
                <a:lnTo>
                  <a:pt x="5021183" y="0"/>
                </a:lnTo>
                <a:lnTo>
                  <a:pt x="8715708" y="0"/>
                </a:lnTo>
                <a:lnTo>
                  <a:pt x="8715708" y="45719"/>
                </a:lnTo>
                <a:lnTo>
                  <a:pt x="5021183" y="45719"/>
                </a:lnTo>
                <a:lnTo>
                  <a:pt x="3694525" y="45719"/>
                </a:lnTo>
                <a:lnTo>
                  <a:pt x="0" y="4571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buClrTx/>
            </a:pPr>
            <a:endParaRPr lang="en-US" sz="2700" kern="1200">
              <a:solidFill>
                <a:prstClr val="white"/>
              </a:solidFill>
              <a:latin typeface="Bierstadt"/>
            </a:endParaRPr>
          </a:p>
        </p:txBody>
      </p:sp>
      <p:sp useBgFill="1">
        <p:nvSpPr>
          <p:cNvPr id="13" name="Rectangle 12">
            <a:extLst>
              <a:ext uri="{FF2B5EF4-FFF2-40B4-BE49-F238E27FC236}">
                <a16:creationId xmlns:a16="http://schemas.microsoft.com/office/drawing/2014/main" id="{7C397466-2E11-2254-9DDF-1512BBF2AA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8283428" cy="1028699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2700" kern="1200" dirty="0">
              <a:solidFill>
                <a:prstClr val="white"/>
              </a:solidFill>
              <a:latin typeface="Bierstadt"/>
            </a:endParaRPr>
          </a:p>
        </p:txBody>
      </p:sp>
      <p:sp>
        <p:nvSpPr>
          <p:cNvPr id="2" name="Title 1">
            <a:extLst>
              <a:ext uri="{FF2B5EF4-FFF2-40B4-BE49-F238E27FC236}">
                <a16:creationId xmlns:a16="http://schemas.microsoft.com/office/drawing/2014/main" id="{CE722513-F27C-773B-A3D8-366D117D5A32}"/>
              </a:ext>
            </a:extLst>
          </p:cNvPr>
          <p:cNvSpPr>
            <a:spLocks noGrp="1"/>
          </p:cNvSpPr>
          <p:nvPr>
            <p:ph type="title"/>
          </p:nvPr>
        </p:nvSpPr>
        <p:spPr>
          <a:xfrm>
            <a:off x="776806" y="1467612"/>
            <a:ext cx="9189719" cy="5207508"/>
          </a:xfrm>
        </p:spPr>
        <p:txBody>
          <a:bodyPr vert="horz" lIns="137160" tIns="68580" rIns="137160" bIns="68580" rtlCol="0" anchor="t">
            <a:normAutofit/>
          </a:bodyPr>
          <a:lstStyle/>
          <a:p>
            <a:pPr>
              <a:lnSpc>
                <a:spcPct val="90000"/>
              </a:lnSpc>
            </a:pPr>
            <a:r>
              <a:rPr lang="en-US" sz="6750" dirty="0"/>
              <a:t>Breaking out of the sea of sameness – one way is to create a Portfolio/ </a:t>
            </a:r>
            <a:r>
              <a:rPr lang="en-US" sz="6750" u="sng" dirty="0"/>
              <a:t>Legacy List</a:t>
            </a:r>
            <a:r>
              <a:rPr lang="en-US" sz="6750" dirty="0"/>
              <a:t>!</a:t>
            </a:r>
          </a:p>
        </p:txBody>
      </p:sp>
      <p:sp>
        <p:nvSpPr>
          <p:cNvPr id="15" name="Rectangle 14">
            <a:extLst>
              <a:ext uri="{FF2B5EF4-FFF2-40B4-BE49-F238E27FC236}">
                <a16:creationId xmlns:a16="http://schemas.microsoft.com/office/drawing/2014/main" id="{9C78A36B-9BF4-D9FD-A528-07F8CBB696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6805" y="762136"/>
            <a:ext cx="9189720" cy="223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2700" kern="1200">
              <a:solidFill>
                <a:prstClr val="white"/>
              </a:solidFill>
              <a:latin typeface="Bierstadt"/>
            </a:endParaRPr>
          </a:p>
        </p:txBody>
      </p:sp>
      <p:sp>
        <p:nvSpPr>
          <p:cNvPr id="17" name="Rectangle 16">
            <a:extLst>
              <a:ext uri="{FF2B5EF4-FFF2-40B4-BE49-F238E27FC236}">
                <a16:creationId xmlns:a16="http://schemas.microsoft.com/office/drawing/2014/main" id="{22F996E1-3AC0-BE46-FDE7-E0538FF620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742270" y="9450325"/>
            <a:ext cx="6782757" cy="685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2700" kern="1200">
              <a:solidFill>
                <a:prstClr val="white"/>
              </a:solidFill>
              <a:latin typeface="Bierstadt"/>
            </a:endParaRPr>
          </a:p>
        </p:txBody>
      </p:sp>
      <p:sp>
        <p:nvSpPr>
          <p:cNvPr id="3" name="Google Shape;118;g33d0076228e_0_70">
            <a:extLst>
              <a:ext uri="{FF2B5EF4-FFF2-40B4-BE49-F238E27FC236}">
                <a16:creationId xmlns:a16="http://schemas.microsoft.com/office/drawing/2014/main" id="{93C926DB-CC19-28A2-4816-5697E2EC4481}"/>
              </a:ext>
            </a:extLst>
          </p:cNvPr>
          <p:cNvSpPr/>
          <p:nvPr/>
        </p:nvSpPr>
        <p:spPr>
          <a:xfrm>
            <a:off x="226445" y="8955405"/>
            <a:ext cx="1326762" cy="1467612"/>
          </a:xfrm>
          <a:custGeom>
            <a:avLst/>
            <a:gdLst/>
            <a:ahLst/>
            <a:cxnLst/>
            <a:rect l="l" t="t" r="r" b="b"/>
            <a:pathLst>
              <a:path w="1857692" h="1857692" extrusionOk="0">
                <a:moveTo>
                  <a:pt x="0" y="0"/>
                </a:moveTo>
                <a:lnTo>
                  <a:pt x="1857693" y="0"/>
                </a:lnTo>
                <a:lnTo>
                  <a:pt x="1857693" y="1857693"/>
                </a:lnTo>
                <a:lnTo>
                  <a:pt x="0" y="1857693"/>
                </a:lnTo>
                <a:lnTo>
                  <a:pt x="0" y="0"/>
                </a:lnTo>
                <a:close/>
              </a:path>
            </a:pathLst>
          </a:custGeom>
          <a:blipFill rotWithShape="1">
            <a:blip r:embed="rId2">
              <a:alphaModFix/>
            </a:blip>
            <a:stretch>
              <a:fillRect/>
            </a:stretch>
          </a:blipFill>
          <a:ln>
            <a:noFill/>
          </a:ln>
        </p:spPr>
        <p:txBody>
          <a:bodyPr spcFirstLastPara="1" wrap="square" lIns="91425" tIns="45701" rIns="91425" bIns="45701" anchor="t" anchorCtr="0">
            <a:noAutofit/>
          </a:bodyPr>
          <a:lstStyle/>
          <a:p>
            <a:pPr defTabSz="685800">
              <a:buSzPts val="1800"/>
            </a:pPr>
            <a:endParaRPr sz="1800" kern="1200">
              <a:latin typeface="Calibri"/>
              <a:ea typeface="Calibri"/>
              <a:cs typeface="Calibri"/>
              <a:sym typeface="Calibri"/>
            </a:endParaRPr>
          </a:p>
        </p:txBody>
      </p:sp>
      <p:pic>
        <p:nvPicPr>
          <p:cNvPr id="5" name="Picture 4">
            <a:extLst>
              <a:ext uri="{FF2B5EF4-FFF2-40B4-BE49-F238E27FC236}">
                <a16:creationId xmlns:a16="http://schemas.microsoft.com/office/drawing/2014/main" id="{5E0D6650-B8CF-B7A4-F2D9-5539E2B9A98B}"/>
              </a:ext>
            </a:extLst>
          </p:cNvPr>
          <p:cNvPicPr>
            <a:picLocks noChangeAspect="1"/>
          </p:cNvPicPr>
          <p:nvPr/>
        </p:nvPicPr>
        <p:blipFill>
          <a:blip r:embed="rId3"/>
          <a:stretch>
            <a:fillRect/>
          </a:stretch>
        </p:blipFill>
        <p:spPr>
          <a:xfrm>
            <a:off x="10907216" y="4830911"/>
            <a:ext cx="5723078" cy="3851324"/>
          </a:xfrm>
          <a:prstGeom prst="rect">
            <a:avLst/>
          </a:prstGeom>
        </p:spPr>
      </p:pic>
    </p:spTree>
    <p:extLst>
      <p:ext uri="{BB962C8B-B14F-4D97-AF65-F5344CB8AC3E}">
        <p14:creationId xmlns:p14="http://schemas.microsoft.com/office/powerpoint/2010/main" val="39356605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805B7E-F31C-F07E-C58A-069C5CDFAB19}"/>
            </a:ext>
          </a:extLst>
        </p:cNvPr>
        <p:cNvGrpSpPr/>
        <p:nvPr/>
      </p:nvGrpSpPr>
      <p:grpSpPr>
        <a:xfrm>
          <a:off x="0" y="0"/>
          <a:ext cx="0" cy="0"/>
          <a:chOff x="0" y="0"/>
          <a:chExt cx="0" cy="0"/>
        </a:xfrm>
      </p:grpSpPr>
      <p:pic>
        <p:nvPicPr>
          <p:cNvPr id="12" name="Picture 11" descr="A group of people holding drinks&#10;&#10;AI-generated content may be incorrect.">
            <a:extLst>
              <a:ext uri="{FF2B5EF4-FFF2-40B4-BE49-F238E27FC236}">
                <a16:creationId xmlns:a16="http://schemas.microsoft.com/office/drawing/2014/main" id="{7AFB98D5-224D-F176-FCE2-D673AD72A56C}"/>
              </a:ext>
            </a:extLst>
          </p:cNvPr>
          <p:cNvPicPr>
            <a:picLocks noChangeAspect="1"/>
          </p:cNvPicPr>
          <p:nvPr/>
        </p:nvPicPr>
        <p:blipFill>
          <a:blip r:embed="rId3"/>
          <a:stretch>
            <a:fillRect/>
          </a:stretch>
        </p:blipFill>
        <p:spPr>
          <a:xfrm>
            <a:off x="8644609" y="1927105"/>
            <a:ext cx="8128000" cy="6096000"/>
          </a:xfrm>
          <a:prstGeom prst="rect">
            <a:avLst/>
          </a:prstGeom>
        </p:spPr>
      </p:pic>
      <p:pic>
        <p:nvPicPr>
          <p:cNvPr id="1026" name="Picture 2" descr="Kent State University - Student Ambassadors">
            <a:extLst>
              <a:ext uri="{FF2B5EF4-FFF2-40B4-BE49-F238E27FC236}">
                <a16:creationId xmlns:a16="http://schemas.microsoft.com/office/drawing/2014/main" id="{16CDDDE6-1CB8-F950-B567-451F705CB08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44298" y="1927105"/>
            <a:ext cx="5594727" cy="59283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734557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E10BDB4-64F2-477D-A03B-9F8352D5E0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8283428" cy="1028699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2700" kern="1200" dirty="0">
              <a:solidFill>
                <a:prstClr val="white"/>
              </a:solidFill>
              <a:latin typeface="Bierstadt"/>
            </a:endParaRPr>
          </a:p>
        </p:txBody>
      </p:sp>
      <p:sp>
        <p:nvSpPr>
          <p:cNvPr id="2" name="Title 1">
            <a:extLst>
              <a:ext uri="{FF2B5EF4-FFF2-40B4-BE49-F238E27FC236}">
                <a16:creationId xmlns:a16="http://schemas.microsoft.com/office/drawing/2014/main" id="{E24D43F5-B552-2E9C-A922-8EC0381D4A77}"/>
              </a:ext>
            </a:extLst>
          </p:cNvPr>
          <p:cNvSpPr>
            <a:spLocks noGrp="1"/>
          </p:cNvSpPr>
          <p:nvPr>
            <p:ph type="title"/>
          </p:nvPr>
        </p:nvSpPr>
        <p:spPr>
          <a:xfrm>
            <a:off x="781812" y="1467612"/>
            <a:ext cx="9450324" cy="1988820"/>
          </a:xfrm>
        </p:spPr>
        <p:txBody>
          <a:bodyPr vert="horz" lIns="137160" tIns="68580" rIns="137160" bIns="68580" rtlCol="0" anchor="t">
            <a:normAutofit/>
          </a:bodyPr>
          <a:lstStyle/>
          <a:p>
            <a:pPr>
              <a:lnSpc>
                <a:spcPct val="90000"/>
              </a:lnSpc>
            </a:pPr>
            <a:r>
              <a:rPr lang="en-US" b="1" kern="1200">
                <a:solidFill>
                  <a:schemeClr val="tx1"/>
                </a:solidFill>
                <a:latin typeface="+mj-lt"/>
                <a:ea typeface="+mj-ea"/>
                <a:cs typeface="+mj-cs"/>
              </a:rPr>
              <a:t>Create a Portfolio: Brag Book</a:t>
            </a:r>
          </a:p>
        </p:txBody>
      </p:sp>
      <p:sp>
        <p:nvSpPr>
          <p:cNvPr id="12" name="Rectangle 11">
            <a:extLst>
              <a:ext uri="{FF2B5EF4-FFF2-40B4-BE49-F238E27FC236}">
                <a16:creationId xmlns:a16="http://schemas.microsoft.com/office/drawing/2014/main" id="{887F59F2-5FBC-40CD-AD35-376AECE49E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6802" y="762136"/>
            <a:ext cx="9422892" cy="223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2700" kern="1200">
              <a:solidFill>
                <a:prstClr val="white"/>
              </a:solidFill>
              <a:latin typeface="Bierstadt"/>
            </a:endParaRPr>
          </a:p>
        </p:txBody>
      </p:sp>
      <p:sp>
        <p:nvSpPr>
          <p:cNvPr id="14" name="Rectangle 13">
            <a:extLst>
              <a:ext uri="{FF2B5EF4-FFF2-40B4-BE49-F238E27FC236}">
                <a16:creationId xmlns:a16="http://schemas.microsoft.com/office/drawing/2014/main" id="{7271C494-8107-3D61-D611-4FBC7C22A2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70418" y="917476"/>
            <a:ext cx="6240780" cy="685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buClrTx/>
              <a:defRPr/>
            </a:pPr>
            <a:endParaRPr lang="en-US" sz="2700" kern="1200">
              <a:solidFill>
                <a:prstClr val="white"/>
              </a:solidFill>
              <a:latin typeface="Bierstadt"/>
            </a:endParaRPr>
          </a:p>
        </p:txBody>
      </p:sp>
      <p:pic>
        <p:nvPicPr>
          <p:cNvPr id="5" name="Picture 4" descr="image005">
            <a:extLst>
              <a:ext uri="{FF2B5EF4-FFF2-40B4-BE49-F238E27FC236}">
                <a16:creationId xmlns:a16="http://schemas.microsoft.com/office/drawing/2014/main" id="{61AD7BA2-7F91-682D-9D74-823AE9F9A4EF}"/>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76801" y="4218629"/>
            <a:ext cx="9422892" cy="530037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0C6A77B9-AF0E-B69C-7706-8B41FB92448B}"/>
              </a:ext>
            </a:extLst>
          </p:cNvPr>
          <p:cNvSpPr/>
          <p:nvPr/>
        </p:nvSpPr>
        <p:spPr>
          <a:xfrm>
            <a:off x="11260836" y="1632204"/>
            <a:ext cx="6240780" cy="7886700"/>
          </a:xfrm>
          <a:prstGeom prst="rect">
            <a:avLst/>
          </a:prstGeom>
        </p:spPr>
        <p:txBody>
          <a:bodyPr vert="horz" lIns="137160" tIns="68580" rIns="137160" bIns="68580" rtlCol="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indent="-342900" defTabSz="1371600">
              <a:lnSpc>
                <a:spcPct val="110000"/>
              </a:lnSpc>
              <a:spcAft>
                <a:spcPts val="900"/>
              </a:spcAft>
              <a:buFont typeface="Arial" panose="020B0604020202020204" pitchFamily="34" charset="0"/>
              <a:buChar char="•"/>
            </a:pPr>
            <a:r>
              <a:rPr lang="en-US" sz="2100" b="1" kern="1200">
                <a:latin typeface="Bierstadt"/>
                <a:ea typeface="+mn-ea"/>
              </a:rPr>
              <a:t>From:</a:t>
            </a:r>
            <a:r>
              <a:rPr lang="en-US" sz="2100" kern="1200">
                <a:latin typeface="Bierstadt"/>
                <a:ea typeface="+mn-ea"/>
              </a:rPr>
              <a:t> Ronda S Price &lt;</a:t>
            </a:r>
            <a:r>
              <a:rPr lang="en-US" sz="2100" u="sng" kern="1200">
                <a:latin typeface="Bierstadt"/>
                <a:ea typeface="+mn-ea"/>
                <a:hlinkClick r:id="rId3"/>
              </a:rPr>
              <a:t>Ronda.Price@aultman.com</a:t>
            </a:r>
            <a:r>
              <a:rPr lang="en-US" sz="2100" kern="1200">
                <a:latin typeface="Bierstadt"/>
                <a:ea typeface="+mn-ea"/>
              </a:rPr>
              <a:t>&gt; </a:t>
            </a:r>
            <a:br>
              <a:rPr lang="en-US" sz="2100" kern="1200">
                <a:latin typeface="Bierstadt"/>
                <a:ea typeface="+mn-ea"/>
              </a:rPr>
            </a:br>
            <a:r>
              <a:rPr lang="en-US" sz="2100" b="1" kern="1200">
                <a:latin typeface="Bierstadt"/>
                <a:ea typeface="+mn-ea"/>
              </a:rPr>
              <a:t>Sent:</a:t>
            </a:r>
            <a:r>
              <a:rPr lang="en-US" sz="2100" kern="1200">
                <a:latin typeface="Bierstadt"/>
                <a:ea typeface="+mn-ea"/>
              </a:rPr>
              <a:t> Thursday, December 9, 2021 3:04 PM</a:t>
            </a:r>
            <a:br>
              <a:rPr lang="en-US" sz="2100" kern="1200">
                <a:latin typeface="Bierstadt"/>
                <a:ea typeface="+mn-ea"/>
              </a:rPr>
            </a:br>
            <a:r>
              <a:rPr lang="en-US" sz="2100" b="1" kern="1200">
                <a:latin typeface="Bierstadt"/>
                <a:ea typeface="+mn-ea"/>
              </a:rPr>
              <a:t>To:</a:t>
            </a:r>
            <a:r>
              <a:rPr lang="en-US" sz="2100" kern="1200">
                <a:latin typeface="Bierstadt"/>
                <a:ea typeface="+mn-ea"/>
              </a:rPr>
              <a:t> Jason Zygadlo &lt;</a:t>
            </a:r>
            <a:r>
              <a:rPr lang="en-US" sz="2100" u="sng" kern="1200">
                <a:latin typeface="Bierstadt"/>
                <a:ea typeface="+mn-ea"/>
                <a:hlinkClick r:id="rId4"/>
              </a:rPr>
              <a:t>jason.zygadlo@merit.com</a:t>
            </a:r>
            <a:r>
              <a:rPr lang="en-US" sz="2100" kern="1200">
                <a:latin typeface="Bierstadt"/>
                <a:ea typeface="+mn-ea"/>
              </a:rPr>
              <a:t>&gt;</a:t>
            </a:r>
            <a:br>
              <a:rPr lang="en-US" sz="2100" kern="1200">
                <a:latin typeface="Bierstadt"/>
                <a:ea typeface="+mn-ea"/>
              </a:rPr>
            </a:br>
            <a:r>
              <a:rPr lang="en-US" sz="2100" b="1" kern="1200">
                <a:latin typeface="Bierstadt"/>
                <a:ea typeface="+mn-ea"/>
              </a:rPr>
              <a:t>Subject:</a:t>
            </a:r>
            <a:r>
              <a:rPr lang="en-US" sz="2100" kern="1200">
                <a:latin typeface="Bierstadt"/>
                <a:ea typeface="+mn-ea"/>
              </a:rPr>
              <a:t> RE: External: Re: Aultman BCC HELP!</a:t>
            </a:r>
          </a:p>
          <a:p>
            <a:pPr indent="-342900" defTabSz="1371600">
              <a:lnSpc>
                <a:spcPct val="110000"/>
              </a:lnSpc>
              <a:spcAft>
                <a:spcPts val="900"/>
              </a:spcAft>
              <a:buFont typeface="Arial" panose="020B0604020202020204" pitchFamily="34" charset="0"/>
              <a:buChar char="•"/>
            </a:pPr>
            <a:r>
              <a:rPr lang="en-US" sz="2100" kern="1200">
                <a:latin typeface="Bierstadt"/>
                <a:ea typeface="+mn-ea"/>
              </a:rPr>
              <a:t> </a:t>
            </a:r>
          </a:p>
          <a:p>
            <a:pPr indent="-342900" defTabSz="1371600">
              <a:lnSpc>
                <a:spcPct val="110000"/>
              </a:lnSpc>
              <a:spcAft>
                <a:spcPts val="900"/>
              </a:spcAft>
              <a:buFont typeface="Arial" panose="020B0604020202020204" pitchFamily="34" charset="0"/>
              <a:buChar char="•"/>
            </a:pPr>
            <a:r>
              <a:rPr lang="en-US" sz="2100" i="1" kern="1200">
                <a:latin typeface="Bierstadt"/>
                <a:ea typeface="+mn-ea"/>
              </a:rPr>
              <a:t>Thank you, Jason,</a:t>
            </a:r>
            <a:endParaRPr lang="en-US" sz="2100" kern="1200">
              <a:latin typeface="Bierstadt"/>
              <a:ea typeface="+mn-ea"/>
            </a:endParaRPr>
          </a:p>
          <a:p>
            <a:pPr indent="-342900" defTabSz="1371600">
              <a:lnSpc>
                <a:spcPct val="110000"/>
              </a:lnSpc>
              <a:spcAft>
                <a:spcPts val="900"/>
              </a:spcAft>
              <a:buFont typeface="Arial" panose="020B0604020202020204" pitchFamily="34" charset="0"/>
              <a:buChar char="•"/>
            </a:pPr>
            <a:r>
              <a:rPr lang="en-US" sz="2100" i="1" kern="1200">
                <a:latin typeface="Bierstadt"/>
                <a:ea typeface="+mn-ea"/>
              </a:rPr>
              <a:t> </a:t>
            </a:r>
            <a:endParaRPr lang="en-US" sz="2100" kern="1200">
              <a:latin typeface="Bierstadt"/>
              <a:ea typeface="+mn-ea"/>
            </a:endParaRPr>
          </a:p>
          <a:p>
            <a:pPr indent="-342900" defTabSz="1371600">
              <a:lnSpc>
                <a:spcPct val="110000"/>
              </a:lnSpc>
              <a:spcAft>
                <a:spcPts val="900"/>
              </a:spcAft>
              <a:buFont typeface="Arial" panose="020B0604020202020204" pitchFamily="34" charset="0"/>
              <a:buChar char="•"/>
            </a:pPr>
            <a:r>
              <a:rPr lang="en-US" sz="2100" i="1" kern="1200">
                <a:latin typeface="Bierstadt"/>
                <a:ea typeface="+mn-ea"/>
              </a:rPr>
              <a:t>Appreciate the way you handle things 😊</a:t>
            </a:r>
            <a:endParaRPr lang="en-US" sz="2100" kern="1200">
              <a:latin typeface="Bierstadt"/>
              <a:ea typeface="+mn-ea"/>
            </a:endParaRPr>
          </a:p>
          <a:p>
            <a:pPr indent="-342900" defTabSz="1371600">
              <a:lnSpc>
                <a:spcPct val="110000"/>
              </a:lnSpc>
              <a:spcAft>
                <a:spcPts val="900"/>
              </a:spcAft>
              <a:buFont typeface="Arial" panose="020B0604020202020204" pitchFamily="34" charset="0"/>
              <a:buChar char="•"/>
            </a:pPr>
            <a:r>
              <a:rPr lang="en-US" sz="2100" i="1" kern="1200">
                <a:latin typeface="Bierstadt"/>
                <a:ea typeface="+mn-ea"/>
              </a:rPr>
              <a:t> </a:t>
            </a:r>
            <a:endParaRPr lang="en-US" sz="2100" kern="1200">
              <a:latin typeface="Bierstadt"/>
              <a:ea typeface="+mn-ea"/>
            </a:endParaRPr>
          </a:p>
          <a:p>
            <a:pPr indent="-342900" defTabSz="1371600">
              <a:lnSpc>
                <a:spcPct val="110000"/>
              </a:lnSpc>
              <a:spcAft>
                <a:spcPts val="900"/>
              </a:spcAft>
              <a:buFont typeface="Arial" panose="020B0604020202020204" pitchFamily="34" charset="0"/>
              <a:buChar char="•"/>
            </a:pPr>
            <a:r>
              <a:rPr lang="en-US" sz="2100" i="1" kern="1200">
                <a:latin typeface="Bierstadt"/>
                <a:ea typeface="+mn-ea"/>
              </a:rPr>
              <a:t>Sorry I was so occupied by meetings!</a:t>
            </a:r>
            <a:endParaRPr lang="en-US" sz="2100" kern="1200">
              <a:latin typeface="Bierstadt"/>
              <a:ea typeface="+mn-ea"/>
            </a:endParaRPr>
          </a:p>
          <a:p>
            <a:pPr indent="-342900" defTabSz="1371600">
              <a:lnSpc>
                <a:spcPct val="110000"/>
              </a:lnSpc>
              <a:spcAft>
                <a:spcPts val="900"/>
              </a:spcAft>
              <a:buFont typeface="Arial" panose="020B0604020202020204" pitchFamily="34" charset="0"/>
              <a:buChar char="•"/>
            </a:pPr>
            <a:r>
              <a:rPr lang="en-US" sz="2100" i="1" kern="1200">
                <a:latin typeface="Bierstadt"/>
                <a:ea typeface="+mn-ea"/>
              </a:rPr>
              <a:t> </a:t>
            </a:r>
            <a:endParaRPr lang="en-US" sz="2100" kern="1200">
              <a:latin typeface="Bierstadt"/>
              <a:ea typeface="+mn-ea"/>
            </a:endParaRPr>
          </a:p>
          <a:p>
            <a:pPr indent="-342900" defTabSz="1371600">
              <a:lnSpc>
                <a:spcPct val="110000"/>
              </a:lnSpc>
              <a:spcAft>
                <a:spcPts val="900"/>
              </a:spcAft>
              <a:buFont typeface="Arial" panose="020B0604020202020204" pitchFamily="34" charset="0"/>
              <a:buChar char="•"/>
            </a:pPr>
            <a:r>
              <a:rPr lang="en-US" sz="2100" i="1" kern="1200">
                <a:latin typeface="Bierstadt"/>
                <a:ea typeface="+mn-ea"/>
              </a:rPr>
              <a:t>-Ronda</a:t>
            </a:r>
            <a:endParaRPr lang="en-US" sz="2100" kern="1200">
              <a:latin typeface="Bierstadt"/>
              <a:ea typeface="+mn-ea"/>
            </a:endParaRPr>
          </a:p>
        </p:txBody>
      </p:sp>
      <p:sp>
        <p:nvSpPr>
          <p:cNvPr id="6" name="Google Shape;118;g33d0076228e_0_70">
            <a:extLst>
              <a:ext uri="{FF2B5EF4-FFF2-40B4-BE49-F238E27FC236}">
                <a16:creationId xmlns:a16="http://schemas.microsoft.com/office/drawing/2014/main" id="{E3559115-E0EA-144A-26CD-CABF0D7E1ED2}"/>
              </a:ext>
            </a:extLst>
          </p:cNvPr>
          <p:cNvSpPr/>
          <p:nvPr/>
        </p:nvSpPr>
        <p:spPr>
          <a:xfrm>
            <a:off x="16842807" y="8983980"/>
            <a:ext cx="1326762" cy="1467612"/>
          </a:xfrm>
          <a:custGeom>
            <a:avLst/>
            <a:gdLst/>
            <a:ahLst/>
            <a:cxnLst/>
            <a:rect l="l" t="t" r="r" b="b"/>
            <a:pathLst>
              <a:path w="1857692" h="1857692" extrusionOk="0">
                <a:moveTo>
                  <a:pt x="0" y="0"/>
                </a:moveTo>
                <a:lnTo>
                  <a:pt x="1857693" y="0"/>
                </a:lnTo>
                <a:lnTo>
                  <a:pt x="1857693" y="1857693"/>
                </a:lnTo>
                <a:lnTo>
                  <a:pt x="0" y="1857693"/>
                </a:lnTo>
                <a:lnTo>
                  <a:pt x="0" y="0"/>
                </a:lnTo>
                <a:close/>
              </a:path>
            </a:pathLst>
          </a:custGeom>
          <a:blipFill rotWithShape="1">
            <a:blip r:embed="rId5">
              <a:alphaModFix/>
            </a:blip>
            <a:stretch>
              <a:fillRect/>
            </a:stretch>
          </a:blipFill>
          <a:ln>
            <a:noFill/>
          </a:ln>
        </p:spPr>
        <p:txBody>
          <a:bodyPr spcFirstLastPara="1" wrap="square" lIns="91425" tIns="45701" rIns="91425" bIns="45701" anchor="t" anchorCtr="0">
            <a:noAutofit/>
          </a:bodyPr>
          <a:lstStyle/>
          <a:p>
            <a:pPr defTabSz="685800">
              <a:buSzPts val="1800"/>
            </a:pPr>
            <a:endParaRPr sz="1800" kern="1200">
              <a:latin typeface="Calibri"/>
              <a:ea typeface="Calibri"/>
              <a:cs typeface="Calibri"/>
              <a:sym typeface="Calibri"/>
            </a:endParaRPr>
          </a:p>
        </p:txBody>
      </p:sp>
    </p:spTree>
    <p:extLst>
      <p:ext uri="{BB962C8B-B14F-4D97-AF65-F5344CB8AC3E}">
        <p14:creationId xmlns:p14="http://schemas.microsoft.com/office/powerpoint/2010/main" val="182485040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4F5AA1C-81DF-B9C2-2EFF-D2431CF3CC0B}"/>
            </a:ext>
          </a:extLst>
        </p:cNvPr>
        <p:cNvGrpSpPr/>
        <p:nvPr/>
      </p:nvGrpSpPr>
      <p:grpSpPr>
        <a:xfrm>
          <a:off x="0" y="0"/>
          <a:ext cx="0" cy="0"/>
          <a:chOff x="0" y="0"/>
          <a:chExt cx="0" cy="0"/>
        </a:xfrm>
      </p:grpSpPr>
      <p:sp>
        <p:nvSpPr>
          <p:cNvPr id="11" name="Freeform: Shape 10">
            <a:extLst>
              <a:ext uri="{FF2B5EF4-FFF2-40B4-BE49-F238E27FC236}">
                <a16:creationId xmlns:a16="http://schemas.microsoft.com/office/drawing/2014/main" id="{774A975B-A886-5202-0489-6965514A0D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6804" y="762136"/>
            <a:ext cx="16729821" cy="223919"/>
          </a:xfrm>
          <a:custGeom>
            <a:avLst/>
            <a:gdLst>
              <a:gd name="connsiteX0" fmla="*/ 0 w 8085002"/>
              <a:gd name="connsiteY0" fmla="*/ 0 h 149279"/>
              <a:gd name="connsiteX1" fmla="*/ 8085002 w 8085002"/>
              <a:gd name="connsiteY1" fmla="*/ 0 h 149279"/>
              <a:gd name="connsiteX2" fmla="*/ 8085002 w 8085002"/>
              <a:gd name="connsiteY2" fmla="*/ 149279 h 149279"/>
              <a:gd name="connsiteX3" fmla="*/ 0 w 8085002"/>
              <a:gd name="connsiteY3" fmla="*/ 149279 h 149279"/>
            </a:gdLst>
            <a:ahLst/>
            <a:cxnLst>
              <a:cxn ang="0">
                <a:pos x="connsiteX0" y="connsiteY0"/>
              </a:cxn>
              <a:cxn ang="0">
                <a:pos x="connsiteX1" y="connsiteY1"/>
              </a:cxn>
              <a:cxn ang="0">
                <a:pos x="connsiteX2" y="connsiteY2"/>
              </a:cxn>
              <a:cxn ang="0">
                <a:pos x="connsiteX3" y="connsiteY3"/>
              </a:cxn>
            </a:cxnLst>
            <a:rect l="l" t="t" r="r" b="b"/>
            <a:pathLst>
              <a:path w="8085002" h="149279">
                <a:moveTo>
                  <a:pt x="0" y="0"/>
                </a:moveTo>
                <a:lnTo>
                  <a:pt x="8085002" y="0"/>
                </a:lnTo>
                <a:lnTo>
                  <a:pt x="8085002" y="149279"/>
                </a:lnTo>
                <a:lnTo>
                  <a:pt x="0" y="14927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buClrTx/>
            </a:pPr>
            <a:endParaRPr lang="en-US" sz="2700" kern="1200">
              <a:solidFill>
                <a:prstClr val="white"/>
              </a:solidFill>
              <a:latin typeface="Bierstadt"/>
            </a:endParaRPr>
          </a:p>
        </p:txBody>
      </p:sp>
      <p:sp>
        <p:nvSpPr>
          <p:cNvPr id="13" name="Freeform: Shape 12">
            <a:extLst>
              <a:ext uri="{FF2B5EF4-FFF2-40B4-BE49-F238E27FC236}">
                <a16:creationId xmlns:a16="http://schemas.microsoft.com/office/drawing/2014/main" id="{EA67E988-5919-57BB-C7DE-D3EAD38A30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6805" y="9314888"/>
            <a:ext cx="16733520" cy="68579"/>
          </a:xfrm>
          <a:custGeom>
            <a:avLst/>
            <a:gdLst/>
            <a:ahLst/>
            <a:cxnLst/>
            <a:rect l="l" t="t" r="r" b="b"/>
            <a:pathLst>
              <a:path w="8715708" h="45719">
                <a:moveTo>
                  <a:pt x="0" y="0"/>
                </a:moveTo>
                <a:lnTo>
                  <a:pt x="3694525" y="0"/>
                </a:lnTo>
                <a:lnTo>
                  <a:pt x="5021183" y="0"/>
                </a:lnTo>
                <a:lnTo>
                  <a:pt x="8715708" y="0"/>
                </a:lnTo>
                <a:lnTo>
                  <a:pt x="8715708" y="45719"/>
                </a:lnTo>
                <a:lnTo>
                  <a:pt x="5021183" y="45719"/>
                </a:lnTo>
                <a:lnTo>
                  <a:pt x="3694525" y="45719"/>
                </a:lnTo>
                <a:lnTo>
                  <a:pt x="0" y="4571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buClrTx/>
            </a:pPr>
            <a:endParaRPr lang="en-US" sz="2700" kern="1200">
              <a:solidFill>
                <a:prstClr val="white"/>
              </a:solidFill>
              <a:latin typeface="Bierstadt"/>
            </a:endParaRPr>
          </a:p>
        </p:txBody>
      </p:sp>
      <p:sp useBgFill="1">
        <p:nvSpPr>
          <p:cNvPr id="15" name="Rectangle 14">
            <a:extLst>
              <a:ext uri="{FF2B5EF4-FFF2-40B4-BE49-F238E27FC236}">
                <a16:creationId xmlns:a16="http://schemas.microsoft.com/office/drawing/2014/main" id="{CD7F9EC8-0E2C-4023-9DD1-73BEF6B80D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8283428" cy="1028699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2700" kern="1200" dirty="0">
              <a:solidFill>
                <a:prstClr val="white"/>
              </a:solidFill>
              <a:latin typeface="Bierstadt"/>
            </a:endParaRPr>
          </a:p>
        </p:txBody>
      </p:sp>
      <p:sp>
        <p:nvSpPr>
          <p:cNvPr id="2" name="Title 1">
            <a:extLst>
              <a:ext uri="{FF2B5EF4-FFF2-40B4-BE49-F238E27FC236}">
                <a16:creationId xmlns:a16="http://schemas.microsoft.com/office/drawing/2014/main" id="{C860F8C3-D720-4049-2879-C6693225AE0B}"/>
              </a:ext>
            </a:extLst>
          </p:cNvPr>
          <p:cNvSpPr>
            <a:spLocks noGrp="1"/>
          </p:cNvSpPr>
          <p:nvPr>
            <p:ph type="title"/>
          </p:nvPr>
        </p:nvSpPr>
        <p:spPr>
          <a:xfrm>
            <a:off x="781813" y="1467612"/>
            <a:ext cx="11348669" cy="2080494"/>
          </a:xfrm>
        </p:spPr>
        <p:txBody>
          <a:bodyPr vert="horz" lIns="137160" tIns="68580" rIns="137160" bIns="68580" rtlCol="0" anchor="t">
            <a:normAutofit/>
          </a:bodyPr>
          <a:lstStyle/>
          <a:p>
            <a:pPr>
              <a:lnSpc>
                <a:spcPct val="90000"/>
              </a:lnSpc>
            </a:pPr>
            <a:r>
              <a:rPr lang="en-US" sz="6900"/>
              <a:t>Create a Portfolio: Brag Book</a:t>
            </a:r>
          </a:p>
        </p:txBody>
      </p:sp>
      <p:sp>
        <p:nvSpPr>
          <p:cNvPr id="17" name="Freeform: Shape 16">
            <a:extLst>
              <a:ext uri="{FF2B5EF4-FFF2-40B4-BE49-F238E27FC236}">
                <a16:creationId xmlns:a16="http://schemas.microsoft.com/office/drawing/2014/main" id="{DD646702-1788-B97D-918B-46834CD1E6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6804" y="762136"/>
            <a:ext cx="16729821" cy="223919"/>
          </a:xfrm>
          <a:custGeom>
            <a:avLst/>
            <a:gdLst>
              <a:gd name="connsiteX0" fmla="*/ 0 w 8085002"/>
              <a:gd name="connsiteY0" fmla="*/ 0 h 149279"/>
              <a:gd name="connsiteX1" fmla="*/ 8085002 w 8085002"/>
              <a:gd name="connsiteY1" fmla="*/ 0 h 149279"/>
              <a:gd name="connsiteX2" fmla="*/ 8085002 w 8085002"/>
              <a:gd name="connsiteY2" fmla="*/ 149279 h 149279"/>
              <a:gd name="connsiteX3" fmla="*/ 0 w 8085002"/>
              <a:gd name="connsiteY3" fmla="*/ 149279 h 149279"/>
            </a:gdLst>
            <a:ahLst/>
            <a:cxnLst>
              <a:cxn ang="0">
                <a:pos x="connsiteX0" y="connsiteY0"/>
              </a:cxn>
              <a:cxn ang="0">
                <a:pos x="connsiteX1" y="connsiteY1"/>
              </a:cxn>
              <a:cxn ang="0">
                <a:pos x="connsiteX2" y="connsiteY2"/>
              </a:cxn>
              <a:cxn ang="0">
                <a:pos x="connsiteX3" y="connsiteY3"/>
              </a:cxn>
            </a:cxnLst>
            <a:rect l="l" t="t" r="r" b="b"/>
            <a:pathLst>
              <a:path w="8085002" h="149279">
                <a:moveTo>
                  <a:pt x="0" y="0"/>
                </a:moveTo>
                <a:lnTo>
                  <a:pt x="8085002" y="0"/>
                </a:lnTo>
                <a:lnTo>
                  <a:pt x="8085002" y="149279"/>
                </a:lnTo>
                <a:lnTo>
                  <a:pt x="0" y="14927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buClrTx/>
            </a:pPr>
            <a:endParaRPr lang="en-US" sz="2700" kern="1200">
              <a:solidFill>
                <a:prstClr val="white"/>
              </a:solidFill>
              <a:latin typeface="Bierstadt"/>
            </a:endParaRPr>
          </a:p>
        </p:txBody>
      </p:sp>
      <p:pic>
        <p:nvPicPr>
          <p:cNvPr id="3" name="Picture 2">
            <a:extLst>
              <a:ext uri="{FF2B5EF4-FFF2-40B4-BE49-F238E27FC236}">
                <a16:creationId xmlns:a16="http://schemas.microsoft.com/office/drawing/2014/main" id="{41CCDD69-FB26-5337-C049-DDB090CCE9B5}"/>
              </a:ext>
            </a:extLst>
          </p:cNvPr>
          <p:cNvPicPr>
            <a:picLocks noChangeAspect="1"/>
          </p:cNvPicPr>
          <p:nvPr/>
        </p:nvPicPr>
        <p:blipFill>
          <a:blip r:embed="rId2"/>
          <a:stretch>
            <a:fillRect/>
          </a:stretch>
        </p:blipFill>
        <p:spPr>
          <a:xfrm>
            <a:off x="2323826" y="3774908"/>
            <a:ext cx="5179049" cy="5423088"/>
          </a:xfrm>
          <a:prstGeom prst="rect">
            <a:avLst/>
          </a:prstGeom>
        </p:spPr>
      </p:pic>
      <p:pic>
        <p:nvPicPr>
          <p:cNvPr id="6" name="Picture 5">
            <a:extLst>
              <a:ext uri="{FF2B5EF4-FFF2-40B4-BE49-F238E27FC236}">
                <a16:creationId xmlns:a16="http://schemas.microsoft.com/office/drawing/2014/main" id="{95E9F97B-30DE-669D-4591-FDDF7BFB283F}"/>
              </a:ext>
            </a:extLst>
          </p:cNvPr>
          <p:cNvPicPr>
            <a:picLocks noChangeAspect="1"/>
          </p:cNvPicPr>
          <p:nvPr/>
        </p:nvPicPr>
        <p:blipFill>
          <a:blip r:embed="rId3"/>
          <a:stretch>
            <a:fillRect/>
          </a:stretch>
        </p:blipFill>
        <p:spPr>
          <a:xfrm>
            <a:off x="9265247" y="4542415"/>
            <a:ext cx="8273094" cy="3888353"/>
          </a:xfrm>
          <a:prstGeom prst="rect">
            <a:avLst/>
          </a:prstGeom>
        </p:spPr>
      </p:pic>
      <p:sp>
        <p:nvSpPr>
          <p:cNvPr id="19" name="Freeform: Shape 18">
            <a:extLst>
              <a:ext uri="{FF2B5EF4-FFF2-40B4-BE49-F238E27FC236}">
                <a16:creationId xmlns:a16="http://schemas.microsoft.com/office/drawing/2014/main" id="{F6B4FCA5-23FA-C759-8E23-68410B3505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6802" y="9450325"/>
            <a:ext cx="16748223" cy="68579"/>
          </a:xfrm>
          <a:custGeom>
            <a:avLst/>
            <a:gdLst>
              <a:gd name="connsiteX0" fmla="*/ 0 w 11165482"/>
              <a:gd name="connsiteY0" fmla="*/ 0 h 45719"/>
              <a:gd name="connsiteX1" fmla="*/ 3694525 w 11165482"/>
              <a:gd name="connsiteY1" fmla="*/ 0 h 45719"/>
              <a:gd name="connsiteX2" fmla="*/ 5021183 w 11165482"/>
              <a:gd name="connsiteY2" fmla="*/ 0 h 45719"/>
              <a:gd name="connsiteX3" fmla="*/ 6144299 w 11165482"/>
              <a:gd name="connsiteY3" fmla="*/ 0 h 45719"/>
              <a:gd name="connsiteX4" fmla="*/ 8715708 w 11165482"/>
              <a:gd name="connsiteY4" fmla="*/ 0 h 45719"/>
              <a:gd name="connsiteX5" fmla="*/ 11165482 w 11165482"/>
              <a:gd name="connsiteY5" fmla="*/ 0 h 45719"/>
              <a:gd name="connsiteX6" fmla="*/ 11165482 w 11165482"/>
              <a:gd name="connsiteY6" fmla="*/ 45719 h 45719"/>
              <a:gd name="connsiteX7" fmla="*/ 8715708 w 11165482"/>
              <a:gd name="connsiteY7" fmla="*/ 45719 h 45719"/>
              <a:gd name="connsiteX8" fmla="*/ 6144299 w 11165482"/>
              <a:gd name="connsiteY8" fmla="*/ 45719 h 45719"/>
              <a:gd name="connsiteX9" fmla="*/ 5021183 w 11165482"/>
              <a:gd name="connsiteY9" fmla="*/ 45719 h 45719"/>
              <a:gd name="connsiteX10" fmla="*/ 3694525 w 11165482"/>
              <a:gd name="connsiteY10" fmla="*/ 45719 h 45719"/>
              <a:gd name="connsiteX11" fmla="*/ 0 w 11165482"/>
              <a:gd name="connsiteY11" fmla="*/ 45719 h 45719"/>
              <a:gd name="connsiteX0" fmla="*/ 0 w 11165482"/>
              <a:gd name="connsiteY0" fmla="*/ 0 h 45719"/>
              <a:gd name="connsiteX1" fmla="*/ 3694525 w 11165482"/>
              <a:gd name="connsiteY1" fmla="*/ 0 h 45719"/>
              <a:gd name="connsiteX2" fmla="*/ 6144299 w 11165482"/>
              <a:gd name="connsiteY2" fmla="*/ 0 h 45719"/>
              <a:gd name="connsiteX3" fmla="*/ 8715708 w 11165482"/>
              <a:gd name="connsiteY3" fmla="*/ 0 h 45719"/>
              <a:gd name="connsiteX4" fmla="*/ 11165482 w 11165482"/>
              <a:gd name="connsiteY4" fmla="*/ 0 h 45719"/>
              <a:gd name="connsiteX5" fmla="*/ 11165482 w 11165482"/>
              <a:gd name="connsiteY5" fmla="*/ 45719 h 45719"/>
              <a:gd name="connsiteX6" fmla="*/ 8715708 w 11165482"/>
              <a:gd name="connsiteY6" fmla="*/ 45719 h 45719"/>
              <a:gd name="connsiteX7" fmla="*/ 6144299 w 11165482"/>
              <a:gd name="connsiteY7" fmla="*/ 45719 h 45719"/>
              <a:gd name="connsiteX8" fmla="*/ 5021183 w 11165482"/>
              <a:gd name="connsiteY8" fmla="*/ 45719 h 45719"/>
              <a:gd name="connsiteX9" fmla="*/ 3694525 w 11165482"/>
              <a:gd name="connsiteY9" fmla="*/ 45719 h 45719"/>
              <a:gd name="connsiteX10" fmla="*/ 0 w 11165482"/>
              <a:gd name="connsiteY10" fmla="*/ 45719 h 45719"/>
              <a:gd name="connsiteX11" fmla="*/ 0 w 11165482"/>
              <a:gd name="connsiteY11" fmla="*/ 0 h 45719"/>
              <a:gd name="connsiteX0" fmla="*/ 0 w 11165482"/>
              <a:gd name="connsiteY0" fmla="*/ 0 h 45719"/>
              <a:gd name="connsiteX1" fmla="*/ 3694525 w 11165482"/>
              <a:gd name="connsiteY1" fmla="*/ 0 h 45719"/>
              <a:gd name="connsiteX2" fmla="*/ 6144299 w 11165482"/>
              <a:gd name="connsiteY2" fmla="*/ 0 h 45719"/>
              <a:gd name="connsiteX3" fmla="*/ 8715708 w 11165482"/>
              <a:gd name="connsiteY3" fmla="*/ 0 h 45719"/>
              <a:gd name="connsiteX4" fmla="*/ 11165482 w 11165482"/>
              <a:gd name="connsiteY4" fmla="*/ 0 h 45719"/>
              <a:gd name="connsiteX5" fmla="*/ 11165482 w 11165482"/>
              <a:gd name="connsiteY5" fmla="*/ 45719 h 45719"/>
              <a:gd name="connsiteX6" fmla="*/ 8715708 w 11165482"/>
              <a:gd name="connsiteY6" fmla="*/ 45719 h 45719"/>
              <a:gd name="connsiteX7" fmla="*/ 6144299 w 11165482"/>
              <a:gd name="connsiteY7" fmla="*/ 45719 h 45719"/>
              <a:gd name="connsiteX8" fmla="*/ 5021183 w 11165482"/>
              <a:gd name="connsiteY8" fmla="*/ 45719 h 45719"/>
              <a:gd name="connsiteX9" fmla="*/ 0 w 11165482"/>
              <a:gd name="connsiteY9" fmla="*/ 45719 h 45719"/>
              <a:gd name="connsiteX10" fmla="*/ 0 w 11165482"/>
              <a:gd name="connsiteY10" fmla="*/ 0 h 45719"/>
              <a:gd name="connsiteX0" fmla="*/ 0 w 11165482"/>
              <a:gd name="connsiteY0" fmla="*/ 0 h 45719"/>
              <a:gd name="connsiteX1" fmla="*/ 6144299 w 11165482"/>
              <a:gd name="connsiteY1" fmla="*/ 0 h 45719"/>
              <a:gd name="connsiteX2" fmla="*/ 8715708 w 11165482"/>
              <a:gd name="connsiteY2" fmla="*/ 0 h 45719"/>
              <a:gd name="connsiteX3" fmla="*/ 11165482 w 11165482"/>
              <a:gd name="connsiteY3" fmla="*/ 0 h 45719"/>
              <a:gd name="connsiteX4" fmla="*/ 11165482 w 11165482"/>
              <a:gd name="connsiteY4" fmla="*/ 45719 h 45719"/>
              <a:gd name="connsiteX5" fmla="*/ 8715708 w 11165482"/>
              <a:gd name="connsiteY5" fmla="*/ 45719 h 45719"/>
              <a:gd name="connsiteX6" fmla="*/ 6144299 w 11165482"/>
              <a:gd name="connsiteY6" fmla="*/ 45719 h 45719"/>
              <a:gd name="connsiteX7" fmla="*/ 5021183 w 11165482"/>
              <a:gd name="connsiteY7" fmla="*/ 45719 h 45719"/>
              <a:gd name="connsiteX8" fmla="*/ 0 w 11165482"/>
              <a:gd name="connsiteY8" fmla="*/ 45719 h 45719"/>
              <a:gd name="connsiteX9" fmla="*/ 0 w 11165482"/>
              <a:gd name="connsiteY9" fmla="*/ 0 h 45719"/>
              <a:gd name="connsiteX0" fmla="*/ 0 w 11165482"/>
              <a:gd name="connsiteY0" fmla="*/ 0 h 45719"/>
              <a:gd name="connsiteX1" fmla="*/ 6144299 w 11165482"/>
              <a:gd name="connsiteY1" fmla="*/ 0 h 45719"/>
              <a:gd name="connsiteX2" fmla="*/ 8715708 w 11165482"/>
              <a:gd name="connsiteY2" fmla="*/ 0 h 45719"/>
              <a:gd name="connsiteX3" fmla="*/ 11165482 w 11165482"/>
              <a:gd name="connsiteY3" fmla="*/ 0 h 45719"/>
              <a:gd name="connsiteX4" fmla="*/ 11165482 w 11165482"/>
              <a:gd name="connsiteY4" fmla="*/ 45719 h 45719"/>
              <a:gd name="connsiteX5" fmla="*/ 8715708 w 11165482"/>
              <a:gd name="connsiteY5" fmla="*/ 45719 h 45719"/>
              <a:gd name="connsiteX6" fmla="*/ 5021183 w 11165482"/>
              <a:gd name="connsiteY6" fmla="*/ 45719 h 45719"/>
              <a:gd name="connsiteX7" fmla="*/ 0 w 11165482"/>
              <a:gd name="connsiteY7" fmla="*/ 45719 h 45719"/>
              <a:gd name="connsiteX8" fmla="*/ 0 w 11165482"/>
              <a:gd name="connsiteY8" fmla="*/ 0 h 45719"/>
              <a:gd name="connsiteX0" fmla="*/ 0 w 11165482"/>
              <a:gd name="connsiteY0" fmla="*/ 0 h 45719"/>
              <a:gd name="connsiteX1" fmla="*/ 8715708 w 11165482"/>
              <a:gd name="connsiteY1" fmla="*/ 0 h 45719"/>
              <a:gd name="connsiteX2" fmla="*/ 11165482 w 11165482"/>
              <a:gd name="connsiteY2" fmla="*/ 0 h 45719"/>
              <a:gd name="connsiteX3" fmla="*/ 11165482 w 11165482"/>
              <a:gd name="connsiteY3" fmla="*/ 45719 h 45719"/>
              <a:gd name="connsiteX4" fmla="*/ 8715708 w 11165482"/>
              <a:gd name="connsiteY4" fmla="*/ 45719 h 45719"/>
              <a:gd name="connsiteX5" fmla="*/ 5021183 w 11165482"/>
              <a:gd name="connsiteY5" fmla="*/ 45719 h 45719"/>
              <a:gd name="connsiteX6" fmla="*/ 0 w 11165482"/>
              <a:gd name="connsiteY6" fmla="*/ 45719 h 45719"/>
              <a:gd name="connsiteX7" fmla="*/ 0 w 11165482"/>
              <a:gd name="connsiteY7" fmla="*/ 0 h 45719"/>
              <a:gd name="connsiteX0" fmla="*/ 0 w 11165482"/>
              <a:gd name="connsiteY0" fmla="*/ 0 h 45719"/>
              <a:gd name="connsiteX1" fmla="*/ 8715708 w 11165482"/>
              <a:gd name="connsiteY1" fmla="*/ 0 h 45719"/>
              <a:gd name="connsiteX2" fmla="*/ 11165482 w 11165482"/>
              <a:gd name="connsiteY2" fmla="*/ 0 h 45719"/>
              <a:gd name="connsiteX3" fmla="*/ 11165482 w 11165482"/>
              <a:gd name="connsiteY3" fmla="*/ 45719 h 45719"/>
              <a:gd name="connsiteX4" fmla="*/ 8715708 w 11165482"/>
              <a:gd name="connsiteY4" fmla="*/ 45719 h 45719"/>
              <a:gd name="connsiteX5" fmla="*/ 0 w 11165482"/>
              <a:gd name="connsiteY5" fmla="*/ 45719 h 45719"/>
              <a:gd name="connsiteX6" fmla="*/ 0 w 11165482"/>
              <a:gd name="connsiteY6" fmla="*/ 0 h 45719"/>
              <a:gd name="connsiteX0" fmla="*/ 0 w 11165482"/>
              <a:gd name="connsiteY0" fmla="*/ 0 h 45719"/>
              <a:gd name="connsiteX1" fmla="*/ 8715708 w 11165482"/>
              <a:gd name="connsiteY1" fmla="*/ 0 h 45719"/>
              <a:gd name="connsiteX2" fmla="*/ 11165482 w 11165482"/>
              <a:gd name="connsiteY2" fmla="*/ 0 h 45719"/>
              <a:gd name="connsiteX3" fmla="*/ 11165482 w 11165482"/>
              <a:gd name="connsiteY3" fmla="*/ 45719 h 45719"/>
              <a:gd name="connsiteX4" fmla="*/ 0 w 11165482"/>
              <a:gd name="connsiteY4" fmla="*/ 45719 h 45719"/>
              <a:gd name="connsiteX5" fmla="*/ 0 w 11165482"/>
              <a:gd name="connsiteY5" fmla="*/ 0 h 45719"/>
              <a:gd name="connsiteX0" fmla="*/ 0 w 11165482"/>
              <a:gd name="connsiteY0" fmla="*/ 0 h 45719"/>
              <a:gd name="connsiteX1" fmla="*/ 11165482 w 11165482"/>
              <a:gd name="connsiteY1" fmla="*/ 0 h 45719"/>
              <a:gd name="connsiteX2" fmla="*/ 11165482 w 11165482"/>
              <a:gd name="connsiteY2" fmla="*/ 45719 h 45719"/>
              <a:gd name="connsiteX3" fmla="*/ 0 w 11165482"/>
              <a:gd name="connsiteY3" fmla="*/ 45719 h 45719"/>
              <a:gd name="connsiteX4" fmla="*/ 0 w 11165482"/>
              <a:gd name="connsiteY4" fmla="*/ 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65482" h="45719">
                <a:moveTo>
                  <a:pt x="0" y="0"/>
                </a:moveTo>
                <a:lnTo>
                  <a:pt x="11165482" y="0"/>
                </a:lnTo>
                <a:lnTo>
                  <a:pt x="11165482" y="45719"/>
                </a:lnTo>
                <a:lnTo>
                  <a:pt x="0" y="45719"/>
                </a:lnTo>
                <a:lnTo>
                  <a:pt x="0"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buClrTx/>
            </a:pPr>
            <a:endParaRPr lang="en-US" sz="2700" kern="1200">
              <a:solidFill>
                <a:prstClr val="white"/>
              </a:solidFill>
              <a:latin typeface="Bierstadt"/>
            </a:endParaRPr>
          </a:p>
        </p:txBody>
      </p:sp>
      <p:sp>
        <p:nvSpPr>
          <p:cNvPr id="8" name="Google Shape;118;g33d0076228e_0_70">
            <a:extLst>
              <a:ext uri="{FF2B5EF4-FFF2-40B4-BE49-F238E27FC236}">
                <a16:creationId xmlns:a16="http://schemas.microsoft.com/office/drawing/2014/main" id="{AC8FAE05-3EEA-FAC8-76B5-C4DFBA0E04A7}"/>
              </a:ext>
            </a:extLst>
          </p:cNvPr>
          <p:cNvSpPr/>
          <p:nvPr/>
        </p:nvSpPr>
        <p:spPr>
          <a:xfrm>
            <a:off x="16842807" y="8983980"/>
            <a:ext cx="1326762" cy="1467612"/>
          </a:xfrm>
          <a:custGeom>
            <a:avLst/>
            <a:gdLst/>
            <a:ahLst/>
            <a:cxnLst/>
            <a:rect l="l" t="t" r="r" b="b"/>
            <a:pathLst>
              <a:path w="1857692" h="1857692" extrusionOk="0">
                <a:moveTo>
                  <a:pt x="0" y="0"/>
                </a:moveTo>
                <a:lnTo>
                  <a:pt x="1857693" y="0"/>
                </a:lnTo>
                <a:lnTo>
                  <a:pt x="1857693" y="1857693"/>
                </a:lnTo>
                <a:lnTo>
                  <a:pt x="0" y="1857693"/>
                </a:lnTo>
                <a:lnTo>
                  <a:pt x="0" y="0"/>
                </a:lnTo>
                <a:close/>
              </a:path>
            </a:pathLst>
          </a:custGeom>
          <a:blipFill rotWithShape="1">
            <a:blip r:embed="rId4">
              <a:alphaModFix/>
            </a:blip>
            <a:stretch>
              <a:fillRect/>
            </a:stretch>
          </a:blipFill>
          <a:ln>
            <a:noFill/>
          </a:ln>
        </p:spPr>
        <p:txBody>
          <a:bodyPr spcFirstLastPara="1" wrap="square" lIns="91425" tIns="45701" rIns="91425" bIns="45701" anchor="t" anchorCtr="0">
            <a:noAutofit/>
          </a:bodyPr>
          <a:lstStyle/>
          <a:p>
            <a:pPr defTabSz="685800">
              <a:buSzPts val="1800"/>
            </a:pPr>
            <a:endParaRPr sz="1800" kern="1200">
              <a:latin typeface="Calibri"/>
              <a:ea typeface="Calibri"/>
              <a:cs typeface="Calibri"/>
              <a:sym typeface="Calibri"/>
            </a:endParaRPr>
          </a:p>
        </p:txBody>
      </p:sp>
    </p:spTree>
    <p:extLst>
      <p:ext uri="{BB962C8B-B14F-4D97-AF65-F5344CB8AC3E}">
        <p14:creationId xmlns:p14="http://schemas.microsoft.com/office/powerpoint/2010/main" val="93582225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298710-BE90-26B7-48C3-64EC713CBD0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F9A3B67-D1FA-B1CA-3E93-DA4CCAC9EB64}"/>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899709A9-33E1-AD7B-A98E-FDBD9432848E}"/>
              </a:ext>
            </a:extLst>
          </p:cNvPr>
          <p:cNvPicPr>
            <a:picLocks noChangeAspect="1"/>
          </p:cNvPicPr>
          <p:nvPr/>
        </p:nvPicPr>
        <p:blipFill>
          <a:blip r:embed="rId2"/>
          <a:stretch>
            <a:fillRect/>
          </a:stretch>
        </p:blipFill>
        <p:spPr>
          <a:xfrm>
            <a:off x="-1" y="0"/>
            <a:ext cx="18287999" cy="10287000"/>
          </a:xfrm>
          <a:prstGeom prst="rect">
            <a:avLst/>
          </a:prstGeom>
        </p:spPr>
      </p:pic>
    </p:spTree>
    <p:extLst>
      <p:ext uri="{BB962C8B-B14F-4D97-AF65-F5344CB8AC3E}">
        <p14:creationId xmlns:p14="http://schemas.microsoft.com/office/powerpoint/2010/main" val="152422821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54A18D-5507-CE4B-5DDF-AE781AF7D89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D9BC0BD-8303-CA77-5CAE-B37A60E523EC}"/>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6300468E-B259-3573-55FC-73857B3C1D93}"/>
              </a:ext>
            </a:extLst>
          </p:cNvPr>
          <p:cNvPicPr>
            <a:picLocks noChangeAspect="1"/>
          </p:cNvPicPr>
          <p:nvPr/>
        </p:nvPicPr>
        <p:blipFill>
          <a:blip r:embed="rId2"/>
          <a:stretch>
            <a:fillRect/>
          </a:stretch>
        </p:blipFill>
        <p:spPr>
          <a:xfrm>
            <a:off x="128588" y="72330"/>
            <a:ext cx="18159413" cy="10214670"/>
          </a:xfrm>
          <a:prstGeom prst="rect">
            <a:avLst/>
          </a:prstGeom>
        </p:spPr>
      </p:pic>
    </p:spTree>
    <p:extLst>
      <p:ext uri="{BB962C8B-B14F-4D97-AF65-F5344CB8AC3E}">
        <p14:creationId xmlns:p14="http://schemas.microsoft.com/office/powerpoint/2010/main" val="188257000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E0358C-D626-5400-0363-62D9245A5F6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432A757-CFE5-9A96-9032-2A1724178928}"/>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C94696A0-30D9-7D58-3C6D-271C7C283233}"/>
              </a:ext>
            </a:extLst>
          </p:cNvPr>
          <p:cNvPicPr>
            <a:picLocks noChangeAspect="1"/>
          </p:cNvPicPr>
          <p:nvPr/>
        </p:nvPicPr>
        <p:blipFill>
          <a:blip r:embed="rId2"/>
          <a:stretch>
            <a:fillRect/>
          </a:stretch>
        </p:blipFill>
        <p:spPr>
          <a:xfrm>
            <a:off x="-1" y="0"/>
            <a:ext cx="18287999" cy="10287000"/>
          </a:xfrm>
          <a:prstGeom prst="rect">
            <a:avLst/>
          </a:prstGeom>
        </p:spPr>
      </p:pic>
    </p:spTree>
    <p:extLst>
      <p:ext uri="{BB962C8B-B14F-4D97-AF65-F5344CB8AC3E}">
        <p14:creationId xmlns:p14="http://schemas.microsoft.com/office/powerpoint/2010/main" val="47561919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94F168-095D-09BB-59C9-E8968FD7C54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09466AC-3732-CDC1-4BF2-96741A56AC8C}"/>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FBAA4564-99B1-4269-4B20-0CC04E53024C}"/>
              </a:ext>
            </a:extLst>
          </p:cNvPr>
          <p:cNvPicPr>
            <a:picLocks noChangeAspect="1"/>
          </p:cNvPicPr>
          <p:nvPr/>
        </p:nvPicPr>
        <p:blipFill>
          <a:blip r:embed="rId2"/>
          <a:stretch>
            <a:fillRect/>
          </a:stretch>
        </p:blipFill>
        <p:spPr>
          <a:xfrm>
            <a:off x="-1" y="0"/>
            <a:ext cx="18287999" cy="10287000"/>
          </a:xfrm>
          <a:prstGeom prst="rect">
            <a:avLst/>
          </a:prstGeom>
        </p:spPr>
      </p:pic>
    </p:spTree>
    <p:extLst>
      <p:ext uri="{BB962C8B-B14F-4D97-AF65-F5344CB8AC3E}">
        <p14:creationId xmlns:p14="http://schemas.microsoft.com/office/powerpoint/2010/main" val="253316906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CC9293-AD15-7E11-AF45-529EFD8F255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AD6433A-16DB-67BE-192A-12CEB1E46964}"/>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BCB49687-9D63-6436-8723-54C11603A6E9}"/>
              </a:ext>
            </a:extLst>
          </p:cNvPr>
          <p:cNvPicPr>
            <a:picLocks noChangeAspect="1"/>
          </p:cNvPicPr>
          <p:nvPr/>
        </p:nvPicPr>
        <p:blipFill>
          <a:blip r:embed="rId2"/>
          <a:stretch>
            <a:fillRect/>
          </a:stretch>
        </p:blipFill>
        <p:spPr>
          <a:xfrm>
            <a:off x="0" y="0"/>
            <a:ext cx="18288000" cy="10287000"/>
          </a:xfrm>
          <a:prstGeom prst="rect">
            <a:avLst/>
          </a:prstGeom>
        </p:spPr>
      </p:pic>
    </p:spTree>
    <p:extLst>
      <p:ext uri="{BB962C8B-B14F-4D97-AF65-F5344CB8AC3E}">
        <p14:creationId xmlns:p14="http://schemas.microsoft.com/office/powerpoint/2010/main" val="231121805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967ADA-96C2-203F-57DB-AA8FF836135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EFCD564-A3A2-B78F-7D57-1CA1BA566B55}"/>
              </a:ext>
            </a:extLst>
          </p:cNvPr>
          <p:cNvSpPr>
            <a:spLocks noGrp="1"/>
          </p:cNvSpPr>
          <p:nvPr>
            <p:ph type="title"/>
          </p:nvPr>
        </p:nvSpPr>
        <p:spPr>
          <a:xfrm>
            <a:off x="776806" y="1467612"/>
            <a:ext cx="9189719" cy="5207508"/>
          </a:xfrm>
        </p:spPr>
        <p:txBody>
          <a:bodyPr vert="horz" lIns="137160" tIns="68580" rIns="137160" bIns="68580" rtlCol="0" anchor="t">
            <a:normAutofit/>
          </a:bodyPr>
          <a:lstStyle/>
          <a:p>
            <a:pPr>
              <a:lnSpc>
                <a:spcPct val="90000"/>
              </a:lnSpc>
            </a:pPr>
            <a:r>
              <a:rPr lang="en-US" sz="6750" dirty="0"/>
              <a:t>Breaking out of the sea of sameness – another way is </a:t>
            </a:r>
            <a:r>
              <a:rPr lang="en-US" sz="6750" u="sng" dirty="0"/>
              <a:t>personalized videos</a:t>
            </a:r>
          </a:p>
        </p:txBody>
      </p:sp>
      <p:pic>
        <p:nvPicPr>
          <p:cNvPr id="2050" name="Picture 2" descr="26+ Thousand Being Different Concept Royalty-Free Images, Stock Photos &amp;  Pictures | Shutterstock">
            <a:extLst>
              <a:ext uri="{FF2B5EF4-FFF2-40B4-BE49-F238E27FC236}">
                <a16:creationId xmlns:a16="http://schemas.microsoft.com/office/drawing/2014/main" id="{2DCEB9A0-D86F-FEEB-66CA-EF8B8D53F9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52683" y="2837762"/>
            <a:ext cx="6509858" cy="61269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626750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774A975B-A886-5202-0489-6965514A0D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6804" y="762136"/>
            <a:ext cx="16729821" cy="223919"/>
          </a:xfrm>
          <a:custGeom>
            <a:avLst/>
            <a:gdLst>
              <a:gd name="connsiteX0" fmla="*/ 0 w 8085002"/>
              <a:gd name="connsiteY0" fmla="*/ 0 h 149279"/>
              <a:gd name="connsiteX1" fmla="*/ 8085002 w 8085002"/>
              <a:gd name="connsiteY1" fmla="*/ 0 h 149279"/>
              <a:gd name="connsiteX2" fmla="*/ 8085002 w 8085002"/>
              <a:gd name="connsiteY2" fmla="*/ 149279 h 149279"/>
              <a:gd name="connsiteX3" fmla="*/ 0 w 8085002"/>
              <a:gd name="connsiteY3" fmla="*/ 149279 h 149279"/>
            </a:gdLst>
            <a:ahLst/>
            <a:cxnLst>
              <a:cxn ang="0">
                <a:pos x="connsiteX0" y="connsiteY0"/>
              </a:cxn>
              <a:cxn ang="0">
                <a:pos x="connsiteX1" y="connsiteY1"/>
              </a:cxn>
              <a:cxn ang="0">
                <a:pos x="connsiteX2" y="connsiteY2"/>
              </a:cxn>
              <a:cxn ang="0">
                <a:pos x="connsiteX3" y="connsiteY3"/>
              </a:cxn>
            </a:cxnLst>
            <a:rect l="l" t="t" r="r" b="b"/>
            <a:pathLst>
              <a:path w="8085002" h="149279">
                <a:moveTo>
                  <a:pt x="0" y="0"/>
                </a:moveTo>
                <a:lnTo>
                  <a:pt x="8085002" y="0"/>
                </a:lnTo>
                <a:lnTo>
                  <a:pt x="8085002" y="149279"/>
                </a:lnTo>
                <a:lnTo>
                  <a:pt x="0" y="14927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buClrTx/>
            </a:pPr>
            <a:endParaRPr lang="en-US" sz="2700" kern="1200">
              <a:solidFill>
                <a:prstClr val="white"/>
              </a:solidFill>
              <a:latin typeface="Bierstadt"/>
            </a:endParaRPr>
          </a:p>
        </p:txBody>
      </p:sp>
      <p:sp>
        <p:nvSpPr>
          <p:cNvPr id="11" name="Freeform: Shape 10">
            <a:extLst>
              <a:ext uri="{FF2B5EF4-FFF2-40B4-BE49-F238E27FC236}">
                <a16:creationId xmlns:a16="http://schemas.microsoft.com/office/drawing/2014/main" id="{EA67E988-5919-57BB-C7DE-D3EAD38A30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6805" y="9314888"/>
            <a:ext cx="16733520" cy="68579"/>
          </a:xfrm>
          <a:custGeom>
            <a:avLst/>
            <a:gdLst/>
            <a:ahLst/>
            <a:cxnLst/>
            <a:rect l="l" t="t" r="r" b="b"/>
            <a:pathLst>
              <a:path w="8715708" h="45719">
                <a:moveTo>
                  <a:pt x="0" y="0"/>
                </a:moveTo>
                <a:lnTo>
                  <a:pt x="3694525" y="0"/>
                </a:lnTo>
                <a:lnTo>
                  <a:pt x="5021183" y="0"/>
                </a:lnTo>
                <a:lnTo>
                  <a:pt x="8715708" y="0"/>
                </a:lnTo>
                <a:lnTo>
                  <a:pt x="8715708" y="45719"/>
                </a:lnTo>
                <a:lnTo>
                  <a:pt x="5021183" y="45719"/>
                </a:lnTo>
                <a:lnTo>
                  <a:pt x="3694525" y="45719"/>
                </a:lnTo>
                <a:lnTo>
                  <a:pt x="0" y="4571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buClrTx/>
            </a:pPr>
            <a:endParaRPr lang="en-US" sz="2700" kern="1200">
              <a:solidFill>
                <a:prstClr val="white"/>
              </a:solidFill>
              <a:latin typeface="Bierstadt"/>
            </a:endParaRPr>
          </a:p>
        </p:txBody>
      </p:sp>
      <p:sp useBgFill="1">
        <p:nvSpPr>
          <p:cNvPr id="13" name="Rectangle 12">
            <a:extLst>
              <a:ext uri="{FF2B5EF4-FFF2-40B4-BE49-F238E27FC236}">
                <a16:creationId xmlns:a16="http://schemas.microsoft.com/office/drawing/2014/main" id="{CD7F9EC8-0E2C-4023-9DD1-73BEF6B80D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8283428" cy="1028699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2700" kern="1200" dirty="0">
              <a:solidFill>
                <a:prstClr val="white"/>
              </a:solidFill>
              <a:latin typeface="Bierstadt"/>
            </a:endParaRPr>
          </a:p>
        </p:txBody>
      </p:sp>
      <p:sp>
        <p:nvSpPr>
          <p:cNvPr id="2" name="Title 1">
            <a:extLst>
              <a:ext uri="{FF2B5EF4-FFF2-40B4-BE49-F238E27FC236}">
                <a16:creationId xmlns:a16="http://schemas.microsoft.com/office/drawing/2014/main" id="{602183BE-E310-6FAE-F29D-E4A1B59BE4AD}"/>
              </a:ext>
            </a:extLst>
          </p:cNvPr>
          <p:cNvSpPr>
            <a:spLocks noGrp="1"/>
          </p:cNvSpPr>
          <p:nvPr>
            <p:ph type="title"/>
          </p:nvPr>
        </p:nvSpPr>
        <p:spPr>
          <a:xfrm>
            <a:off x="776806" y="1467612"/>
            <a:ext cx="9189719" cy="5207508"/>
          </a:xfrm>
        </p:spPr>
        <p:txBody>
          <a:bodyPr vert="horz" lIns="137160" tIns="68580" rIns="137160" bIns="68580" rtlCol="0" anchor="t">
            <a:normAutofit/>
          </a:bodyPr>
          <a:lstStyle/>
          <a:p>
            <a:r>
              <a:rPr lang="en-US" sz="10800"/>
              <a:t>Personalized Videos</a:t>
            </a:r>
          </a:p>
        </p:txBody>
      </p:sp>
      <p:sp>
        <p:nvSpPr>
          <p:cNvPr id="15" name="Rectangle 14">
            <a:extLst>
              <a:ext uri="{FF2B5EF4-FFF2-40B4-BE49-F238E27FC236}">
                <a16:creationId xmlns:a16="http://schemas.microsoft.com/office/drawing/2014/main" id="{6270D10B-6EA2-89DB-412E-A83B81393A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6805" y="762136"/>
            <a:ext cx="9189720" cy="223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2700" kern="1200">
              <a:solidFill>
                <a:prstClr val="white"/>
              </a:solidFill>
              <a:latin typeface="Bierstadt"/>
            </a:endParaRPr>
          </a:p>
        </p:txBody>
      </p:sp>
      <p:pic>
        <p:nvPicPr>
          <p:cNvPr id="4" name="Content Placeholder 3">
            <a:extLst>
              <a:ext uri="{FF2B5EF4-FFF2-40B4-BE49-F238E27FC236}">
                <a16:creationId xmlns:a16="http://schemas.microsoft.com/office/drawing/2014/main" id="{51C7A820-681D-BF60-1D1C-246CFABF34A5}"/>
              </a:ext>
            </a:extLst>
          </p:cNvPr>
          <p:cNvPicPr>
            <a:picLocks noGrp="1" noChangeAspect="1"/>
          </p:cNvPicPr>
          <p:nvPr>
            <p:ph idx="1"/>
          </p:nvPr>
        </p:nvPicPr>
        <p:blipFill rotWithShape="1">
          <a:blip r:embed="rId2"/>
          <a:srcRect l="2696" r="2696"/>
          <a:stretch/>
        </p:blipFill>
        <p:spPr>
          <a:xfrm>
            <a:off x="10743329" y="1591946"/>
            <a:ext cx="6792348" cy="7678571"/>
          </a:xfrm>
          <a:prstGeom prst="rect">
            <a:avLst/>
          </a:prstGeom>
        </p:spPr>
      </p:pic>
      <p:sp>
        <p:nvSpPr>
          <p:cNvPr id="17" name="Rectangle 16">
            <a:extLst>
              <a:ext uri="{FF2B5EF4-FFF2-40B4-BE49-F238E27FC236}">
                <a16:creationId xmlns:a16="http://schemas.microsoft.com/office/drawing/2014/main" id="{C0301BA4-10E6-44CC-9EEC-727EDF3BC4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742270" y="9450325"/>
            <a:ext cx="6782757" cy="685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2700" kern="1200">
              <a:solidFill>
                <a:prstClr val="white"/>
              </a:solidFill>
              <a:latin typeface="Bierstadt"/>
            </a:endParaRPr>
          </a:p>
        </p:txBody>
      </p:sp>
      <p:sp>
        <p:nvSpPr>
          <p:cNvPr id="5" name="Google Shape;118;g33d0076228e_0_70">
            <a:extLst>
              <a:ext uri="{FF2B5EF4-FFF2-40B4-BE49-F238E27FC236}">
                <a16:creationId xmlns:a16="http://schemas.microsoft.com/office/drawing/2014/main" id="{D00D93E5-2A36-E547-5660-59225F41737A}"/>
              </a:ext>
            </a:extLst>
          </p:cNvPr>
          <p:cNvSpPr/>
          <p:nvPr/>
        </p:nvSpPr>
        <p:spPr>
          <a:xfrm>
            <a:off x="0" y="9060161"/>
            <a:ext cx="1326762" cy="1467612"/>
          </a:xfrm>
          <a:custGeom>
            <a:avLst/>
            <a:gdLst/>
            <a:ahLst/>
            <a:cxnLst/>
            <a:rect l="l" t="t" r="r" b="b"/>
            <a:pathLst>
              <a:path w="1857692" h="1857692" extrusionOk="0">
                <a:moveTo>
                  <a:pt x="0" y="0"/>
                </a:moveTo>
                <a:lnTo>
                  <a:pt x="1857693" y="0"/>
                </a:lnTo>
                <a:lnTo>
                  <a:pt x="1857693" y="1857693"/>
                </a:lnTo>
                <a:lnTo>
                  <a:pt x="0" y="1857693"/>
                </a:lnTo>
                <a:lnTo>
                  <a:pt x="0" y="0"/>
                </a:lnTo>
                <a:close/>
              </a:path>
            </a:pathLst>
          </a:custGeom>
          <a:blipFill rotWithShape="1">
            <a:blip r:embed="rId3">
              <a:alphaModFix/>
            </a:blip>
            <a:stretch>
              <a:fillRect/>
            </a:stretch>
          </a:blipFill>
          <a:ln>
            <a:noFill/>
          </a:ln>
        </p:spPr>
        <p:txBody>
          <a:bodyPr spcFirstLastPara="1" wrap="square" lIns="91425" tIns="45701" rIns="91425" bIns="45701" anchor="t" anchorCtr="0">
            <a:noAutofit/>
          </a:bodyPr>
          <a:lstStyle/>
          <a:p>
            <a:pPr defTabSz="685800">
              <a:buSzPts val="1800"/>
            </a:pPr>
            <a:endParaRPr sz="1800" kern="1200">
              <a:latin typeface="Calibri"/>
              <a:ea typeface="Calibri"/>
              <a:cs typeface="Calibri"/>
              <a:sym typeface="Calibri"/>
            </a:endParaRPr>
          </a:p>
        </p:txBody>
      </p:sp>
    </p:spTree>
    <p:extLst>
      <p:ext uri="{BB962C8B-B14F-4D97-AF65-F5344CB8AC3E}">
        <p14:creationId xmlns:p14="http://schemas.microsoft.com/office/powerpoint/2010/main" val="121982420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EE42DCE-4A4F-44C4-84E5-261B3BEEF1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8283428" cy="1028699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2700" kern="1200" dirty="0">
              <a:solidFill>
                <a:prstClr val="white"/>
              </a:solidFill>
              <a:latin typeface="Bierstadt"/>
            </a:endParaRPr>
          </a:p>
        </p:txBody>
      </p:sp>
      <p:sp>
        <p:nvSpPr>
          <p:cNvPr id="2" name="Title 1">
            <a:extLst>
              <a:ext uri="{FF2B5EF4-FFF2-40B4-BE49-F238E27FC236}">
                <a16:creationId xmlns:a16="http://schemas.microsoft.com/office/drawing/2014/main" id="{24657E82-8890-7D52-37CA-B998396992C1}"/>
              </a:ext>
            </a:extLst>
          </p:cNvPr>
          <p:cNvSpPr>
            <a:spLocks noGrp="1"/>
          </p:cNvSpPr>
          <p:nvPr>
            <p:ph type="title"/>
          </p:nvPr>
        </p:nvSpPr>
        <p:spPr>
          <a:xfrm>
            <a:off x="781812" y="1467612"/>
            <a:ext cx="9422892" cy="2194560"/>
          </a:xfrm>
        </p:spPr>
        <p:txBody>
          <a:bodyPr>
            <a:normAutofit/>
          </a:bodyPr>
          <a:lstStyle/>
          <a:p>
            <a:r>
              <a:rPr lang="en-US" dirty="0"/>
              <a:t>Personalized Videos</a:t>
            </a:r>
          </a:p>
        </p:txBody>
      </p:sp>
      <p:sp>
        <p:nvSpPr>
          <p:cNvPr id="12" name="Rectangle 11">
            <a:extLst>
              <a:ext uri="{FF2B5EF4-FFF2-40B4-BE49-F238E27FC236}">
                <a16:creationId xmlns:a16="http://schemas.microsoft.com/office/drawing/2014/main" id="{887F59F2-5FBC-40CD-AD35-376AECE49E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6805" y="762136"/>
            <a:ext cx="9422892" cy="223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2700" kern="1200">
              <a:solidFill>
                <a:prstClr val="white"/>
              </a:solidFill>
              <a:latin typeface="Bierstadt"/>
            </a:endParaRPr>
          </a:p>
        </p:txBody>
      </p:sp>
      <p:sp>
        <p:nvSpPr>
          <p:cNvPr id="3" name="Content Placeholder 2">
            <a:extLst>
              <a:ext uri="{FF2B5EF4-FFF2-40B4-BE49-F238E27FC236}">
                <a16:creationId xmlns:a16="http://schemas.microsoft.com/office/drawing/2014/main" id="{65503990-9F36-7ACE-66E7-910F700C6EA8}"/>
              </a:ext>
            </a:extLst>
          </p:cNvPr>
          <p:cNvSpPr>
            <a:spLocks noGrp="1"/>
          </p:cNvSpPr>
          <p:nvPr>
            <p:ph idx="1"/>
          </p:nvPr>
        </p:nvSpPr>
        <p:spPr>
          <a:xfrm>
            <a:off x="781812" y="2755784"/>
            <a:ext cx="9422892" cy="6763121"/>
          </a:xfrm>
        </p:spPr>
        <p:txBody>
          <a:bodyPr>
            <a:normAutofit fontScale="92500" lnSpcReduction="20000"/>
          </a:bodyPr>
          <a:lstStyle/>
          <a:p>
            <a:pPr>
              <a:lnSpc>
                <a:spcPct val="100000"/>
              </a:lnSpc>
            </a:pPr>
            <a:r>
              <a:rPr lang="en-US" sz="3600" dirty="0"/>
              <a:t>Data shows that using personalized videos results in </a:t>
            </a:r>
            <a:r>
              <a:rPr lang="en-US" sz="3600" u="sng" dirty="0"/>
              <a:t>202% more </a:t>
            </a:r>
            <a:r>
              <a:rPr lang="en-US" sz="3600" dirty="0"/>
              <a:t>conversions of customers than those without. </a:t>
            </a:r>
          </a:p>
          <a:p>
            <a:pPr fontAlgn="base">
              <a:lnSpc>
                <a:spcPct val="100000"/>
              </a:lnSpc>
            </a:pPr>
            <a:r>
              <a:rPr lang="en-US" sz="3600" dirty="0"/>
              <a:t>Customers will pay a </a:t>
            </a:r>
            <a:r>
              <a:rPr lang="en-US" sz="3600" dirty="0">
                <a:hlinkClick r:id="rId2">
                  <a:extLst>
                    <a:ext uri="{A12FA001-AC4F-418D-AE19-62706E023703}">
                      <ahyp:hlinkClr xmlns:ahyp="http://schemas.microsoft.com/office/drawing/2018/hyperlinkcolor" val="tx"/>
                    </a:ext>
                  </a:extLst>
                </a:hlinkClick>
              </a:rPr>
              <a:t>16% price premium</a:t>
            </a:r>
            <a:r>
              <a:rPr lang="en-US" sz="3600" dirty="0"/>
              <a:t> for a great customer experience.</a:t>
            </a:r>
          </a:p>
          <a:p>
            <a:pPr fontAlgn="base">
              <a:lnSpc>
                <a:spcPct val="100000"/>
              </a:lnSpc>
            </a:pPr>
            <a:r>
              <a:rPr lang="en-US" sz="3600" dirty="0">
                <a:hlinkClick r:id="rId3">
                  <a:extLst>
                    <a:ext uri="{A12FA001-AC4F-418D-AE19-62706E023703}">
                      <ahyp:hlinkClr xmlns:ahyp="http://schemas.microsoft.com/office/drawing/2018/hyperlinkcolor" val="tx"/>
                    </a:ext>
                  </a:extLst>
                </a:hlinkClick>
              </a:rPr>
              <a:t>49% of buyers</a:t>
            </a:r>
            <a:r>
              <a:rPr lang="en-US" sz="3600" dirty="0"/>
              <a:t> purchased something they didn’t initially intend to after receiving a personalized touch point.</a:t>
            </a:r>
          </a:p>
          <a:p>
            <a:pPr fontAlgn="base">
              <a:lnSpc>
                <a:spcPct val="100000"/>
              </a:lnSpc>
            </a:pPr>
            <a:r>
              <a:rPr lang="en-US" sz="3600" dirty="0">
                <a:hlinkClick r:id="rId3">
                  <a:extLst>
                    <a:ext uri="{A12FA001-AC4F-418D-AE19-62706E023703}">
                      <ahyp:hlinkClr xmlns:ahyp="http://schemas.microsoft.com/office/drawing/2018/hyperlinkcolor" val="tx"/>
                    </a:ext>
                  </a:extLst>
                </a:hlinkClick>
              </a:rPr>
              <a:t>44%</a:t>
            </a:r>
            <a:r>
              <a:rPr lang="en-US" sz="3600" dirty="0"/>
              <a:t> will become repeat customers after receiving a personalized experience.</a:t>
            </a:r>
          </a:p>
          <a:p>
            <a:pPr fontAlgn="base">
              <a:lnSpc>
                <a:spcPct val="100000"/>
              </a:lnSpc>
            </a:pPr>
            <a:endParaRPr lang="en-US" sz="2250" dirty="0"/>
          </a:p>
          <a:p>
            <a:pPr>
              <a:lnSpc>
                <a:spcPct val="100000"/>
              </a:lnSpc>
            </a:pPr>
            <a:r>
              <a:rPr lang="en-US" sz="2250" dirty="0"/>
              <a:t>Sources: https://www.questline.com/blog/benefits-of-personalized-videos/ and https://www.idomoo.com/blog/how-personalized-video-transforms-customer-experience/</a:t>
            </a:r>
          </a:p>
          <a:p>
            <a:pPr>
              <a:lnSpc>
                <a:spcPct val="100000"/>
              </a:lnSpc>
            </a:pPr>
            <a:endParaRPr lang="en-US" sz="2250" dirty="0"/>
          </a:p>
        </p:txBody>
      </p:sp>
      <p:pic>
        <p:nvPicPr>
          <p:cNvPr id="7" name="Graphic 6" descr="Television">
            <a:extLst>
              <a:ext uri="{FF2B5EF4-FFF2-40B4-BE49-F238E27FC236}">
                <a16:creationId xmlns:a16="http://schemas.microsoft.com/office/drawing/2014/main" id="{9B4D5A0F-C0B1-F899-7A87-49EFC9731BE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976503" y="2991967"/>
            <a:ext cx="6534692" cy="6534692"/>
          </a:xfrm>
          <a:prstGeom prst="rect">
            <a:avLst/>
          </a:prstGeom>
        </p:spPr>
      </p:pic>
      <p:sp>
        <p:nvSpPr>
          <p:cNvPr id="4" name="Google Shape;118;g33d0076228e_0_70">
            <a:extLst>
              <a:ext uri="{FF2B5EF4-FFF2-40B4-BE49-F238E27FC236}">
                <a16:creationId xmlns:a16="http://schemas.microsoft.com/office/drawing/2014/main" id="{12F6AD73-1075-2050-6E07-525AFD247318}"/>
              </a:ext>
            </a:extLst>
          </p:cNvPr>
          <p:cNvSpPr/>
          <p:nvPr/>
        </p:nvSpPr>
        <p:spPr>
          <a:xfrm>
            <a:off x="16842807" y="8983980"/>
            <a:ext cx="1326762" cy="1467612"/>
          </a:xfrm>
          <a:custGeom>
            <a:avLst/>
            <a:gdLst/>
            <a:ahLst/>
            <a:cxnLst/>
            <a:rect l="l" t="t" r="r" b="b"/>
            <a:pathLst>
              <a:path w="1857692" h="1857692" extrusionOk="0">
                <a:moveTo>
                  <a:pt x="0" y="0"/>
                </a:moveTo>
                <a:lnTo>
                  <a:pt x="1857693" y="0"/>
                </a:lnTo>
                <a:lnTo>
                  <a:pt x="1857693" y="1857693"/>
                </a:lnTo>
                <a:lnTo>
                  <a:pt x="0" y="1857693"/>
                </a:lnTo>
                <a:lnTo>
                  <a:pt x="0" y="0"/>
                </a:lnTo>
                <a:close/>
              </a:path>
            </a:pathLst>
          </a:custGeom>
          <a:blipFill rotWithShape="1">
            <a:blip r:embed="rId6">
              <a:alphaModFix/>
            </a:blip>
            <a:stretch>
              <a:fillRect/>
            </a:stretch>
          </a:blipFill>
          <a:ln>
            <a:noFill/>
          </a:ln>
        </p:spPr>
        <p:txBody>
          <a:bodyPr spcFirstLastPara="1" wrap="square" lIns="91425" tIns="45701" rIns="91425" bIns="45701" anchor="t" anchorCtr="0">
            <a:noAutofit/>
          </a:bodyPr>
          <a:lstStyle/>
          <a:p>
            <a:pPr defTabSz="685800">
              <a:buSzPts val="1800"/>
            </a:pPr>
            <a:endParaRPr sz="1800" kern="1200">
              <a:latin typeface="Calibri"/>
              <a:ea typeface="Calibri"/>
              <a:cs typeface="Calibri"/>
              <a:sym typeface="Calibri"/>
            </a:endParaRPr>
          </a:p>
        </p:txBody>
      </p:sp>
    </p:spTree>
    <p:extLst>
      <p:ext uri="{BB962C8B-B14F-4D97-AF65-F5344CB8AC3E}">
        <p14:creationId xmlns:p14="http://schemas.microsoft.com/office/powerpoint/2010/main" val="42413895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1">
          <a:extLst>
            <a:ext uri="{FF2B5EF4-FFF2-40B4-BE49-F238E27FC236}">
              <a16:creationId xmlns:a16="http://schemas.microsoft.com/office/drawing/2014/main" id="{76CD6A7B-6AA4-FC47-178B-D22C07106083}"/>
            </a:ext>
          </a:extLst>
        </p:cNvPr>
        <p:cNvGrpSpPr/>
        <p:nvPr/>
      </p:nvGrpSpPr>
      <p:grpSpPr>
        <a:xfrm>
          <a:off x="0" y="0"/>
          <a:ext cx="0" cy="0"/>
          <a:chOff x="0" y="0"/>
          <a:chExt cx="0" cy="0"/>
        </a:xfrm>
      </p:grpSpPr>
      <p:sp>
        <p:nvSpPr>
          <p:cNvPr id="152" name="Google Shape;152;p12">
            <a:extLst>
              <a:ext uri="{FF2B5EF4-FFF2-40B4-BE49-F238E27FC236}">
                <a16:creationId xmlns:a16="http://schemas.microsoft.com/office/drawing/2014/main" id="{51E985A5-ACE4-C0BF-6FDF-F8E559E16CF6}"/>
              </a:ext>
            </a:extLst>
          </p:cNvPr>
          <p:cNvSpPr/>
          <p:nvPr/>
        </p:nvSpPr>
        <p:spPr>
          <a:xfrm rot="1202294">
            <a:off x="-13792331" y="-4696392"/>
            <a:ext cx="12838389" cy="14756769"/>
          </a:xfrm>
          <a:custGeom>
            <a:avLst/>
            <a:gdLst/>
            <a:ahLst/>
            <a:cxnLst/>
            <a:rect l="l" t="t" r="r" b="b"/>
            <a:pathLst>
              <a:path w="12838389" h="14756769" extrusionOk="0">
                <a:moveTo>
                  <a:pt x="0" y="0"/>
                </a:moveTo>
                <a:lnTo>
                  <a:pt x="12838389" y="0"/>
                </a:lnTo>
                <a:lnTo>
                  <a:pt x="12838389" y="14756769"/>
                </a:lnTo>
                <a:lnTo>
                  <a:pt x="0" y="14756769"/>
                </a:lnTo>
                <a:lnTo>
                  <a:pt x="0" y="0"/>
                </a:lnTo>
                <a:close/>
              </a:path>
            </a:pathLst>
          </a:custGeom>
          <a:blipFill rotWithShape="1">
            <a:blip r:embed="rId3">
              <a:alphaModFix amt="30000"/>
            </a:blip>
            <a:stretch>
              <a:fillRect/>
            </a:stretch>
          </a:blipFill>
          <a:ln>
            <a:noFill/>
          </a:ln>
        </p:spPr>
        <p:txBody>
          <a:bodyPr/>
          <a:lstStyle/>
          <a:p>
            <a:endParaRPr lang="en-US" dirty="0">
              <a:latin typeface="ITC Avant Garde Gothic Book" pitchFamily="50" charset="0"/>
            </a:endParaRPr>
          </a:p>
        </p:txBody>
      </p:sp>
      <p:cxnSp>
        <p:nvCxnSpPr>
          <p:cNvPr id="153" name="Google Shape;153;p12">
            <a:extLst>
              <a:ext uri="{FF2B5EF4-FFF2-40B4-BE49-F238E27FC236}">
                <a16:creationId xmlns:a16="http://schemas.microsoft.com/office/drawing/2014/main" id="{D5470B2B-2CA0-ED17-A5D1-614E732E3E93}"/>
              </a:ext>
            </a:extLst>
          </p:cNvPr>
          <p:cNvCxnSpPr/>
          <p:nvPr/>
        </p:nvCxnSpPr>
        <p:spPr>
          <a:xfrm>
            <a:off x="-202694" y="5310881"/>
            <a:ext cx="18490694" cy="0"/>
          </a:xfrm>
          <a:prstGeom prst="straightConnector1">
            <a:avLst/>
          </a:prstGeom>
          <a:noFill/>
          <a:ln w="19050" cap="flat" cmpd="sng">
            <a:solidFill>
              <a:schemeClr val="accent2"/>
            </a:solidFill>
            <a:prstDash val="solid"/>
            <a:round/>
            <a:headEnd type="none" w="sm" len="sm"/>
            <a:tailEnd type="none" w="sm" len="sm"/>
          </a:ln>
        </p:spPr>
      </p:cxnSp>
      <p:sp>
        <p:nvSpPr>
          <p:cNvPr id="155" name="Google Shape;155;p12">
            <a:extLst>
              <a:ext uri="{FF2B5EF4-FFF2-40B4-BE49-F238E27FC236}">
                <a16:creationId xmlns:a16="http://schemas.microsoft.com/office/drawing/2014/main" id="{78667C8A-F433-7684-D564-B9A438320581}"/>
              </a:ext>
            </a:extLst>
          </p:cNvPr>
          <p:cNvSpPr/>
          <p:nvPr/>
        </p:nvSpPr>
        <p:spPr>
          <a:xfrm>
            <a:off x="9955640" y="3825692"/>
            <a:ext cx="5915333" cy="5724687"/>
          </a:xfrm>
          <a:custGeom>
            <a:avLst/>
            <a:gdLst/>
            <a:ahLst/>
            <a:cxnLst/>
            <a:rect l="l" t="t" r="r" b="b"/>
            <a:pathLst>
              <a:path w="1214560" h="1300666" extrusionOk="0">
                <a:moveTo>
                  <a:pt x="0" y="0"/>
                </a:moveTo>
                <a:lnTo>
                  <a:pt x="1214560" y="0"/>
                </a:lnTo>
                <a:lnTo>
                  <a:pt x="1214560" y="1300666"/>
                </a:lnTo>
                <a:lnTo>
                  <a:pt x="0" y="1300666"/>
                </a:lnTo>
                <a:close/>
              </a:path>
            </a:pathLst>
          </a:custGeom>
          <a:solidFill>
            <a:srgbClr val="333233"/>
          </a:solidFill>
          <a:ln w="19050" cap="sq" cmpd="sng">
            <a:solidFill>
              <a:schemeClr val="accent2"/>
            </a:solidFill>
            <a:prstDash val="solid"/>
            <a:miter lim="8000"/>
            <a:headEnd type="none" w="sm" len="sm"/>
            <a:tailEnd type="none" w="sm" len="sm"/>
          </a:ln>
        </p:spPr>
        <p:txBody>
          <a:bodyPr/>
          <a:lstStyle/>
          <a:p>
            <a:endParaRPr lang="en-US" dirty="0">
              <a:latin typeface="ITC Avant Garde Gothic Book" pitchFamily="50" charset="0"/>
            </a:endParaRPr>
          </a:p>
        </p:txBody>
      </p:sp>
      <p:sp>
        <p:nvSpPr>
          <p:cNvPr id="158" name="Google Shape;158;p12">
            <a:extLst>
              <a:ext uri="{FF2B5EF4-FFF2-40B4-BE49-F238E27FC236}">
                <a16:creationId xmlns:a16="http://schemas.microsoft.com/office/drawing/2014/main" id="{E78A7B6C-9CB4-B874-D78C-572C7A41464B}"/>
              </a:ext>
            </a:extLst>
          </p:cNvPr>
          <p:cNvSpPr/>
          <p:nvPr/>
        </p:nvSpPr>
        <p:spPr>
          <a:xfrm>
            <a:off x="15105061" y="640682"/>
            <a:ext cx="9535597" cy="9535597"/>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19050" cap="sq" cmpd="sng">
            <a:solidFill>
              <a:schemeClr val="accent2"/>
            </a:solidFill>
            <a:prstDash val="solid"/>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ITC Avant Garde Gothic Book" pitchFamily="50" charset="0"/>
            </a:endParaRPr>
          </a:p>
        </p:txBody>
      </p:sp>
      <p:sp>
        <p:nvSpPr>
          <p:cNvPr id="164" name="Google Shape;164;p12">
            <a:extLst>
              <a:ext uri="{FF2B5EF4-FFF2-40B4-BE49-F238E27FC236}">
                <a16:creationId xmlns:a16="http://schemas.microsoft.com/office/drawing/2014/main" id="{3C4B0D65-6355-9128-5DBB-DC876DA5F8D3}"/>
              </a:ext>
            </a:extLst>
          </p:cNvPr>
          <p:cNvSpPr/>
          <p:nvPr/>
        </p:nvSpPr>
        <p:spPr>
          <a:xfrm>
            <a:off x="2309599" y="3813759"/>
            <a:ext cx="5915333" cy="5724687"/>
          </a:xfrm>
          <a:custGeom>
            <a:avLst/>
            <a:gdLst/>
            <a:ahLst/>
            <a:cxnLst/>
            <a:rect l="l" t="t" r="r" b="b"/>
            <a:pathLst>
              <a:path w="1214560" h="1300666" extrusionOk="0">
                <a:moveTo>
                  <a:pt x="0" y="0"/>
                </a:moveTo>
                <a:lnTo>
                  <a:pt x="1214560" y="0"/>
                </a:lnTo>
                <a:lnTo>
                  <a:pt x="1214560" y="1300666"/>
                </a:lnTo>
                <a:lnTo>
                  <a:pt x="0" y="1300666"/>
                </a:lnTo>
                <a:close/>
              </a:path>
            </a:pathLst>
          </a:custGeom>
          <a:solidFill>
            <a:srgbClr val="333233"/>
          </a:solidFill>
          <a:ln w="19050" cap="sq" cmpd="sng">
            <a:solidFill>
              <a:schemeClr val="accent2"/>
            </a:solidFill>
            <a:prstDash val="solid"/>
            <a:miter lim="8000"/>
            <a:headEnd type="none" w="sm" len="sm"/>
            <a:tailEnd type="none" w="sm" len="sm"/>
          </a:ln>
        </p:spPr>
        <p:txBody>
          <a:bodyPr/>
          <a:lstStyle/>
          <a:p>
            <a:endParaRPr lang="en-US" dirty="0">
              <a:latin typeface="ITC Avant Garde Gothic Book" pitchFamily="50" charset="0"/>
            </a:endParaRPr>
          </a:p>
        </p:txBody>
      </p:sp>
      <p:sp>
        <p:nvSpPr>
          <p:cNvPr id="166" name="Google Shape;166;p12">
            <a:extLst>
              <a:ext uri="{FF2B5EF4-FFF2-40B4-BE49-F238E27FC236}">
                <a16:creationId xmlns:a16="http://schemas.microsoft.com/office/drawing/2014/main" id="{1CBA6098-9271-BD03-265A-7655020B00A0}"/>
              </a:ext>
            </a:extLst>
          </p:cNvPr>
          <p:cNvSpPr txBox="1"/>
          <p:nvPr/>
        </p:nvSpPr>
        <p:spPr>
          <a:xfrm>
            <a:off x="890224" y="1028700"/>
            <a:ext cx="16507551" cy="1477328"/>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8000" b="0" i="0" u="none" strike="noStrike" cap="none" dirty="0">
                <a:solidFill>
                  <a:schemeClr val="accent3"/>
                </a:solidFill>
                <a:latin typeface="ITC Avant Garde Gothic Book" pitchFamily="50" charset="0"/>
                <a:ea typeface="Libre Franklin"/>
                <a:cs typeface="Libre Franklin"/>
                <a:sym typeface="Libre Franklin"/>
              </a:rPr>
              <a:t>Learning Objectives</a:t>
            </a:r>
            <a:endParaRPr dirty="0">
              <a:solidFill>
                <a:schemeClr val="accent3"/>
              </a:solidFill>
              <a:latin typeface="ITC Avant Garde Gothic Book" pitchFamily="50" charset="0"/>
            </a:endParaRPr>
          </a:p>
        </p:txBody>
      </p:sp>
      <p:sp>
        <p:nvSpPr>
          <p:cNvPr id="173" name="Google Shape;173;p12">
            <a:extLst>
              <a:ext uri="{FF2B5EF4-FFF2-40B4-BE49-F238E27FC236}">
                <a16:creationId xmlns:a16="http://schemas.microsoft.com/office/drawing/2014/main" id="{A9BF8648-E981-F952-CCDF-C6AC086CC15A}"/>
              </a:ext>
            </a:extLst>
          </p:cNvPr>
          <p:cNvSpPr txBox="1"/>
          <p:nvPr/>
        </p:nvSpPr>
        <p:spPr>
          <a:xfrm>
            <a:off x="3155010" y="6242090"/>
            <a:ext cx="4224509" cy="2215991"/>
          </a:xfrm>
          <a:prstGeom prst="rect">
            <a:avLst/>
          </a:prstGeom>
          <a:noFill/>
          <a:ln>
            <a:noFill/>
          </a:ln>
        </p:spPr>
        <p:txBody>
          <a:bodyPr spcFirstLastPara="1" wrap="square" lIns="0" tIns="0" rIns="0" bIns="0" anchor="t" anchorCtr="0">
            <a:spAutoFit/>
          </a:bodyPr>
          <a:lstStyle/>
          <a:p>
            <a:pPr marR="0" lvl="0" rtl="0">
              <a:lnSpc>
                <a:spcPct val="100000"/>
              </a:lnSpc>
              <a:spcBef>
                <a:spcPts val="0"/>
              </a:spcBef>
              <a:spcAft>
                <a:spcPts val="0"/>
              </a:spcAft>
              <a:buClr>
                <a:schemeClr val="tx2"/>
              </a:buClr>
            </a:pPr>
            <a:r>
              <a:rPr lang="en-US" sz="3600" dirty="0">
                <a:solidFill>
                  <a:schemeClr val="bg1"/>
                </a:solidFill>
                <a:latin typeface="ITC Avant Garde Gothic Book" pitchFamily="50" charset="0"/>
                <a:ea typeface="Arimo"/>
                <a:cs typeface="Arimo"/>
                <a:sym typeface="Arimo"/>
              </a:rPr>
              <a:t>Know who you are and what value and impact you bring to the table</a:t>
            </a:r>
            <a:r>
              <a:rPr lang="en-US" sz="3600" b="0" i="0" u="none" strike="noStrike" cap="none" dirty="0">
                <a:solidFill>
                  <a:schemeClr val="bg1"/>
                </a:solidFill>
                <a:latin typeface="ITC Avant Garde Gothic Book" pitchFamily="50" charset="0"/>
                <a:ea typeface="Arimo"/>
                <a:cs typeface="Arimo"/>
                <a:sym typeface="Arimo"/>
              </a:rPr>
              <a:t> </a:t>
            </a:r>
          </a:p>
        </p:txBody>
      </p:sp>
      <p:sp>
        <p:nvSpPr>
          <p:cNvPr id="176" name="Google Shape;176;p12">
            <a:extLst>
              <a:ext uri="{FF2B5EF4-FFF2-40B4-BE49-F238E27FC236}">
                <a16:creationId xmlns:a16="http://schemas.microsoft.com/office/drawing/2014/main" id="{3F04DF1E-DD50-06C5-FC40-3A45365123FB}"/>
              </a:ext>
            </a:extLst>
          </p:cNvPr>
          <p:cNvSpPr txBox="1"/>
          <p:nvPr/>
        </p:nvSpPr>
        <p:spPr>
          <a:xfrm>
            <a:off x="2792520" y="4019930"/>
            <a:ext cx="5108362" cy="1846659"/>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US" sz="6000" b="0" i="0" u="none" strike="noStrike" cap="none" dirty="0">
                <a:solidFill>
                  <a:schemeClr val="accent1"/>
                </a:solidFill>
                <a:latin typeface="ITC Avant Garde Gothic Book" pitchFamily="50" charset="0"/>
                <a:ea typeface="Lato"/>
                <a:cs typeface="Lato"/>
                <a:sym typeface="Lato"/>
              </a:rPr>
              <a:t>Part 1: Megan</a:t>
            </a:r>
            <a:endParaRPr sz="900" dirty="0">
              <a:solidFill>
                <a:schemeClr val="accent1"/>
              </a:solidFill>
              <a:latin typeface="ITC Avant Garde Gothic Book" pitchFamily="50" charset="0"/>
            </a:endParaRPr>
          </a:p>
        </p:txBody>
      </p:sp>
      <p:cxnSp>
        <p:nvCxnSpPr>
          <p:cNvPr id="182" name="Google Shape;182;p12">
            <a:extLst>
              <a:ext uri="{FF2B5EF4-FFF2-40B4-BE49-F238E27FC236}">
                <a16:creationId xmlns:a16="http://schemas.microsoft.com/office/drawing/2014/main" id="{6244FF26-128E-2C0D-7552-C82061B74052}"/>
              </a:ext>
            </a:extLst>
          </p:cNvPr>
          <p:cNvCxnSpPr/>
          <p:nvPr/>
        </p:nvCxnSpPr>
        <p:spPr>
          <a:xfrm>
            <a:off x="16978793" y="-92792"/>
            <a:ext cx="0" cy="10379792"/>
          </a:xfrm>
          <a:prstGeom prst="straightConnector1">
            <a:avLst/>
          </a:prstGeom>
          <a:noFill/>
          <a:ln w="19050" cap="flat" cmpd="sng">
            <a:solidFill>
              <a:schemeClr val="accent2"/>
            </a:solidFill>
            <a:prstDash val="solid"/>
            <a:round/>
            <a:headEnd type="none" w="sm" len="sm"/>
            <a:tailEnd type="none" w="sm" len="sm"/>
          </a:ln>
        </p:spPr>
      </p:cxnSp>
      <p:pic>
        <p:nvPicPr>
          <p:cNvPr id="5" name="Picture 4" descr="A blue star with pointed points&#10;&#10;AI-generated content may be incorrect.">
            <a:extLst>
              <a:ext uri="{FF2B5EF4-FFF2-40B4-BE49-F238E27FC236}">
                <a16:creationId xmlns:a16="http://schemas.microsoft.com/office/drawing/2014/main" id="{A2B64F49-D745-FF48-2576-67E5562DF6A6}"/>
              </a:ext>
            </a:extLst>
          </p:cNvPr>
          <p:cNvPicPr>
            <a:picLocks noChangeAspect="1"/>
          </p:cNvPicPr>
          <p:nvPr/>
        </p:nvPicPr>
        <p:blipFill>
          <a:blip r:embed="rId4"/>
          <a:stretch>
            <a:fillRect/>
          </a:stretch>
        </p:blipFill>
        <p:spPr>
          <a:xfrm>
            <a:off x="1687917" y="7638968"/>
            <a:ext cx="1347219" cy="1261875"/>
          </a:xfrm>
          <a:prstGeom prst="rect">
            <a:avLst/>
          </a:prstGeom>
        </p:spPr>
      </p:pic>
      <p:pic>
        <p:nvPicPr>
          <p:cNvPr id="7" name="Picture 6" descr="A blue star with pointed points&#10;&#10;AI-generated content may be incorrect.">
            <a:extLst>
              <a:ext uri="{FF2B5EF4-FFF2-40B4-BE49-F238E27FC236}">
                <a16:creationId xmlns:a16="http://schemas.microsoft.com/office/drawing/2014/main" id="{A1A8E300-FD84-1648-348C-AC1ACCFBE614}"/>
              </a:ext>
            </a:extLst>
          </p:cNvPr>
          <p:cNvPicPr>
            <a:picLocks noChangeAspect="1"/>
          </p:cNvPicPr>
          <p:nvPr/>
        </p:nvPicPr>
        <p:blipFill>
          <a:blip r:embed="rId4"/>
          <a:stretch>
            <a:fillRect/>
          </a:stretch>
        </p:blipFill>
        <p:spPr>
          <a:xfrm>
            <a:off x="16158168" y="157931"/>
            <a:ext cx="1702611" cy="1594754"/>
          </a:xfrm>
          <a:prstGeom prst="rect">
            <a:avLst/>
          </a:prstGeom>
        </p:spPr>
      </p:pic>
      <p:sp>
        <p:nvSpPr>
          <p:cNvPr id="2" name="Google Shape;176;p12">
            <a:extLst>
              <a:ext uri="{FF2B5EF4-FFF2-40B4-BE49-F238E27FC236}">
                <a16:creationId xmlns:a16="http://schemas.microsoft.com/office/drawing/2014/main" id="{2B58521F-CA43-716D-A3E5-ABFCCA818FE4}"/>
              </a:ext>
            </a:extLst>
          </p:cNvPr>
          <p:cNvSpPr txBox="1"/>
          <p:nvPr/>
        </p:nvSpPr>
        <p:spPr>
          <a:xfrm>
            <a:off x="10762134" y="4028895"/>
            <a:ext cx="4603369" cy="1846659"/>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US" sz="6000" b="0" i="0" u="none" strike="noStrike" cap="none" dirty="0">
                <a:solidFill>
                  <a:schemeClr val="accent1"/>
                </a:solidFill>
                <a:latin typeface="ITC Avant Garde Gothic Book" pitchFamily="50" charset="0"/>
                <a:ea typeface="Lato"/>
                <a:cs typeface="Lato"/>
                <a:sym typeface="Lato"/>
              </a:rPr>
              <a:t>Part </a:t>
            </a:r>
            <a:r>
              <a:rPr lang="en-US" sz="6000" dirty="0">
                <a:solidFill>
                  <a:schemeClr val="accent1"/>
                </a:solidFill>
                <a:latin typeface="ITC Avant Garde Gothic Book" pitchFamily="50" charset="0"/>
                <a:ea typeface="Lato"/>
                <a:cs typeface="Lato"/>
                <a:sym typeface="Lato"/>
              </a:rPr>
              <a:t>2</a:t>
            </a:r>
            <a:r>
              <a:rPr lang="en-US" sz="6000" b="0" i="0" u="none" strike="noStrike" cap="none" dirty="0">
                <a:solidFill>
                  <a:schemeClr val="accent1"/>
                </a:solidFill>
                <a:latin typeface="ITC Avant Garde Gothic Book" pitchFamily="50" charset="0"/>
                <a:ea typeface="Lato"/>
                <a:cs typeface="Lato"/>
                <a:sym typeface="Lato"/>
              </a:rPr>
              <a:t>: Jason</a:t>
            </a:r>
            <a:endParaRPr sz="900" dirty="0">
              <a:solidFill>
                <a:schemeClr val="accent1"/>
              </a:solidFill>
              <a:latin typeface="ITC Avant Garde Gothic Book" pitchFamily="50" charset="0"/>
            </a:endParaRPr>
          </a:p>
        </p:txBody>
      </p:sp>
      <p:sp>
        <p:nvSpPr>
          <p:cNvPr id="3" name="Google Shape;173;p12">
            <a:extLst>
              <a:ext uri="{FF2B5EF4-FFF2-40B4-BE49-F238E27FC236}">
                <a16:creationId xmlns:a16="http://schemas.microsoft.com/office/drawing/2014/main" id="{C4C86B49-3172-A08E-6F53-D83954DBA51B}"/>
              </a:ext>
            </a:extLst>
          </p:cNvPr>
          <p:cNvSpPr txBox="1"/>
          <p:nvPr/>
        </p:nvSpPr>
        <p:spPr>
          <a:xfrm>
            <a:off x="11052859" y="6242090"/>
            <a:ext cx="4457022" cy="2215991"/>
          </a:xfrm>
          <a:prstGeom prst="rect">
            <a:avLst/>
          </a:prstGeom>
          <a:noFill/>
          <a:ln>
            <a:noFill/>
          </a:ln>
        </p:spPr>
        <p:txBody>
          <a:bodyPr spcFirstLastPara="1" wrap="square" lIns="0" tIns="0" rIns="0" bIns="0" anchor="t" anchorCtr="0">
            <a:spAutoFit/>
          </a:bodyPr>
          <a:lstStyle/>
          <a:p>
            <a:pPr marR="0" lvl="0" rtl="0">
              <a:lnSpc>
                <a:spcPct val="100000"/>
              </a:lnSpc>
              <a:spcBef>
                <a:spcPts val="0"/>
              </a:spcBef>
              <a:spcAft>
                <a:spcPts val="0"/>
              </a:spcAft>
              <a:buClr>
                <a:schemeClr val="tx2"/>
              </a:buClr>
            </a:pPr>
            <a:r>
              <a:rPr lang="en-US" sz="3600" dirty="0">
                <a:solidFill>
                  <a:schemeClr val="bg1"/>
                </a:solidFill>
                <a:latin typeface="ITC Avant Garde Gothic Book" pitchFamily="50" charset="0"/>
                <a:ea typeface="Arimo"/>
                <a:cs typeface="Arimo"/>
                <a:sym typeface="Arimo"/>
              </a:rPr>
              <a:t>Differentiate yourself to stand out and land the job you want</a:t>
            </a:r>
            <a:endParaRPr lang="en-US" sz="3600" b="0" i="0" u="none" strike="noStrike" cap="none" dirty="0">
              <a:solidFill>
                <a:schemeClr val="bg1"/>
              </a:solidFill>
              <a:latin typeface="ITC Avant Garde Gothic Book" pitchFamily="50" charset="0"/>
              <a:ea typeface="Arimo"/>
              <a:cs typeface="Arimo"/>
              <a:sym typeface="Arimo"/>
            </a:endParaRPr>
          </a:p>
        </p:txBody>
      </p:sp>
    </p:spTree>
    <p:extLst>
      <p:ext uri="{BB962C8B-B14F-4D97-AF65-F5344CB8AC3E}">
        <p14:creationId xmlns:p14="http://schemas.microsoft.com/office/powerpoint/2010/main" val="150458968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4282A9-BFEA-6EFA-9E71-351BA272EE25}"/>
              </a:ext>
            </a:extLst>
          </p:cNvPr>
          <p:cNvSpPr>
            <a:spLocks noGrp="1"/>
          </p:cNvSpPr>
          <p:nvPr>
            <p:ph type="title"/>
          </p:nvPr>
        </p:nvSpPr>
        <p:spPr/>
        <p:txBody>
          <a:bodyPr/>
          <a:lstStyle/>
          <a:p>
            <a:r>
              <a:rPr lang="en-US" dirty="0"/>
              <a:t>Personalized Videos</a:t>
            </a:r>
          </a:p>
        </p:txBody>
      </p:sp>
      <p:graphicFrame>
        <p:nvGraphicFramePr>
          <p:cNvPr id="6" name="Content Placeholder 2">
            <a:extLst>
              <a:ext uri="{FF2B5EF4-FFF2-40B4-BE49-F238E27FC236}">
                <a16:creationId xmlns:a16="http://schemas.microsoft.com/office/drawing/2014/main" id="{D07C41E5-D89D-0BDF-4B01-992D705625F4}"/>
              </a:ext>
            </a:extLst>
          </p:cNvPr>
          <p:cNvGraphicFramePr>
            <a:graphicFrameLocks noGrp="1"/>
          </p:cNvGraphicFramePr>
          <p:nvPr>
            <p:ph idx="1"/>
          </p:nvPr>
        </p:nvGraphicFramePr>
        <p:xfrm>
          <a:off x="781812" y="3867912"/>
          <a:ext cx="16733520" cy="565099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Google Shape;118;g33d0076228e_0_70">
            <a:extLst>
              <a:ext uri="{FF2B5EF4-FFF2-40B4-BE49-F238E27FC236}">
                <a16:creationId xmlns:a16="http://schemas.microsoft.com/office/drawing/2014/main" id="{B8E42ECC-CB1B-05E5-FB3C-4D513EE087F6}"/>
              </a:ext>
            </a:extLst>
          </p:cNvPr>
          <p:cNvSpPr/>
          <p:nvPr/>
        </p:nvSpPr>
        <p:spPr>
          <a:xfrm>
            <a:off x="16842807" y="8983980"/>
            <a:ext cx="1326762" cy="1467612"/>
          </a:xfrm>
          <a:custGeom>
            <a:avLst/>
            <a:gdLst/>
            <a:ahLst/>
            <a:cxnLst/>
            <a:rect l="l" t="t" r="r" b="b"/>
            <a:pathLst>
              <a:path w="1857692" h="1857692" extrusionOk="0">
                <a:moveTo>
                  <a:pt x="0" y="0"/>
                </a:moveTo>
                <a:lnTo>
                  <a:pt x="1857693" y="0"/>
                </a:lnTo>
                <a:lnTo>
                  <a:pt x="1857693" y="1857693"/>
                </a:lnTo>
                <a:lnTo>
                  <a:pt x="0" y="1857693"/>
                </a:lnTo>
                <a:lnTo>
                  <a:pt x="0" y="0"/>
                </a:lnTo>
                <a:close/>
              </a:path>
            </a:pathLst>
          </a:custGeom>
          <a:blipFill rotWithShape="1">
            <a:blip r:embed="rId7">
              <a:alphaModFix/>
            </a:blip>
            <a:stretch>
              <a:fillRect/>
            </a:stretch>
          </a:blipFill>
          <a:ln>
            <a:noFill/>
          </a:ln>
        </p:spPr>
        <p:txBody>
          <a:bodyPr spcFirstLastPara="1" wrap="square" lIns="91425" tIns="45701" rIns="91425" bIns="45701" anchor="t" anchorCtr="0">
            <a:noAutofit/>
          </a:bodyPr>
          <a:lstStyle/>
          <a:p>
            <a:pPr defTabSz="685800">
              <a:buSzPts val="1800"/>
            </a:pPr>
            <a:endParaRPr sz="1800" kern="1200">
              <a:latin typeface="Calibri"/>
              <a:ea typeface="Calibri"/>
              <a:cs typeface="Calibri"/>
              <a:sym typeface="Calibri"/>
            </a:endParaRPr>
          </a:p>
        </p:txBody>
      </p:sp>
    </p:spTree>
    <p:extLst>
      <p:ext uri="{BB962C8B-B14F-4D97-AF65-F5344CB8AC3E}">
        <p14:creationId xmlns:p14="http://schemas.microsoft.com/office/powerpoint/2010/main" val="110698480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CAC38E-8D4D-4B54-97E1-3D40A6ABF5C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5B16865-EA68-8C8F-39DB-AD3B2B17A768}"/>
              </a:ext>
            </a:extLst>
          </p:cNvPr>
          <p:cNvSpPr>
            <a:spLocks noGrp="1"/>
          </p:cNvSpPr>
          <p:nvPr>
            <p:ph type="title"/>
          </p:nvPr>
        </p:nvSpPr>
        <p:spPr>
          <a:xfrm>
            <a:off x="776806" y="1467612"/>
            <a:ext cx="9189719" cy="5207508"/>
          </a:xfrm>
        </p:spPr>
        <p:txBody>
          <a:bodyPr vert="horz" lIns="137160" tIns="68580" rIns="137160" bIns="68580" rtlCol="0" anchor="t">
            <a:normAutofit/>
          </a:bodyPr>
          <a:lstStyle/>
          <a:p>
            <a:pPr>
              <a:lnSpc>
                <a:spcPct val="90000"/>
              </a:lnSpc>
            </a:pPr>
            <a:r>
              <a:rPr lang="en-US" sz="12000" u="sng" dirty="0"/>
              <a:t>How are we using LinkedIn??</a:t>
            </a:r>
          </a:p>
        </p:txBody>
      </p:sp>
      <p:pic>
        <p:nvPicPr>
          <p:cNvPr id="4" name="Picture 3">
            <a:extLst>
              <a:ext uri="{FF2B5EF4-FFF2-40B4-BE49-F238E27FC236}">
                <a16:creationId xmlns:a16="http://schemas.microsoft.com/office/drawing/2014/main" id="{E298DA20-E261-6ECF-EA0E-0D6670EEBA66}"/>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1554196" y="4030649"/>
            <a:ext cx="3157538" cy="3257550"/>
          </a:xfrm>
          <a:prstGeom prst="rect">
            <a:avLst/>
          </a:prstGeom>
        </p:spPr>
      </p:pic>
      <p:sp>
        <p:nvSpPr>
          <p:cNvPr id="5" name="TextBox 4">
            <a:extLst>
              <a:ext uri="{FF2B5EF4-FFF2-40B4-BE49-F238E27FC236}">
                <a16:creationId xmlns:a16="http://schemas.microsoft.com/office/drawing/2014/main" id="{B2F3F860-BBA0-F87B-BD10-7059724FE92F}"/>
              </a:ext>
            </a:extLst>
          </p:cNvPr>
          <p:cNvSpPr txBox="1"/>
          <p:nvPr/>
        </p:nvSpPr>
        <p:spPr>
          <a:xfrm>
            <a:off x="11554196" y="7288199"/>
            <a:ext cx="3157538" cy="507831"/>
          </a:xfrm>
          <a:prstGeom prst="rect">
            <a:avLst/>
          </a:prstGeom>
          <a:noFill/>
        </p:spPr>
        <p:txBody>
          <a:bodyPr wrap="square" rtlCol="0">
            <a:spAutoFit/>
          </a:bodyPr>
          <a:lstStyle/>
          <a:p>
            <a:pPr defTabSz="685800">
              <a:buClrTx/>
            </a:pPr>
            <a:r>
              <a:rPr lang="en-US" sz="1350" kern="1200">
                <a:latin typeface="Bierstadt"/>
                <a:ea typeface="+mn-ea"/>
                <a:cs typeface="+mn-cs"/>
                <a:hlinkClick r:id="rId3" tooltip="https://tpcj.org/"/>
              </a:rPr>
              <a:t>This Photo</a:t>
            </a:r>
            <a:r>
              <a:rPr lang="en-US" sz="1350" kern="1200">
                <a:latin typeface="Bierstadt"/>
                <a:ea typeface="+mn-ea"/>
                <a:cs typeface="+mn-cs"/>
              </a:rPr>
              <a:t> by Unknown Author is licensed under </a:t>
            </a:r>
            <a:r>
              <a:rPr lang="en-US" sz="1350" kern="1200">
                <a:latin typeface="Bierstadt"/>
                <a:ea typeface="+mn-ea"/>
                <a:cs typeface="+mn-cs"/>
                <a:hlinkClick r:id="rId4" tooltip="https://creativecommons.org/licenses/by-nc-sa/3.0/"/>
              </a:rPr>
              <a:t>CC BY-SA-NC</a:t>
            </a:r>
            <a:endParaRPr lang="en-US" sz="1350" kern="1200">
              <a:latin typeface="Bierstadt"/>
              <a:ea typeface="+mn-ea"/>
              <a:cs typeface="+mn-cs"/>
            </a:endParaRPr>
          </a:p>
        </p:txBody>
      </p:sp>
    </p:spTree>
    <p:extLst>
      <p:ext uri="{BB962C8B-B14F-4D97-AF65-F5344CB8AC3E}">
        <p14:creationId xmlns:p14="http://schemas.microsoft.com/office/powerpoint/2010/main" val="288121437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E17AA97-89A7-45C1-B813-BFF6C23D79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8283428" cy="1028699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2700" kern="1200" dirty="0">
              <a:solidFill>
                <a:prstClr val="white"/>
              </a:solidFill>
              <a:latin typeface="Bierstadt"/>
            </a:endParaRPr>
          </a:p>
        </p:txBody>
      </p:sp>
      <p:sp>
        <p:nvSpPr>
          <p:cNvPr id="2" name="Title 1">
            <a:extLst>
              <a:ext uri="{FF2B5EF4-FFF2-40B4-BE49-F238E27FC236}">
                <a16:creationId xmlns:a16="http://schemas.microsoft.com/office/drawing/2014/main" id="{8589EA00-0F94-02E7-31A7-CAB067C0EE7A}"/>
              </a:ext>
            </a:extLst>
          </p:cNvPr>
          <p:cNvSpPr>
            <a:spLocks noGrp="1"/>
          </p:cNvSpPr>
          <p:nvPr>
            <p:ph type="title"/>
          </p:nvPr>
        </p:nvSpPr>
        <p:spPr>
          <a:xfrm>
            <a:off x="781812" y="1467612"/>
            <a:ext cx="6048756" cy="5047488"/>
          </a:xfrm>
        </p:spPr>
        <p:txBody>
          <a:bodyPr>
            <a:normAutofit/>
          </a:bodyPr>
          <a:lstStyle/>
          <a:p>
            <a:r>
              <a:rPr lang="en-US" dirty="0"/>
              <a:t>In Closing</a:t>
            </a:r>
          </a:p>
        </p:txBody>
      </p:sp>
      <p:sp>
        <p:nvSpPr>
          <p:cNvPr id="11" name="Rectangle 10">
            <a:extLst>
              <a:ext uri="{FF2B5EF4-FFF2-40B4-BE49-F238E27FC236}">
                <a16:creationId xmlns:a16="http://schemas.microsoft.com/office/drawing/2014/main" id="{33AC4FE1-D370-43A6-96C5-076716BB1E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6805" y="762136"/>
            <a:ext cx="6048756" cy="223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2700" kern="1200">
              <a:solidFill>
                <a:prstClr val="white"/>
              </a:solidFill>
              <a:latin typeface="Bierstadt"/>
            </a:endParaRPr>
          </a:p>
        </p:txBody>
      </p:sp>
      <p:sp>
        <p:nvSpPr>
          <p:cNvPr id="13" name="Rectangle 12">
            <a:extLst>
              <a:ext uri="{FF2B5EF4-FFF2-40B4-BE49-F238E27FC236}">
                <a16:creationId xmlns:a16="http://schemas.microsoft.com/office/drawing/2014/main" id="{4A3D569D-D3A6-49CA-A483-291E95DACA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98664" y="917476"/>
            <a:ext cx="9930384" cy="685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2700" kern="1200">
              <a:solidFill>
                <a:prstClr val="white"/>
              </a:solidFill>
              <a:latin typeface="Bierstadt"/>
            </a:endParaRPr>
          </a:p>
        </p:txBody>
      </p:sp>
      <p:graphicFrame>
        <p:nvGraphicFramePr>
          <p:cNvPr id="5" name="Content Placeholder 2">
            <a:extLst>
              <a:ext uri="{FF2B5EF4-FFF2-40B4-BE49-F238E27FC236}">
                <a16:creationId xmlns:a16="http://schemas.microsoft.com/office/drawing/2014/main" id="{911F8459-E5FF-0FAB-160D-4D60DF6CF160}"/>
              </a:ext>
            </a:extLst>
          </p:cNvPr>
          <p:cNvGraphicFramePr>
            <a:graphicFrameLocks noGrp="1"/>
          </p:cNvGraphicFramePr>
          <p:nvPr>
            <p:ph idx="1"/>
          </p:nvPr>
        </p:nvGraphicFramePr>
        <p:xfrm>
          <a:off x="7598664" y="1467612"/>
          <a:ext cx="9930384" cy="80650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Google Shape;118;g33d0076228e_0_70">
            <a:extLst>
              <a:ext uri="{FF2B5EF4-FFF2-40B4-BE49-F238E27FC236}">
                <a16:creationId xmlns:a16="http://schemas.microsoft.com/office/drawing/2014/main" id="{624092E3-FED7-2263-571E-27957542FC57}"/>
              </a:ext>
            </a:extLst>
          </p:cNvPr>
          <p:cNvSpPr/>
          <p:nvPr/>
        </p:nvSpPr>
        <p:spPr>
          <a:xfrm>
            <a:off x="16842807" y="8983980"/>
            <a:ext cx="1326762" cy="1467612"/>
          </a:xfrm>
          <a:custGeom>
            <a:avLst/>
            <a:gdLst/>
            <a:ahLst/>
            <a:cxnLst/>
            <a:rect l="l" t="t" r="r" b="b"/>
            <a:pathLst>
              <a:path w="1857692" h="1857692" extrusionOk="0">
                <a:moveTo>
                  <a:pt x="0" y="0"/>
                </a:moveTo>
                <a:lnTo>
                  <a:pt x="1857693" y="0"/>
                </a:lnTo>
                <a:lnTo>
                  <a:pt x="1857693" y="1857693"/>
                </a:lnTo>
                <a:lnTo>
                  <a:pt x="0" y="1857693"/>
                </a:lnTo>
                <a:lnTo>
                  <a:pt x="0" y="0"/>
                </a:lnTo>
                <a:close/>
              </a:path>
            </a:pathLst>
          </a:custGeom>
          <a:blipFill rotWithShape="1">
            <a:blip r:embed="rId7">
              <a:alphaModFix/>
            </a:blip>
            <a:stretch>
              <a:fillRect/>
            </a:stretch>
          </a:blipFill>
          <a:ln>
            <a:noFill/>
          </a:ln>
        </p:spPr>
        <p:txBody>
          <a:bodyPr spcFirstLastPara="1" wrap="square" lIns="91425" tIns="45701" rIns="91425" bIns="45701" anchor="t" anchorCtr="0">
            <a:noAutofit/>
          </a:bodyPr>
          <a:lstStyle/>
          <a:p>
            <a:pPr defTabSz="685800">
              <a:buSzPts val="1800"/>
            </a:pPr>
            <a:endParaRPr sz="1800" kern="1200">
              <a:latin typeface="Calibri"/>
              <a:ea typeface="Calibri"/>
              <a:cs typeface="Calibri"/>
              <a:sym typeface="Calibri"/>
            </a:endParaRPr>
          </a:p>
        </p:txBody>
      </p:sp>
    </p:spTree>
    <p:extLst>
      <p:ext uri="{BB962C8B-B14F-4D97-AF65-F5344CB8AC3E}">
        <p14:creationId xmlns:p14="http://schemas.microsoft.com/office/powerpoint/2010/main" val="278878524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12">
          <a:extLst>
            <a:ext uri="{FF2B5EF4-FFF2-40B4-BE49-F238E27FC236}">
              <a16:creationId xmlns:a16="http://schemas.microsoft.com/office/drawing/2014/main" id="{908611FA-5BD6-8AF6-11BE-96D684A0DF0D}"/>
            </a:ext>
          </a:extLst>
        </p:cNvPr>
        <p:cNvGrpSpPr/>
        <p:nvPr/>
      </p:nvGrpSpPr>
      <p:grpSpPr>
        <a:xfrm>
          <a:off x="0" y="0"/>
          <a:ext cx="0" cy="0"/>
          <a:chOff x="0" y="0"/>
          <a:chExt cx="0" cy="0"/>
        </a:xfrm>
      </p:grpSpPr>
      <p:sp>
        <p:nvSpPr>
          <p:cNvPr id="113" name="Google Shape;113;g33d0076228e_0_70">
            <a:extLst>
              <a:ext uri="{FF2B5EF4-FFF2-40B4-BE49-F238E27FC236}">
                <a16:creationId xmlns:a16="http://schemas.microsoft.com/office/drawing/2014/main" id="{022CF1EB-8736-ED73-1C27-C49ECBC441DE}"/>
              </a:ext>
            </a:extLst>
          </p:cNvPr>
          <p:cNvSpPr txBox="1">
            <a:spLocks noGrp="1"/>
          </p:cNvSpPr>
          <p:nvPr>
            <p:ph type="title"/>
          </p:nvPr>
        </p:nvSpPr>
        <p:spPr>
          <a:xfrm>
            <a:off x="428625" y="875088"/>
            <a:ext cx="12344400" cy="1714500"/>
          </a:xfrm>
          <a:prstGeom prst="rect">
            <a:avLst/>
          </a:prstGeom>
        </p:spPr>
        <p:txBody>
          <a:bodyPr spcFirstLastPara="1" vert="horz" wrap="square" lIns="91425" tIns="45701" rIns="91425" bIns="45701" rtlCol="0" anchor="ctr" anchorCtr="0">
            <a:normAutofit/>
          </a:bodyPr>
          <a:lstStyle/>
          <a:p>
            <a:pPr algn="ctr">
              <a:spcBef>
                <a:spcPts val="0"/>
              </a:spcBef>
            </a:pPr>
            <a:r>
              <a:rPr lang="en-US" sz="4601" dirty="0">
                <a:solidFill>
                  <a:schemeClr val="dk2"/>
                </a:solidFill>
              </a:rPr>
              <a:t>People Do Business With People They…</a:t>
            </a:r>
            <a:endParaRPr sz="4601" dirty="0">
              <a:solidFill>
                <a:schemeClr val="dk2"/>
              </a:solidFill>
            </a:endParaRPr>
          </a:p>
        </p:txBody>
      </p:sp>
      <p:cxnSp>
        <p:nvCxnSpPr>
          <p:cNvPr id="114" name="Google Shape;114;g33d0076228e_0_70">
            <a:extLst>
              <a:ext uri="{FF2B5EF4-FFF2-40B4-BE49-F238E27FC236}">
                <a16:creationId xmlns:a16="http://schemas.microsoft.com/office/drawing/2014/main" id="{8B59C233-8D1F-2F79-2645-89EE65BB1051}"/>
              </a:ext>
            </a:extLst>
          </p:cNvPr>
          <p:cNvCxnSpPr/>
          <p:nvPr/>
        </p:nvCxnSpPr>
        <p:spPr>
          <a:xfrm rot="10800000" flipH="1">
            <a:off x="0" y="1009800"/>
            <a:ext cx="3971400" cy="18900"/>
          </a:xfrm>
          <a:prstGeom prst="straightConnector1">
            <a:avLst/>
          </a:prstGeom>
          <a:noFill/>
          <a:ln w="38100" cap="flat" cmpd="sng">
            <a:solidFill>
              <a:srgbClr val="FBBE57"/>
            </a:solidFill>
            <a:prstDash val="solid"/>
            <a:round/>
            <a:headEnd type="none" w="sm" len="sm"/>
            <a:tailEnd type="none" w="sm" len="sm"/>
          </a:ln>
        </p:spPr>
      </p:cxnSp>
      <p:sp>
        <p:nvSpPr>
          <p:cNvPr id="115" name="Google Shape;115;g33d0076228e_0_70">
            <a:extLst>
              <a:ext uri="{FF2B5EF4-FFF2-40B4-BE49-F238E27FC236}">
                <a16:creationId xmlns:a16="http://schemas.microsoft.com/office/drawing/2014/main" id="{F7BFE69A-1182-4C51-2D6C-61C69EE688F0}"/>
              </a:ext>
            </a:extLst>
          </p:cNvPr>
          <p:cNvSpPr txBox="1"/>
          <p:nvPr/>
        </p:nvSpPr>
        <p:spPr>
          <a:xfrm>
            <a:off x="714375" y="3083700"/>
            <a:ext cx="7429500" cy="690600"/>
          </a:xfrm>
          <a:prstGeom prst="rect">
            <a:avLst/>
          </a:prstGeom>
          <a:noFill/>
          <a:ln>
            <a:noFill/>
          </a:ln>
        </p:spPr>
        <p:txBody>
          <a:bodyPr spcFirstLastPara="1" wrap="square" lIns="91425" tIns="91425" rIns="91425" bIns="91425" anchor="t" anchorCtr="0">
            <a:noAutofit/>
          </a:bodyPr>
          <a:lstStyle/>
          <a:p>
            <a:pPr defTabSz="685800">
              <a:buClrTx/>
            </a:pPr>
            <a:r>
              <a:rPr lang="en-US" sz="10001" b="1" kern="1200" dirty="0">
                <a:solidFill>
                  <a:srgbClr val="0F5494"/>
                </a:solidFill>
                <a:latin typeface="Calibri"/>
                <a:ea typeface="Calibri"/>
                <a:cs typeface="Calibri"/>
                <a:sym typeface="Calibri"/>
              </a:rPr>
              <a:t>Know </a:t>
            </a:r>
          </a:p>
          <a:p>
            <a:pPr defTabSz="685800">
              <a:buClrTx/>
            </a:pPr>
            <a:r>
              <a:rPr lang="en-US" sz="10001" b="1" kern="1200" dirty="0">
                <a:solidFill>
                  <a:srgbClr val="0F5494"/>
                </a:solidFill>
                <a:latin typeface="Calibri"/>
                <a:ea typeface="Calibri"/>
                <a:cs typeface="Calibri"/>
                <a:sym typeface="Calibri"/>
              </a:rPr>
              <a:t>Like</a:t>
            </a:r>
            <a:endParaRPr sz="10001" b="1" kern="1200" dirty="0">
              <a:solidFill>
                <a:srgbClr val="0F5494"/>
              </a:solidFill>
              <a:latin typeface="Calibri"/>
              <a:ea typeface="Calibri"/>
              <a:cs typeface="Calibri"/>
              <a:sym typeface="Calibri"/>
            </a:endParaRPr>
          </a:p>
        </p:txBody>
      </p:sp>
      <p:sp>
        <p:nvSpPr>
          <p:cNvPr id="116" name="Google Shape;116;g33d0076228e_0_70">
            <a:extLst>
              <a:ext uri="{FF2B5EF4-FFF2-40B4-BE49-F238E27FC236}">
                <a16:creationId xmlns:a16="http://schemas.microsoft.com/office/drawing/2014/main" id="{266ED4F3-D487-85DB-BCF1-75F2C960F4BD}"/>
              </a:ext>
            </a:extLst>
          </p:cNvPr>
          <p:cNvSpPr txBox="1"/>
          <p:nvPr/>
        </p:nvSpPr>
        <p:spPr>
          <a:xfrm>
            <a:off x="863164" y="6235232"/>
            <a:ext cx="6947864" cy="3247141"/>
          </a:xfrm>
          <a:prstGeom prst="rect">
            <a:avLst/>
          </a:prstGeom>
          <a:noFill/>
          <a:ln>
            <a:noFill/>
          </a:ln>
        </p:spPr>
        <p:txBody>
          <a:bodyPr spcFirstLastPara="1" wrap="square" lIns="91425" tIns="91425" rIns="91425" bIns="91425" anchor="t" anchorCtr="0">
            <a:spAutoFit/>
          </a:bodyPr>
          <a:lstStyle/>
          <a:p>
            <a:pPr defTabSz="685800">
              <a:buClrTx/>
            </a:pPr>
            <a:r>
              <a:rPr lang="en-US" sz="9900" b="1" kern="1200" dirty="0">
                <a:solidFill>
                  <a:srgbClr val="FBBE57"/>
                </a:solidFill>
                <a:latin typeface="Calibri"/>
                <a:ea typeface="Calibri"/>
                <a:cs typeface="Calibri"/>
                <a:sym typeface="Calibri"/>
              </a:rPr>
              <a:t>Trust</a:t>
            </a:r>
            <a:endParaRPr lang="en-US" sz="9900" kern="1200" dirty="0">
              <a:solidFill>
                <a:srgbClr val="FBBE57"/>
              </a:solidFill>
              <a:latin typeface="Bierstadt"/>
              <a:ea typeface="+mn-ea"/>
              <a:cs typeface="+mn-cs"/>
            </a:endParaRPr>
          </a:p>
          <a:p>
            <a:pPr defTabSz="685800">
              <a:buClrTx/>
            </a:pPr>
            <a:endParaRPr sz="10001" kern="1200" dirty="0">
              <a:solidFill>
                <a:srgbClr val="FBBE57"/>
              </a:solidFill>
              <a:latin typeface="Bierstadt"/>
              <a:ea typeface="+mn-ea"/>
              <a:cs typeface="+mn-cs"/>
            </a:endParaRPr>
          </a:p>
        </p:txBody>
      </p:sp>
      <p:sp>
        <p:nvSpPr>
          <p:cNvPr id="117" name="Google Shape;117;g33d0076228e_0_70">
            <a:extLst>
              <a:ext uri="{FF2B5EF4-FFF2-40B4-BE49-F238E27FC236}">
                <a16:creationId xmlns:a16="http://schemas.microsoft.com/office/drawing/2014/main" id="{8B97D1A1-6786-3C2A-9FA8-FE1331A66A47}"/>
              </a:ext>
            </a:extLst>
          </p:cNvPr>
          <p:cNvSpPr txBox="1"/>
          <p:nvPr/>
        </p:nvSpPr>
        <p:spPr>
          <a:xfrm>
            <a:off x="8143875" y="4762526"/>
            <a:ext cx="1762200" cy="1905000"/>
          </a:xfrm>
          <a:prstGeom prst="rect">
            <a:avLst/>
          </a:prstGeom>
          <a:noFill/>
          <a:ln>
            <a:noFill/>
          </a:ln>
        </p:spPr>
        <p:txBody>
          <a:bodyPr spcFirstLastPara="1" wrap="square" lIns="91425" tIns="91425" rIns="91425" bIns="91425" anchor="t" anchorCtr="0">
            <a:noAutofit/>
          </a:bodyPr>
          <a:lstStyle/>
          <a:p>
            <a:pPr defTabSz="685800">
              <a:buClrTx/>
            </a:pPr>
            <a:endParaRPr sz="10001" kern="1200" dirty="0">
              <a:solidFill>
                <a:srgbClr val="0F5494"/>
              </a:solidFill>
              <a:latin typeface="Calibri"/>
              <a:ea typeface="Calibri"/>
              <a:cs typeface="Calibri"/>
              <a:sym typeface="Calibri"/>
            </a:endParaRPr>
          </a:p>
        </p:txBody>
      </p:sp>
      <p:sp>
        <p:nvSpPr>
          <p:cNvPr id="118" name="Google Shape;118;g33d0076228e_0_70">
            <a:extLst>
              <a:ext uri="{FF2B5EF4-FFF2-40B4-BE49-F238E27FC236}">
                <a16:creationId xmlns:a16="http://schemas.microsoft.com/office/drawing/2014/main" id="{5705B28C-023E-9CCE-EAA0-AC0878D32454}"/>
              </a:ext>
            </a:extLst>
          </p:cNvPr>
          <p:cNvSpPr/>
          <p:nvPr/>
        </p:nvSpPr>
        <p:spPr>
          <a:xfrm>
            <a:off x="16216003" y="8429309"/>
            <a:ext cx="1857692" cy="1857692"/>
          </a:xfrm>
          <a:custGeom>
            <a:avLst/>
            <a:gdLst/>
            <a:ahLst/>
            <a:cxnLst/>
            <a:rect l="l" t="t" r="r" b="b"/>
            <a:pathLst>
              <a:path w="1857692" h="1857692" extrusionOk="0">
                <a:moveTo>
                  <a:pt x="0" y="0"/>
                </a:moveTo>
                <a:lnTo>
                  <a:pt x="1857693" y="0"/>
                </a:lnTo>
                <a:lnTo>
                  <a:pt x="1857693" y="1857693"/>
                </a:lnTo>
                <a:lnTo>
                  <a:pt x="0" y="1857693"/>
                </a:lnTo>
                <a:lnTo>
                  <a:pt x="0" y="0"/>
                </a:lnTo>
                <a:close/>
              </a:path>
            </a:pathLst>
          </a:custGeom>
          <a:blipFill rotWithShape="1">
            <a:blip r:embed="rId3">
              <a:alphaModFix/>
            </a:blip>
            <a:stretch>
              <a:fillRect/>
            </a:stretch>
          </a:blipFill>
          <a:ln>
            <a:noFill/>
          </a:ln>
        </p:spPr>
        <p:txBody>
          <a:bodyPr spcFirstLastPara="1" wrap="square" lIns="91425" tIns="45701" rIns="91425" bIns="45701" anchor="t" anchorCtr="0">
            <a:noAutofit/>
          </a:bodyPr>
          <a:lstStyle/>
          <a:p>
            <a:pPr defTabSz="685800">
              <a:buSzPts val="1800"/>
            </a:pPr>
            <a:endParaRPr sz="1800" kern="1200">
              <a:latin typeface="Calibri"/>
              <a:ea typeface="Calibri"/>
              <a:cs typeface="Calibri"/>
              <a:sym typeface="Calibri"/>
            </a:endParaRPr>
          </a:p>
        </p:txBody>
      </p:sp>
      <p:sp>
        <p:nvSpPr>
          <p:cNvPr id="3" name="TextBox 2">
            <a:extLst>
              <a:ext uri="{FF2B5EF4-FFF2-40B4-BE49-F238E27FC236}">
                <a16:creationId xmlns:a16="http://schemas.microsoft.com/office/drawing/2014/main" id="{F6919D11-668C-86CD-B9C5-DF463CBEC12D}"/>
              </a:ext>
            </a:extLst>
          </p:cNvPr>
          <p:cNvSpPr txBox="1"/>
          <p:nvPr/>
        </p:nvSpPr>
        <p:spPr>
          <a:xfrm>
            <a:off x="4570952" y="4869647"/>
            <a:ext cx="9141903" cy="507831"/>
          </a:xfrm>
          <a:prstGeom prst="rect">
            <a:avLst/>
          </a:prstGeom>
          <a:noFill/>
        </p:spPr>
        <p:txBody>
          <a:bodyPr wrap="square">
            <a:spAutoFit/>
          </a:bodyPr>
          <a:lstStyle/>
          <a:p>
            <a:pPr defTabSz="685800">
              <a:buClrTx/>
            </a:pPr>
            <a:endParaRPr lang="en-US" sz="2700" kern="1200" dirty="0">
              <a:solidFill>
                <a:srgbClr val="FBBE57"/>
              </a:solidFill>
              <a:latin typeface="Bierstadt"/>
              <a:ea typeface="+mn-ea"/>
              <a:cs typeface="+mn-cs"/>
            </a:endParaRPr>
          </a:p>
        </p:txBody>
      </p:sp>
    </p:spTree>
    <p:extLst>
      <p:ext uri="{BB962C8B-B14F-4D97-AF65-F5344CB8AC3E}">
        <p14:creationId xmlns:p14="http://schemas.microsoft.com/office/powerpoint/2010/main" val="207205674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6140762-1CEA-4525-C667-FC3D6DB3FA4E}"/>
              </a:ext>
            </a:extLst>
          </p:cNvPr>
          <p:cNvPicPr>
            <a:picLocks noChangeAspect="1"/>
          </p:cNvPicPr>
          <p:nvPr/>
        </p:nvPicPr>
        <p:blipFill>
          <a:blip r:embed="rId2">
            <a:extLst>
              <a:ext uri="{28A0092B-C50C-407E-A947-70E740481C1C}">
                <a14:useLocalDpi xmlns:a14="http://schemas.microsoft.com/office/drawing/2010/main" val="0"/>
              </a:ext>
            </a:extLst>
          </a:blip>
          <a:srcRect b="747"/>
          <a:stretch/>
        </p:blipFill>
        <p:spPr>
          <a:xfrm>
            <a:off x="5016" y="15"/>
            <a:ext cx="6970089" cy="10286985"/>
          </a:xfrm>
          <a:prstGeom prst="rect">
            <a:avLst/>
          </a:prstGeom>
        </p:spPr>
      </p:pic>
      <p:sp>
        <p:nvSpPr>
          <p:cNvPr id="9" name="Rectangle 8">
            <a:extLst>
              <a:ext uri="{FF2B5EF4-FFF2-40B4-BE49-F238E27FC236}">
                <a16:creationId xmlns:a16="http://schemas.microsoft.com/office/drawing/2014/main" id="{7A9FF011-88A5-4B89-AD4A-E08820CEE4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77508" y="1"/>
            <a:ext cx="11310492" cy="10286999"/>
          </a:xfrm>
          <a:prstGeom prst="rect">
            <a:avLst/>
          </a:prstGeom>
          <a:blipFill dpi="0" rotWithShape="1">
            <a:blip r:embed="rId3">
              <a:alphaModFix amt="60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2700" kern="1200">
              <a:solidFill>
                <a:prstClr val="white"/>
              </a:solidFill>
              <a:latin typeface="Trebuchet MS" panose="020B0603020202020204"/>
            </a:endParaRPr>
          </a:p>
        </p:txBody>
      </p:sp>
      <p:sp>
        <p:nvSpPr>
          <p:cNvPr id="2" name="Title 1">
            <a:extLst>
              <a:ext uri="{FF2B5EF4-FFF2-40B4-BE49-F238E27FC236}">
                <a16:creationId xmlns:a16="http://schemas.microsoft.com/office/drawing/2014/main" id="{78E64BE5-0E3D-8579-3335-33C2E0671EE4}"/>
              </a:ext>
            </a:extLst>
          </p:cNvPr>
          <p:cNvSpPr>
            <a:spLocks noGrp="1"/>
          </p:cNvSpPr>
          <p:nvPr>
            <p:ph type="title"/>
          </p:nvPr>
        </p:nvSpPr>
        <p:spPr>
          <a:xfrm>
            <a:off x="7455164" y="726948"/>
            <a:ext cx="10095416" cy="2414016"/>
          </a:xfrm>
          <a:ln>
            <a:noFill/>
          </a:ln>
        </p:spPr>
        <p:txBody>
          <a:bodyPr>
            <a:normAutofit/>
          </a:bodyPr>
          <a:lstStyle/>
          <a:p>
            <a:r>
              <a:rPr lang="en-US" dirty="0"/>
              <a:t>Contact Information </a:t>
            </a:r>
          </a:p>
        </p:txBody>
      </p:sp>
      <p:sp>
        <p:nvSpPr>
          <p:cNvPr id="3" name="Content Placeholder 2">
            <a:extLst>
              <a:ext uri="{FF2B5EF4-FFF2-40B4-BE49-F238E27FC236}">
                <a16:creationId xmlns:a16="http://schemas.microsoft.com/office/drawing/2014/main" id="{1EA0AC92-B4FF-6E8D-4E67-A4E15F8023DB}"/>
              </a:ext>
            </a:extLst>
          </p:cNvPr>
          <p:cNvSpPr>
            <a:spLocks noGrp="1"/>
          </p:cNvSpPr>
          <p:nvPr>
            <p:ph idx="1"/>
          </p:nvPr>
        </p:nvSpPr>
        <p:spPr>
          <a:xfrm>
            <a:off x="7455164" y="3182112"/>
            <a:ext cx="10095414" cy="6076188"/>
          </a:xfrm>
        </p:spPr>
        <p:txBody>
          <a:bodyPr>
            <a:normAutofit/>
          </a:bodyPr>
          <a:lstStyle/>
          <a:p>
            <a:r>
              <a:rPr lang="en-US" sz="4800" dirty="0"/>
              <a:t>Jason A. Zygadlo</a:t>
            </a:r>
          </a:p>
          <a:p>
            <a:r>
              <a:rPr lang="en-US" sz="4800"/>
              <a:t>216-956-9696 mobile</a:t>
            </a:r>
            <a:endParaRPr lang="en-US" sz="4800" dirty="0"/>
          </a:p>
          <a:p>
            <a:r>
              <a:rPr lang="pl-PL" sz="4800" dirty="0"/>
              <a:t>jason@careercoachbyob.com</a:t>
            </a:r>
            <a:endParaRPr lang="en-US" sz="4800" dirty="0"/>
          </a:p>
          <a:p>
            <a:r>
              <a:rPr lang="en-US" sz="4200" dirty="0"/>
              <a:t>https://www.careercoachbyob.com</a:t>
            </a:r>
          </a:p>
          <a:p>
            <a:r>
              <a:rPr lang="en-US" sz="4200" dirty="0"/>
              <a:t>LinkedIn, Facebook, Instagram</a:t>
            </a:r>
          </a:p>
        </p:txBody>
      </p:sp>
      <p:grpSp>
        <p:nvGrpSpPr>
          <p:cNvPr id="11" name="Group 10">
            <a:extLst>
              <a:ext uri="{FF2B5EF4-FFF2-40B4-BE49-F238E27FC236}">
                <a16:creationId xmlns:a16="http://schemas.microsoft.com/office/drawing/2014/main" id="{6BAEAFFD-C82E-4805-8EFA-403C6D826E7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7102588" y="9344522"/>
            <a:ext cx="685800" cy="685800"/>
            <a:chOff x="11361456" y="6195813"/>
            <a:chExt cx="548640" cy="548640"/>
          </a:xfrm>
        </p:grpSpPr>
        <p:sp>
          <p:nvSpPr>
            <p:cNvPr id="12" name="Oval 11">
              <a:extLst>
                <a:ext uri="{FF2B5EF4-FFF2-40B4-BE49-F238E27FC236}">
                  <a16:creationId xmlns:a16="http://schemas.microsoft.com/office/drawing/2014/main" id="{EDC28443-F61D-4568-A939-A57CC8BE67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5">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algn="ctr" defTabSz="1371600">
                <a:buClrTx/>
                <a:defRPr/>
              </a:pPr>
              <a:endParaRPr lang="en-US" sz="3000" dirty="0">
                <a:solidFill>
                  <a:prstClr val="white"/>
                </a:solidFill>
                <a:latin typeface="Rockwell Extra Bold" pitchFamily="18" charset="0"/>
                <a:ea typeface="+mn-ea"/>
                <a:cs typeface="+mn-cs"/>
              </a:endParaRPr>
            </a:p>
          </p:txBody>
        </p:sp>
        <p:sp>
          <p:nvSpPr>
            <p:cNvPr id="13" name="Oval 12">
              <a:extLst>
                <a:ext uri="{FF2B5EF4-FFF2-40B4-BE49-F238E27FC236}">
                  <a16:creationId xmlns:a16="http://schemas.microsoft.com/office/drawing/2014/main" id="{3662A386-B011-43D7-945D-36EB3CBC3C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algn="ctr" defTabSz="1371600">
                <a:buClrTx/>
                <a:defRPr/>
              </a:pPr>
              <a:endParaRPr lang="en-US" sz="2700" dirty="0">
                <a:solidFill>
                  <a:prstClr val="white"/>
                </a:solidFill>
                <a:latin typeface="Calibri"/>
                <a:ea typeface="+mn-ea"/>
                <a:cs typeface="+mn-cs"/>
              </a:endParaRPr>
            </a:p>
          </p:txBody>
        </p:sp>
      </p:grpSp>
    </p:spTree>
    <p:extLst>
      <p:ext uri="{BB962C8B-B14F-4D97-AF65-F5344CB8AC3E}">
        <p14:creationId xmlns:p14="http://schemas.microsoft.com/office/powerpoint/2010/main" val="20316390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722777-AEC5-869C-486E-EF6A93E42CCD}"/>
              </a:ext>
            </a:extLst>
          </p:cNvPr>
          <p:cNvSpPr>
            <a:spLocks noGrp="1"/>
          </p:cNvSpPr>
          <p:nvPr>
            <p:ph type="title"/>
          </p:nvPr>
        </p:nvSpPr>
        <p:spPr>
          <a:xfrm>
            <a:off x="2006640" y="-1322083"/>
            <a:ext cx="4732020" cy="6103620"/>
          </a:xfrm>
        </p:spPr>
        <p:txBody>
          <a:bodyPr>
            <a:normAutofit/>
          </a:bodyPr>
          <a:lstStyle/>
          <a:p>
            <a:pPr algn="l"/>
            <a:r>
              <a:rPr lang="en-US" sz="6000" dirty="0"/>
              <a:t>Who is Megan Leasher?</a:t>
            </a:r>
          </a:p>
        </p:txBody>
      </p:sp>
      <p:graphicFrame>
        <p:nvGraphicFramePr>
          <p:cNvPr id="5" name="Content Placeholder 2">
            <a:extLst>
              <a:ext uri="{FF2B5EF4-FFF2-40B4-BE49-F238E27FC236}">
                <a16:creationId xmlns:a16="http://schemas.microsoft.com/office/drawing/2014/main" id="{80EF2F8F-8785-11EB-66A7-10BA1B995FD9}"/>
              </a:ext>
            </a:extLst>
          </p:cNvPr>
          <p:cNvGraphicFramePr>
            <a:graphicFrameLocks noGrp="1"/>
          </p:cNvGraphicFramePr>
          <p:nvPr>
            <p:ph idx="1"/>
            <p:extLst>
              <p:ext uri="{D42A27DB-BD31-4B8C-83A1-F6EECF244321}">
                <p14:modId xmlns:p14="http://schemas.microsoft.com/office/powerpoint/2010/main" val="4120201431"/>
              </p:ext>
            </p:extLst>
          </p:nvPr>
        </p:nvGraphicFramePr>
        <p:xfrm>
          <a:off x="6583679" y="1467612"/>
          <a:ext cx="11332361" cy="75163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Picture 7" descr="A person in a red jacket&#10;&#10;AI-generated content may be incorrect.">
            <a:extLst>
              <a:ext uri="{FF2B5EF4-FFF2-40B4-BE49-F238E27FC236}">
                <a16:creationId xmlns:a16="http://schemas.microsoft.com/office/drawing/2014/main" id="{07D228BE-F359-5158-B60D-BABD0F0C6CEF}"/>
              </a:ext>
            </a:extLst>
          </p:cNvPr>
          <p:cNvPicPr>
            <a:picLocks noChangeAspect="1"/>
          </p:cNvPicPr>
          <p:nvPr/>
        </p:nvPicPr>
        <p:blipFill>
          <a:blip r:embed="rId8"/>
          <a:srcRect b="6513"/>
          <a:stretch>
            <a:fillRect/>
          </a:stretch>
        </p:blipFill>
        <p:spPr>
          <a:xfrm>
            <a:off x="2007248" y="4780489"/>
            <a:ext cx="3572143" cy="6114816"/>
          </a:xfrm>
          <a:prstGeom prst="rect">
            <a:avLst/>
          </a:prstGeom>
        </p:spPr>
      </p:pic>
    </p:spTree>
    <p:extLst>
      <p:ext uri="{BB962C8B-B14F-4D97-AF65-F5344CB8AC3E}">
        <p14:creationId xmlns:p14="http://schemas.microsoft.com/office/powerpoint/2010/main" val="38768322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2035C5-3B80-4803-10D9-E8ADEF048C8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68CE4D0-682F-A6EF-4DCC-BE0C3A80C5EB}"/>
              </a:ext>
            </a:extLst>
          </p:cNvPr>
          <p:cNvSpPr>
            <a:spLocks noGrp="1"/>
          </p:cNvSpPr>
          <p:nvPr>
            <p:ph type="title"/>
          </p:nvPr>
        </p:nvSpPr>
        <p:spPr>
          <a:xfrm>
            <a:off x="2006640" y="-1322083"/>
            <a:ext cx="4732020" cy="6103620"/>
          </a:xfrm>
        </p:spPr>
        <p:txBody>
          <a:bodyPr>
            <a:normAutofit/>
          </a:bodyPr>
          <a:lstStyle/>
          <a:p>
            <a:pPr algn="l"/>
            <a:r>
              <a:rPr lang="en-US" sz="6000" dirty="0"/>
              <a:t>Who is Megan Leasher?</a:t>
            </a:r>
          </a:p>
        </p:txBody>
      </p:sp>
      <p:graphicFrame>
        <p:nvGraphicFramePr>
          <p:cNvPr id="5" name="Content Placeholder 2">
            <a:extLst>
              <a:ext uri="{FF2B5EF4-FFF2-40B4-BE49-F238E27FC236}">
                <a16:creationId xmlns:a16="http://schemas.microsoft.com/office/drawing/2014/main" id="{FF89AD7F-F3E0-E9BC-A082-878514DFA809}"/>
              </a:ext>
            </a:extLst>
          </p:cNvPr>
          <p:cNvGraphicFramePr>
            <a:graphicFrameLocks noGrp="1"/>
          </p:cNvGraphicFramePr>
          <p:nvPr>
            <p:ph idx="1"/>
            <p:extLst>
              <p:ext uri="{D42A27DB-BD31-4B8C-83A1-F6EECF244321}">
                <p14:modId xmlns:p14="http://schemas.microsoft.com/office/powerpoint/2010/main" val="2907693761"/>
              </p:ext>
            </p:extLst>
          </p:nvPr>
        </p:nvGraphicFramePr>
        <p:xfrm>
          <a:off x="7383781" y="1381887"/>
          <a:ext cx="9275445" cy="74192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Picture 7" descr="A person in a red jacket&#10;&#10;AI-generated content may be incorrect.">
            <a:extLst>
              <a:ext uri="{FF2B5EF4-FFF2-40B4-BE49-F238E27FC236}">
                <a16:creationId xmlns:a16="http://schemas.microsoft.com/office/drawing/2014/main" id="{024C5798-D4BB-4ECF-8879-5D4B2A644E87}"/>
              </a:ext>
            </a:extLst>
          </p:cNvPr>
          <p:cNvPicPr>
            <a:picLocks noChangeAspect="1"/>
          </p:cNvPicPr>
          <p:nvPr/>
        </p:nvPicPr>
        <p:blipFill>
          <a:blip r:embed="rId8"/>
          <a:srcRect b="6513"/>
          <a:stretch>
            <a:fillRect/>
          </a:stretch>
        </p:blipFill>
        <p:spPr>
          <a:xfrm>
            <a:off x="2007248" y="4780489"/>
            <a:ext cx="3572143" cy="6114816"/>
          </a:xfrm>
          <a:prstGeom prst="rect">
            <a:avLst/>
          </a:prstGeom>
        </p:spPr>
      </p:pic>
    </p:spTree>
    <p:extLst>
      <p:ext uri="{BB962C8B-B14F-4D97-AF65-F5344CB8AC3E}">
        <p14:creationId xmlns:p14="http://schemas.microsoft.com/office/powerpoint/2010/main" val="8754006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4D33B6-169C-D84B-F5FB-79B0AD575639}"/>
            </a:ext>
          </a:extLst>
        </p:cNvPr>
        <p:cNvGrpSpPr/>
        <p:nvPr/>
      </p:nvGrpSpPr>
      <p:grpSpPr>
        <a:xfrm>
          <a:off x="0" y="0"/>
          <a:ext cx="0" cy="0"/>
          <a:chOff x="0" y="0"/>
          <a:chExt cx="0" cy="0"/>
        </a:xfrm>
      </p:grpSpPr>
      <p:pic>
        <p:nvPicPr>
          <p:cNvPr id="2" name="Picture 1" descr="A cartoon character on a road&#10;&#10;AI-generated content may be incorrect.">
            <a:extLst>
              <a:ext uri="{FF2B5EF4-FFF2-40B4-BE49-F238E27FC236}">
                <a16:creationId xmlns:a16="http://schemas.microsoft.com/office/drawing/2014/main" id="{A16DEA53-4A94-0C4F-9593-619887C68C64}"/>
              </a:ext>
            </a:extLst>
          </p:cNvPr>
          <p:cNvPicPr>
            <a:picLocks noChangeAspect="1"/>
          </p:cNvPicPr>
          <p:nvPr/>
        </p:nvPicPr>
        <p:blipFill>
          <a:blip r:embed="rId3"/>
          <a:stretch>
            <a:fillRect/>
          </a:stretch>
        </p:blipFill>
        <p:spPr>
          <a:xfrm>
            <a:off x="-260176" y="-5205922"/>
            <a:ext cx="18808351" cy="18808351"/>
          </a:xfrm>
          <a:prstGeom prst="rect">
            <a:avLst/>
          </a:prstGeom>
        </p:spPr>
      </p:pic>
    </p:spTree>
    <p:extLst>
      <p:ext uri="{BB962C8B-B14F-4D97-AF65-F5344CB8AC3E}">
        <p14:creationId xmlns:p14="http://schemas.microsoft.com/office/powerpoint/2010/main" val="5493742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77">
          <a:extLst>
            <a:ext uri="{FF2B5EF4-FFF2-40B4-BE49-F238E27FC236}">
              <a16:creationId xmlns:a16="http://schemas.microsoft.com/office/drawing/2014/main" id="{3CB73EAC-2BCE-FEB1-715C-0C94A56EBAB2}"/>
            </a:ext>
          </a:extLst>
        </p:cNvPr>
        <p:cNvGrpSpPr/>
        <p:nvPr/>
      </p:nvGrpSpPr>
      <p:grpSpPr>
        <a:xfrm>
          <a:off x="0" y="0"/>
          <a:ext cx="0" cy="0"/>
          <a:chOff x="0" y="0"/>
          <a:chExt cx="0" cy="0"/>
        </a:xfrm>
      </p:grpSpPr>
      <p:pic>
        <p:nvPicPr>
          <p:cNvPr id="278" name="Google Shape;278;p17">
            <a:extLst>
              <a:ext uri="{FF2B5EF4-FFF2-40B4-BE49-F238E27FC236}">
                <a16:creationId xmlns:a16="http://schemas.microsoft.com/office/drawing/2014/main" id="{8562E42F-0E24-33E6-C870-4DFDC71D0E22}"/>
              </a:ext>
            </a:extLst>
          </p:cNvPr>
          <p:cNvPicPr preferRelativeResize="0"/>
          <p:nvPr/>
        </p:nvPicPr>
        <p:blipFill>
          <a:blip r:embed="rId3"/>
          <a:srcRect l="15703" r="14996"/>
          <a:stretch>
            <a:fillRect/>
          </a:stretch>
        </p:blipFill>
        <p:spPr>
          <a:xfrm>
            <a:off x="8620710" y="1118338"/>
            <a:ext cx="10050117" cy="8175812"/>
          </a:xfrm>
          <a:prstGeom prst="rect">
            <a:avLst/>
          </a:prstGeom>
          <a:noFill/>
          <a:ln>
            <a:solidFill>
              <a:schemeClr val="accent2"/>
            </a:solidFill>
          </a:ln>
        </p:spPr>
      </p:pic>
      <p:sp>
        <p:nvSpPr>
          <p:cNvPr id="281" name="Google Shape;281;p17">
            <a:extLst>
              <a:ext uri="{FF2B5EF4-FFF2-40B4-BE49-F238E27FC236}">
                <a16:creationId xmlns:a16="http://schemas.microsoft.com/office/drawing/2014/main" id="{535C9BA6-28F0-8443-588B-ECE312D48E37}"/>
              </a:ext>
            </a:extLst>
          </p:cNvPr>
          <p:cNvSpPr/>
          <p:nvPr/>
        </p:nvSpPr>
        <p:spPr>
          <a:xfrm>
            <a:off x="-10343699" y="6111533"/>
            <a:ext cx="15274970" cy="1527497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19050" cap="sq" cmpd="sng">
            <a:solidFill>
              <a:schemeClr val="accent2"/>
            </a:solidFill>
            <a:prstDash val="solid"/>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ITC Avant Garde Gothic Book" pitchFamily="50" charset="0"/>
            </a:endParaRPr>
          </a:p>
        </p:txBody>
      </p:sp>
      <p:sp>
        <p:nvSpPr>
          <p:cNvPr id="283" name="Google Shape;283;p17">
            <a:extLst>
              <a:ext uri="{FF2B5EF4-FFF2-40B4-BE49-F238E27FC236}">
                <a16:creationId xmlns:a16="http://schemas.microsoft.com/office/drawing/2014/main" id="{1C0268B8-4000-5EAF-2783-C71318BE4E07}"/>
              </a:ext>
            </a:extLst>
          </p:cNvPr>
          <p:cNvSpPr txBox="1"/>
          <p:nvPr/>
        </p:nvSpPr>
        <p:spPr>
          <a:xfrm>
            <a:off x="0" y="1656825"/>
            <a:ext cx="8990470" cy="590931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8000" b="0" i="0" u="none" strike="noStrike" cap="none" dirty="0">
                <a:solidFill>
                  <a:schemeClr val="accent3"/>
                </a:solidFill>
                <a:latin typeface="ITC Avant Garde Gothic Book" pitchFamily="50" charset="0"/>
                <a:ea typeface="Libre Franklin"/>
                <a:cs typeface="Libre Franklin"/>
                <a:sym typeface="Libre Franklin"/>
              </a:rPr>
              <a:t>Uncovering Strengths, Passions, and Experience</a:t>
            </a:r>
            <a:endParaRPr dirty="0">
              <a:solidFill>
                <a:schemeClr val="accent3"/>
              </a:solidFill>
              <a:latin typeface="ITC Avant Garde Gothic Book" pitchFamily="50" charset="0"/>
            </a:endParaRPr>
          </a:p>
        </p:txBody>
      </p:sp>
      <p:pic>
        <p:nvPicPr>
          <p:cNvPr id="2" name="Picture 1" descr="A blue star with pointed points&#10;&#10;AI-generated content may be incorrect.">
            <a:extLst>
              <a:ext uri="{FF2B5EF4-FFF2-40B4-BE49-F238E27FC236}">
                <a16:creationId xmlns:a16="http://schemas.microsoft.com/office/drawing/2014/main" id="{3F83EBA9-3690-FB08-C1BB-AE01D54DB94A}"/>
              </a:ext>
            </a:extLst>
          </p:cNvPr>
          <p:cNvPicPr>
            <a:picLocks noChangeAspect="1"/>
          </p:cNvPicPr>
          <p:nvPr/>
        </p:nvPicPr>
        <p:blipFill>
          <a:blip r:embed="rId4"/>
          <a:stretch>
            <a:fillRect/>
          </a:stretch>
        </p:blipFill>
        <p:spPr>
          <a:xfrm>
            <a:off x="-1629201" y="7079528"/>
            <a:ext cx="4469963" cy="4186799"/>
          </a:xfrm>
          <a:prstGeom prst="rect">
            <a:avLst/>
          </a:prstGeom>
        </p:spPr>
      </p:pic>
      <p:pic>
        <p:nvPicPr>
          <p:cNvPr id="3" name="Picture 2" descr="A blue star with pointed points&#10;&#10;AI-generated content may be incorrect.">
            <a:extLst>
              <a:ext uri="{FF2B5EF4-FFF2-40B4-BE49-F238E27FC236}">
                <a16:creationId xmlns:a16="http://schemas.microsoft.com/office/drawing/2014/main" id="{F0D74036-EA5F-EBFC-AD5F-808B8987AB64}"/>
              </a:ext>
            </a:extLst>
          </p:cNvPr>
          <p:cNvPicPr>
            <a:picLocks noChangeAspect="1"/>
          </p:cNvPicPr>
          <p:nvPr/>
        </p:nvPicPr>
        <p:blipFill>
          <a:blip r:embed="rId4"/>
          <a:stretch>
            <a:fillRect/>
          </a:stretch>
        </p:blipFill>
        <p:spPr>
          <a:xfrm>
            <a:off x="17094025" y="-1118339"/>
            <a:ext cx="2387949" cy="2236677"/>
          </a:xfrm>
          <a:prstGeom prst="rect">
            <a:avLst/>
          </a:prstGeom>
        </p:spPr>
      </p:pic>
    </p:spTree>
    <p:extLst>
      <p:ext uri="{BB962C8B-B14F-4D97-AF65-F5344CB8AC3E}">
        <p14:creationId xmlns:p14="http://schemas.microsoft.com/office/powerpoint/2010/main" val="473296941"/>
      </p:ext>
    </p:extLst>
  </p:cSld>
  <p:clrMapOvr>
    <a:masterClrMapping/>
  </p:clrMapOvr>
</p:sld>
</file>

<file path=ppt/theme/_rels/theme3.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Public Relations Portfolio Slides">
  <a:themeElements>
    <a:clrScheme name="Disruptive Journeys">
      <a:dk1>
        <a:srgbClr val="454F5B"/>
      </a:dk1>
      <a:lt1>
        <a:srgbClr val="FEFADF"/>
      </a:lt1>
      <a:dk2>
        <a:srgbClr val="000000"/>
      </a:dk2>
      <a:lt2>
        <a:srgbClr val="FFFFFF"/>
      </a:lt2>
      <a:accent1>
        <a:srgbClr val="4ECDC4"/>
      </a:accent1>
      <a:accent2>
        <a:srgbClr val="4A509E"/>
      </a:accent2>
      <a:accent3>
        <a:srgbClr val="FFCC33"/>
      </a:accent3>
      <a:accent4>
        <a:srgbClr val="454F5B"/>
      </a:accent4>
      <a:accent5>
        <a:srgbClr val="FEFADF"/>
      </a:accent5>
      <a:accent6>
        <a:srgbClr val="454F5B"/>
      </a:accent6>
      <a:hlink>
        <a:srgbClr val="4A509E"/>
      </a:hlink>
      <a:folHlink>
        <a:srgbClr val="4A509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GestaltVTI">
  <a:themeElements>
    <a:clrScheme name="Gestalt">
      <a:dk1>
        <a:srgbClr val="000000"/>
      </a:dk1>
      <a:lt1>
        <a:sysClr val="window" lastClr="FFFFFF"/>
      </a:lt1>
      <a:dk2>
        <a:srgbClr val="262626"/>
      </a:dk2>
      <a:lt2>
        <a:srgbClr val="F7F7F7"/>
      </a:lt2>
      <a:accent1>
        <a:srgbClr val="EBA000"/>
      </a:accent1>
      <a:accent2>
        <a:srgbClr val="00BAC8"/>
      </a:accent2>
      <a:accent3>
        <a:srgbClr val="E64823"/>
      </a:accent3>
      <a:accent4>
        <a:srgbClr val="4D5AFF"/>
      </a:accent4>
      <a:accent5>
        <a:srgbClr val="FE5D21"/>
      </a:accent5>
      <a:accent6>
        <a:srgbClr val="00C777"/>
      </a:accent6>
      <a:hlink>
        <a:srgbClr val="2998E3"/>
      </a:hlink>
      <a:folHlink>
        <a:srgbClr val="939393"/>
      </a:folHlink>
    </a:clrScheme>
    <a:fontScheme name="Gestalt">
      <a:majorFont>
        <a:latin typeface="Bierstadt"/>
        <a:ea typeface=""/>
        <a:cs typeface=""/>
      </a:majorFont>
      <a:minorFont>
        <a:latin typeface="Bierstad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GestaltVTI" id="{4F87C71D-53D1-4B71-BF97-FD0EA4B25665}" vid="{A110AFC4-8D8A-4C02-8885-7BA370B379B5}"/>
    </a:ext>
  </a:extLst>
</a:theme>
</file>

<file path=ppt/theme/theme3.xml><?xml version="1.0" encoding="utf-8"?>
<a:theme xmlns:a="http://schemas.openxmlformats.org/drawingml/2006/main" name="Wood Type">
  <a:themeElements>
    <a:clrScheme name="Wood Type">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Wood Type">
      <a:maj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C6AE0645-98FF-411B-B0E9-59ABD78A0CCE}"/>
    </a:ext>
  </a:ext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21490</TotalTime>
  <Words>2622</Words>
  <Application>Microsoft Office PowerPoint</Application>
  <PresentationFormat>Custom</PresentationFormat>
  <Paragraphs>269</Paragraphs>
  <Slides>54</Slides>
  <Notes>20</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54</vt:i4>
      </vt:variant>
    </vt:vector>
  </HeadingPairs>
  <TitlesOfParts>
    <vt:vector size="68" baseType="lpstr">
      <vt:lpstr>ITC Avant Garde Gothic Book</vt:lpstr>
      <vt:lpstr>Bierstadt</vt:lpstr>
      <vt:lpstr>Rockwell Extra Bold</vt:lpstr>
      <vt:lpstr>Courier New</vt:lpstr>
      <vt:lpstr>Wingdings</vt:lpstr>
      <vt:lpstr>Times New Roman</vt:lpstr>
      <vt:lpstr>Libre Franklin</vt:lpstr>
      <vt:lpstr>Trebuchet MS</vt:lpstr>
      <vt:lpstr>Calibri</vt:lpstr>
      <vt:lpstr>Arial</vt:lpstr>
      <vt:lpstr>Georgia</vt:lpstr>
      <vt:lpstr>Public Relations Portfolio Slides</vt:lpstr>
      <vt:lpstr>GestaltVTI</vt:lpstr>
      <vt:lpstr>Wood Type</vt:lpstr>
      <vt:lpstr>Mirror &amp;  Momentum:  Your Career  Insights take  Action </vt:lpstr>
      <vt:lpstr>PowerPoint Presentation</vt:lpstr>
      <vt:lpstr>PowerPoint Presentation</vt:lpstr>
      <vt:lpstr>PowerPoint Presentation</vt:lpstr>
      <vt:lpstr>PowerPoint Presentation</vt:lpstr>
      <vt:lpstr>Who is Megan Leasher?</vt:lpstr>
      <vt:lpstr>Who is Megan Leasher?</vt:lpstr>
      <vt:lpstr>PowerPoint Presentation</vt:lpstr>
      <vt:lpstr>PowerPoint Presentation</vt:lpstr>
      <vt:lpstr>Disruption Map</vt:lpstr>
      <vt:lpstr>PowerPoint Presentation</vt:lpstr>
      <vt:lpstr>PowerPoint Presentation</vt:lpstr>
      <vt:lpstr>PowerPoint Presentation</vt:lpstr>
      <vt:lpstr>PowerPoint Presentation</vt:lpstr>
      <vt:lpstr>PowerPoint Presentation</vt:lpstr>
      <vt:lpstr>PowerPoint Presentation</vt:lpstr>
      <vt:lpstr>Who is Jason Zygadlo?</vt:lpstr>
      <vt:lpstr>Who is Jason Zygadlo?</vt:lpstr>
      <vt:lpstr>It’s time to build…</vt:lpstr>
      <vt:lpstr>The Memorable Approach To My Job Pursuit That Changed Everything</vt:lpstr>
      <vt:lpstr>Building Confidence and Credibility </vt:lpstr>
      <vt:lpstr>How Do You Build Confidence and Credibility?</vt:lpstr>
      <vt:lpstr>Most Importantly: You need to find a way to break out from the sea of sameness…Creativity</vt:lpstr>
      <vt:lpstr>Know Yourself</vt:lpstr>
      <vt:lpstr>PowerPoint Presentation</vt:lpstr>
      <vt:lpstr>PowerPoint Presentation</vt:lpstr>
      <vt:lpstr>Let’s Discuss</vt:lpstr>
      <vt:lpstr>Know the Interviewer(s)</vt:lpstr>
      <vt:lpstr>Art and Psychology of Questions</vt:lpstr>
      <vt:lpstr>Questions You May Be Asked</vt:lpstr>
      <vt:lpstr>Types of Questions to Ask</vt:lpstr>
      <vt:lpstr>Types of Questions to Ask</vt:lpstr>
      <vt:lpstr>How to Close an Interview</vt:lpstr>
      <vt:lpstr>Let’s Discuss</vt:lpstr>
      <vt:lpstr>Breaking out of the sea of sameness – one way is to have a brand (resume, interview, social media, etc.)!</vt:lpstr>
      <vt:lpstr>PowerPoint Presentation</vt:lpstr>
      <vt:lpstr>How to Create a Brand in the Job Market</vt:lpstr>
      <vt:lpstr>Sell Your Brand in Your Interview</vt:lpstr>
      <vt:lpstr>Breaking out of the sea of sameness – one way is to create a Portfolio/ Legacy List!</vt:lpstr>
      <vt:lpstr>Create a Portfolio: Brag Book</vt:lpstr>
      <vt:lpstr>Create a Portfolio: Brag Book</vt:lpstr>
      <vt:lpstr>PowerPoint Presentation</vt:lpstr>
      <vt:lpstr>PowerPoint Presentation</vt:lpstr>
      <vt:lpstr>PowerPoint Presentation</vt:lpstr>
      <vt:lpstr>PowerPoint Presentation</vt:lpstr>
      <vt:lpstr>PowerPoint Presentation</vt:lpstr>
      <vt:lpstr>Breaking out of the sea of sameness – another way is personalized videos</vt:lpstr>
      <vt:lpstr>Personalized Videos</vt:lpstr>
      <vt:lpstr>Personalized Videos</vt:lpstr>
      <vt:lpstr>Personalized Videos</vt:lpstr>
      <vt:lpstr>How are we using LinkedIn??</vt:lpstr>
      <vt:lpstr>In Closing</vt:lpstr>
      <vt:lpstr>People Do Business With People They…</vt:lpstr>
      <vt:lpstr>Contact Information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Megan Leasher</dc:creator>
  <cp:lastModifiedBy>Megan Leasher</cp:lastModifiedBy>
  <cp:revision>26</cp:revision>
  <cp:lastPrinted>2025-08-25T13:25:45Z</cp:lastPrinted>
  <dcterms:modified xsi:type="dcterms:W3CDTF">2025-08-27T10:04:40Z</dcterms:modified>
</cp:coreProperties>
</file>