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1" r:id="rId2"/>
    <p:sldId id="2563" r:id="rId3"/>
    <p:sldId id="2586" r:id="rId4"/>
    <p:sldId id="2584" r:id="rId5"/>
    <p:sldId id="2564" r:id="rId6"/>
    <p:sldId id="2567" r:id="rId7"/>
    <p:sldId id="2565" r:id="rId8"/>
    <p:sldId id="2587" r:id="rId9"/>
    <p:sldId id="2588" r:id="rId10"/>
    <p:sldId id="2589" r:id="rId11"/>
    <p:sldId id="2590" r:id="rId12"/>
    <p:sldId id="2566" r:id="rId13"/>
    <p:sldId id="2575" r:id="rId14"/>
    <p:sldId id="2572" r:id="rId15"/>
    <p:sldId id="2576" r:id="rId16"/>
    <p:sldId id="2579" r:id="rId17"/>
    <p:sldId id="2580" r:id="rId18"/>
    <p:sldId id="2583" r:id="rId19"/>
    <p:sldId id="259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lbeing as Your Secret Weapon: Thriving While Job Hunting" id="{0096533E-8CE2-4A1D-A155-9C8AC335B6A0}">
          <p14:sldIdLst>
            <p14:sldId id="2561"/>
            <p14:sldId id="2563"/>
            <p14:sldId id="2586"/>
            <p14:sldId id="2584"/>
            <p14:sldId id="2564"/>
            <p14:sldId id="2567"/>
            <p14:sldId id="2565"/>
            <p14:sldId id="2587"/>
            <p14:sldId id="2588"/>
            <p14:sldId id="2589"/>
            <p14:sldId id="2590"/>
            <p14:sldId id="2566"/>
            <p14:sldId id="2575"/>
            <p14:sldId id="2572"/>
            <p14:sldId id="2576"/>
            <p14:sldId id="2579"/>
            <p14:sldId id="2580"/>
            <p14:sldId id="2583"/>
            <p14:sldId id="259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EE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AD8B79-69B6-4806-B5FC-A4C2E5943601}" v="366" dt="2025-08-06T00:54:03.6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1" autoAdjust="0"/>
    <p:restoredTop sz="94660"/>
  </p:normalViewPr>
  <p:slideViewPr>
    <p:cSldViewPr snapToGrid="0">
      <p:cViewPr varScale="1">
        <p:scale>
          <a:sx n="57" d="100"/>
          <a:sy n="57" d="100"/>
        </p:scale>
        <p:origin x="69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ca Morris" userId="39e7aa80ba3911ea" providerId="LiveId" clId="{F3AD8B79-69B6-4806-B5FC-A4C2E5943601}"/>
    <pc:docChg chg="custSel addSld modSld sldOrd delSection modSection">
      <pc:chgData name="Jessica Morris" userId="39e7aa80ba3911ea" providerId="LiveId" clId="{F3AD8B79-69B6-4806-B5FC-A4C2E5943601}" dt="2025-08-06T00:54:16.319" v="886" actId="1076"/>
      <pc:docMkLst>
        <pc:docMk/>
      </pc:docMkLst>
      <pc:sldChg chg="addSp delSp modSp mod modAnim">
        <pc:chgData name="Jessica Morris" userId="39e7aa80ba3911ea" providerId="LiveId" clId="{F3AD8B79-69B6-4806-B5FC-A4C2E5943601}" dt="2025-08-05T14:47:15.620" v="478"/>
        <pc:sldMkLst>
          <pc:docMk/>
          <pc:sldMk cId="2788868845" sldId="2561"/>
        </pc:sldMkLst>
        <pc:picChg chg="add del mod">
          <ac:chgData name="Jessica Morris" userId="39e7aa80ba3911ea" providerId="LiveId" clId="{F3AD8B79-69B6-4806-B5FC-A4C2E5943601}" dt="2025-08-05T12:15:51.251" v="1" actId="478"/>
          <ac:picMkLst>
            <pc:docMk/>
            <pc:sldMk cId="2788868845" sldId="2561"/>
            <ac:picMk id="6" creationId="{12F124DE-EE15-F400-2D6B-EC950AA963A6}"/>
          </ac:picMkLst>
        </pc:picChg>
      </pc:sldChg>
      <pc:sldChg chg="delSp modSp mod delAnim modAnim">
        <pc:chgData name="Jessica Morris" userId="39e7aa80ba3911ea" providerId="LiveId" clId="{F3AD8B79-69B6-4806-B5FC-A4C2E5943601}" dt="2025-08-06T00:29:38.571" v="810" actId="478"/>
        <pc:sldMkLst>
          <pc:docMk/>
          <pc:sldMk cId="4202837603" sldId="2563"/>
        </pc:sldMkLst>
        <pc:spChg chg="del mod">
          <ac:chgData name="Jessica Morris" userId="39e7aa80ba3911ea" providerId="LiveId" clId="{F3AD8B79-69B6-4806-B5FC-A4C2E5943601}" dt="2025-08-06T00:29:38.571" v="810" actId="478"/>
          <ac:spMkLst>
            <pc:docMk/>
            <pc:sldMk cId="4202837603" sldId="2563"/>
            <ac:spMk id="6" creationId="{6B2BDC0A-AE3C-1225-BFD0-1733FBEBCC7C}"/>
          </ac:spMkLst>
        </pc:spChg>
      </pc:sldChg>
      <pc:sldChg chg="modAnim">
        <pc:chgData name="Jessica Morris" userId="39e7aa80ba3911ea" providerId="LiveId" clId="{F3AD8B79-69B6-4806-B5FC-A4C2E5943601}" dt="2025-08-05T14:03:19.693" v="137"/>
        <pc:sldMkLst>
          <pc:docMk/>
          <pc:sldMk cId="1381332362" sldId="2564"/>
        </pc:sldMkLst>
      </pc:sldChg>
      <pc:sldChg chg="addSp modSp mod">
        <pc:chgData name="Jessica Morris" userId="39e7aa80ba3911ea" providerId="LiveId" clId="{F3AD8B79-69B6-4806-B5FC-A4C2E5943601}" dt="2025-08-05T23:26:40.090" v="634" actId="1076"/>
        <pc:sldMkLst>
          <pc:docMk/>
          <pc:sldMk cId="940183119" sldId="2566"/>
        </pc:sldMkLst>
        <pc:spChg chg="mod">
          <ac:chgData name="Jessica Morris" userId="39e7aa80ba3911ea" providerId="LiveId" clId="{F3AD8B79-69B6-4806-B5FC-A4C2E5943601}" dt="2025-08-05T14:00:29.340" v="123" actId="14100"/>
          <ac:spMkLst>
            <pc:docMk/>
            <pc:sldMk cId="940183119" sldId="2566"/>
            <ac:spMk id="8" creationId="{181DFF9B-D9F0-B708-8C7C-40B70459046C}"/>
          </ac:spMkLst>
        </pc:spChg>
        <pc:spChg chg="mod">
          <ac:chgData name="Jessica Morris" userId="39e7aa80ba3911ea" providerId="LiveId" clId="{F3AD8B79-69B6-4806-B5FC-A4C2E5943601}" dt="2025-08-05T23:26:29.167" v="633" actId="20577"/>
          <ac:spMkLst>
            <pc:docMk/>
            <pc:sldMk cId="940183119" sldId="2566"/>
            <ac:spMk id="11" creationId="{9FE274B7-D685-44B5-194C-71F0C72F9B39}"/>
          </ac:spMkLst>
        </pc:spChg>
        <pc:picChg chg="add mod ord">
          <ac:chgData name="Jessica Morris" userId="39e7aa80ba3911ea" providerId="LiveId" clId="{F3AD8B79-69B6-4806-B5FC-A4C2E5943601}" dt="2025-08-05T23:26:40.090" v="634" actId="1076"/>
          <ac:picMkLst>
            <pc:docMk/>
            <pc:sldMk cId="940183119" sldId="2566"/>
            <ac:picMk id="15" creationId="{7B3762BE-C286-EBC5-6CAA-184E73834588}"/>
          </ac:picMkLst>
        </pc:picChg>
      </pc:sldChg>
      <pc:sldChg chg="addSp delSp modSp mod modClrScheme delDesignElem chgLayout">
        <pc:chgData name="Jessica Morris" userId="39e7aa80ba3911ea" providerId="LiveId" clId="{F3AD8B79-69B6-4806-B5FC-A4C2E5943601}" dt="2025-08-05T23:59:53.445" v="726" actId="700"/>
        <pc:sldMkLst>
          <pc:docMk/>
          <pc:sldMk cId="1114328174" sldId="2567"/>
        </pc:sldMkLst>
        <pc:spChg chg="mod ord">
          <ac:chgData name="Jessica Morris" userId="39e7aa80ba3911ea" providerId="LiveId" clId="{F3AD8B79-69B6-4806-B5FC-A4C2E5943601}" dt="2025-08-05T23:59:53.445" v="726" actId="700"/>
          <ac:spMkLst>
            <pc:docMk/>
            <pc:sldMk cId="1114328174" sldId="2567"/>
            <ac:spMk id="2" creationId="{577B6230-6A4C-3660-4EA7-968D61CCE3AD}"/>
          </ac:spMkLst>
        </pc:spChg>
        <pc:spChg chg="del">
          <ac:chgData name="Jessica Morris" userId="39e7aa80ba3911ea" providerId="LiveId" clId="{F3AD8B79-69B6-4806-B5FC-A4C2E5943601}" dt="2025-08-05T23:59:53.445" v="726" actId="700"/>
          <ac:spMkLst>
            <pc:docMk/>
            <pc:sldMk cId="1114328174" sldId="2567"/>
            <ac:spMk id="7" creationId="{46B9231A-B34B-4A29-A6AC-532E1EE81575}"/>
          </ac:spMkLst>
        </pc:spChg>
        <pc:spChg chg="del">
          <ac:chgData name="Jessica Morris" userId="39e7aa80ba3911ea" providerId="LiveId" clId="{F3AD8B79-69B6-4806-B5FC-A4C2E5943601}" dt="2025-08-05T23:59:53.445" v="726" actId="700"/>
          <ac:spMkLst>
            <pc:docMk/>
            <pc:sldMk cId="1114328174" sldId="2567"/>
            <ac:spMk id="9" creationId="{19F9BF86-FE94-4517-B97D-026C7515E589}"/>
          </ac:spMkLst>
        </pc:spChg>
        <pc:picChg chg="add mod">
          <ac:chgData name="Jessica Morris" userId="39e7aa80ba3911ea" providerId="LiveId" clId="{F3AD8B79-69B6-4806-B5FC-A4C2E5943601}" dt="2025-08-05T23:59:46.269" v="725" actId="14100"/>
          <ac:picMkLst>
            <pc:docMk/>
            <pc:sldMk cId="1114328174" sldId="2567"/>
            <ac:picMk id="4" creationId="{B6ACA498-E6F1-55EC-E7A2-E5005CE0D166}"/>
          </ac:picMkLst>
        </pc:picChg>
        <pc:cxnChg chg="del">
          <ac:chgData name="Jessica Morris" userId="39e7aa80ba3911ea" providerId="LiveId" clId="{F3AD8B79-69B6-4806-B5FC-A4C2E5943601}" dt="2025-08-05T23:59:53.445" v="726" actId="700"/>
          <ac:cxnSpMkLst>
            <pc:docMk/>
            <pc:sldMk cId="1114328174" sldId="2567"/>
            <ac:cxnSpMk id="11" creationId="{53C0BBAA-A5EC-5D5D-32E6-9F7EA6048489}"/>
          </ac:cxnSpMkLst>
        </pc:cxnChg>
      </pc:sldChg>
      <pc:sldChg chg="addSp delSp modSp mod modClrScheme modAnim delDesignElem chgLayout">
        <pc:chgData name="Jessica Morris" userId="39e7aa80ba3911ea" providerId="LiveId" clId="{F3AD8B79-69B6-4806-B5FC-A4C2E5943601}" dt="2025-08-05T23:09:45.464" v="538"/>
        <pc:sldMkLst>
          <pc:docMk/>
          <pc:sldMk cId="84337351" sldId="2572"/>
        </pc:sldMkLst>
        <pc:spChg chg="mod ord">
          <ac:chgData name="Jessica Morris" userId="39e7aa80ba3911ea" providerId="LiveId" clId="{F3AD8B79-69B6-4806-B5FC-A4C2E5943601}" dt="2025-08-05T13:48:31.023" v="50" actId="1076"/>
          <ac:spMkLst>
            <pc:docMk/>
            <pc:sldMk cId="84337351" sldId="2572"/>
            <ac:spMk id="2" creationId="{5440ADEE-9DF7-4100-DB44-A7E4870D06B8}"/>
          </ac:spMkLst>
        </pc:spChg>
        <pc:spChg chg="mod ord">
          <ac:chgData name="Jessica Morris" userId="39e7aa80ba3911ea" providerId="LiveId" clId="{F3AD8B79-69B6-4806-B5FC-A4C2E5943601}" dt="2025-08-05T14:27:55.998" v="140" actId="14100"/>
          <ac:spMkLst>
            <pc:docMk/>
            <pc:sldMk cId="84337351" sldId="2572"/>
            <ac:spMk id="4" creationId="{C6ECB2BD-DB69-4C01-965E-641D99A40F1C}"/>
          </ac:spMkLst>
        </pc:spChg>
        <pc:spChg chg="del">
          <ac:chgData name="Jessica Morris" userId="39e7aa80ba3911ea" providerId="LiveId" clId="{F3AD8B79-69B6-4806-B5FC-A4C2E5943601}" dt="2025-08-05T13:45:55.403" v="13" actId="700"/>
          <ac:spMkLst>
            <pc:docMk/>
            <pc:sldMk cId="84337351" sldId="2572"/>
            <ac:spMk id="12" creationId="{744CAA32-F237-419C-A2DD-43C28D920D3C}"/>
          </ac:spMkLst>
        </pc:spChg>
        <pc:picChg chg="del mod ord">
          <ac:chgData name="Jessica Morris" userId="39e7aa80ba3911ea" providerId="LiveId" clId="{F3AD8B79-69B6-4806-B5FC-A4C2E5943601}" dt="2025-08-05T13:46:37.510" v="16" actId="478"/>
          <ac:picMkLst>
            <pc:docMk/>
            <pc:sldMk cId="84337351" sldId="2572"/>
            <ac:picMk id="5" creationId="{4A9F8F73-EC0C-4880-8144-B37010276BDC}"/>
          </ac:picMkLst>
        </pc:picChg>
        <pc:picChg chg="add mod ord">
          <ac:chgData name="Jessica Morris" userId="39e7aa80ba3911ea" providerId="LiveId" clId="{F3AD8B79-69B6-4806-B5FC-A4C2E5943601}" dt="2025-08-05T13:48:03.451" v="46" actId="29295"/>
          <ac:picMkLst>
            <pc:docMk/>
            <pc:sldMk cId="84337351" sldId="2572"/>
            <ac:picMk id="6" creationId="{83285662-9A78-C3AB-794A-7E52A83FD66F}"/>
          </ac:picMkLst>
        </pc:picChg>
        <pc:cxnChg chg="del">
          <ac:chgData name="Jessica Morris" userId="39e7aa80ba3911ea" providerId="LiveId" clId="{F3AD8B79-69B6-4806-B5FC-A4C2E5943601}" dt="2025-08-05T13:45:55.403" v="13" actId="700"/>
          <ac:cxnSpMkLst>
            <pc:docMk/>
            <pc:sldMk cId="84337351" sldId="2572"/>
            <ac:cxnSpMk id="10" creationId="{118E06E4-607B-144B-382B-AD3D06B1EE8C}"/>
          </ac:cxnSpMkLst>
        </pc:cxnChg>
        <pc:cxnChg chg="del">
          <ac:chgData name="Jessica Morris" userId="39e7aa80ba3911ea" providerId="LiveId" clId="{F3AD8B79-69B6-4806-B5FC-A4C2E5943601}" dt="2025-08-05T13:45:55.403" v="13" actId="700"/>
          <ac:cxnSpMkLst>
            <pc:docMk/>
            <pc:sldMk cId="84337351" sldId="2572"/>
            <ac:cxnSpMk id="14" creationId="{08052531-D50B-3899-B150-D05525F4F2BC}"/>
          </ac:cxnSpMkLst>
        </pc:cxnChg>
      </pc:sldChg>
      <pc:sldChg chg="addSp delSp modSp mod modClrScheme delDesignElem chgLayout">
        <pc:chgData name="Jessica Morris" userId="39e7aa80ba3911ea" providerId="LiveId" clId="{F3AD8B79-69B6-4806-B5FC-A4C2E5943601}" dt="2025-08-05T23:44:03.561" v="720" actId="14100"/>
        <pc:sldMkLst>
          <pc:docMk/>
          <pc:sldMk cId="3809965432" sldId="2575"/>
        </pc:sldMkLst>
        <pc:spChg chg="mod ord">
          <ac:chgData name="Jessica Morris" userId="39e7aa80ba3911ea" providerId="LiveId" clId="{F3AD8B79-69B6-4806-B5FC-A4C2E5943601}" dt="2025-08-05T23:43:51.484" v="718" actId="14100"/>
          <ac:spMkLst>
            <pc:docMk/>
            <pc:sldMk cId="3809965432" sldId="2575"/>
            <ac:spMk id="2" creationId="{5C1AA5B6-3152-C855-7A5E-3C17C284E155}"/>
          </ac:spMkLst>
        </pc:spChg>
        <pc:spChg chg="del">
          <ac:chgData name="Jessica Morris" userId="39e7aa80ba3911ea" providerId="LiveId" clId="{F3AD8B79-69B6-4806-B5FC-A4C2E5943601}" dt="2025-08-05T23:43:38.239" v="716" actId="700"/>
          <ac:spMkLst>
            <pc:docMk/>
            <pc:sldMk cId="3809965432" sldId="2575"/>
            <ac:spMk id="7" creationId="{46B9231A-B34B-4A29-A6AC-532E1EE81575}"/>
          </ac:spMkLst>
        </pc:spChg>
        <pc:spChg chg="del">
          <ac:chgData name="Jessica Morris" userId="39e7aa80ba3911ea" providerId="LiveId" clId="{F3AD8B79-69B6-4806-B5FC-A4C2E5943601}" dt="2025-08-05T23:43:38.239" v="716" actId="700"/>
          <ac:spMkLst>
            <pc:docMk/>
            <pc:sldMk cId="3809965432" sldId="2575"/>
            <ac:spMk id="9" creationId="{19F9BF86-FE94-4517-B97D-026C7515E589}"/>
          </ac:spMkLst>
        </pc:spChg>
        <pc:picChg chg="add mod">
          <ac:chgData name="Jessica Morris" userId="39e7aa80ba3911ea" providerId="LiveId" clId="{F3AD8B79-69B6-4806-B5FC-A4C2E5943601}" dt="2025-08-05T23:44:03.561" v="720" actId="14100"/>
          <ac:picMkLst>
            <pc:docMk/>
            <pc:sldMk cId="3809965432" sldId="2575"/>
            <ac:picMk id="4" creationId="{7B0BC130-EB2C-3898-A064-ADE9A7685E41}"/>
          </ac:picMkLst>
        </pc:picChg>
        <pc:cxnChg chg="del">
          <ac:chgData name="Jessica Morris" userId="39e7aa80ba3911ea" providerId="LiveId" clId="{F3AD8B79-69B6-4806-B5FC-A4C2E5943601}" dt="2025-08-05T23:43:38.239" v="716" actId="700"/>
          <ac:cxnSpMkLst>
            <pc:docMk/>
            <pc:sldMk cId="3809965432" sldId="2575"/>
            <ac:cxnSpMk id="11" creationId="{53C0BBAA-A5EC-5D5D-32E6-9F7EA6048489}"/>
          </ac:cxnSpMkLst>
        </pc:cxnChg>
      </pc:sldChg>
      <pc:sldChg chg="addSp delSp modSp mod modClrScheme modAnim delDesignElem chgLayout">
        <pc:chgData name="Jessica Morris" userId="39e7aa80ba3911ea" providerId="LiveId" clId="{F3AD8B79-69B6-4806-B5FC-A4C2E5943601}" dt="2025-08-05T23:41:23.056" v="711" actId="14100"/>
        <pc:sldMkLst>
          <pc:docMk/>
          <pc:sldMk cId="1678462356" sldId="2576"/>
        </pc:sldMkLst>
        <pc:spChg chg="del mod">
          <ac:chgData name="Jessica Morris" userId="39e7aa80ba3911ea" providerId="LiveId" clId="{F3AD8B79-69B6-4806-B5FC-A4C2E5943601}" dt="2025-08-05T23:40:21.006" v="700" actId="478"/>
          <ac:spMkLst>
            <pc:docMk/>
            <pc:sldMk cId="1678462356" sldId="2576"/>
            <ac:spMk id="2" creationId="{B6CD49B3-51D2-F11E-EFCA-EF44FB6B7C5C}"/>
          </ac:spMkLst>
        </pc:spChg>
        <pc:spChg chg="add del mod">
          <ac:chgData name="Jessica Morris" userId="39e7aa80ba3911ea" providerId="LiveId" clId="{F3AD8B79-69B6-4806-B5FC-A4C2E5943601}" dt="2025-08-05T23:40:23.572" v="702" actId="478"/>
          <ac:spMkLst>
            <pc:docMk/>
            <pc:sldMk cId="1678462356" sldId="2576"/>
            <ac:spMk id="8" creationId="{0C7BCF86-224B-1C70-30F6-8C0C1E8582DC}"/>
          </ac:spMkLst>
        </pc:spChg>
        <pc:spChg chg="add del mod">
          <ac:chgData name="Jessica Morris" userId="39e7aa80ba3911ea" providerId="LiveId" clId="{F3AD8B79-69B6-4806-B5FC-A4C2E5943601}" dt="2025-08-05T23:40:22.620" v="701" actId="478"/>
          <ac:spMkLst>
            <pc:docMk/>
            <pc:sldMk cId="1678462356" sldId="2576"/>
            <ac:spMk id="11" creationId="{C9C61026-8310-203C-F849-00EFD6BFE8C0}"/>
          </ac:spMkLst>
        </pc:spChg>
        <pc:spChg chg="del">
          <ac:chgData name="Jessica Morris" userId="39e7aa80ba3911ea" providerId="LiveId" clId="{F3AD8B79-69B6-4806-B5FC-A4C2E5943601}" dt="2025-08-05T23:40:27.245" v="703" actId="700"/>
          <ac:spMkLst>
            <pc:docMk/>
            <pc:sldMk cId="1678462356" sldId="2576"/>
            <ac:spMk id="12" creationId="{744CAA32-F237-419C-A2DD-43C28D920D3C}"/>
          </ac:spMkLst>
        </pc:spChg>
        <pc:picChg chg="del mod">
          <ac:chgData name="Jessica Morris" userId="39e7aa80ba3911ea" providerId="LiveId" clId="{F3AD8B79-69B6-4806-B5FC-A4C2E5943601}" dt="2025-08-05T23:40:18.928" v="698" actId="478"/>
          <ac:picMkLst>
            <pc:docMk/>
            <pc:sldMk cId="1678462356" sldId="2576"/>
            <ac:picMk id="5" creationId="{954EACEF-E3B5-435C-884F-E41E78374D3E}"/>
          </ac:picMkLst>
        </pc:picChg>
        <pc:picChg chg="add mod">
          <ac:chgData name="Jessica Morris" userId="39e7aa80ba3911ea" providerId="LiveId" clId="{F3AD8B79-69B6-4806-B5FC-A4C2E5943601}" dt="2025-08-05T23:41:23.056" v="711" actId="14100"/>
          <ac:picMkLst>
            <pc:docMk/>
            <pc:sldMk cId="1678462356" sldId="2576"/>
            <ac:picMk id="15" creationId="{D053E6BD-6746-6EAD-6722-5913FCAFD4B0}"/>
          </ac:picMkLst>
        </pc:picChg>
        <pc:cxnChg chg="del">
          <ac:chgData name="Jessica Morris" userId="39e7aa80ba3911ea" providerId="LiveId" clId="{F3AD8B79-69B6-4806-B5FC-A4C2E5943601}" dt="2025-08-05T23:40:27.245" v="703" actId="700"/>
          <ac:cxnSpMkLst>
            <pc:docMk/>
            <pc:sldMk cId="1678462356" sldId="2576"/>
            <ac:cxnSpMk id="10" creationId="{118E06E4-607B-144B-382B-AD3D06B1EE8C}"/>
          </ac:cxnSpMkLst>
        </pc:cxnChg>
        <pc:cxnChg chg="del">
          <ac:chgData name="Jessica Morris" userId="39e7aa80ba3911ea" providerId="LiveId" clId="{F3AD8B79-69B6-4806-B5FC-A4C2E5943601}" dt="2025-08-05T23:40:27.245" v="703" actId="700"/>
          <ac:cxnSpMkLst>
            <pc:docMk/>
            <pc:sldMk cId="1678462356" sldId="2576"/>
            <ac:cxnSpMk id="14" creationId="{08052531-D50B-3899-B150-D05525F4F2BC}"/>
          </ac:cxnSpMkLst>
        </pc:cxnChg>
      </pc:sldChg>
      <pc:sldChg chg="modSp ord modAnim">
        <pc:chgData name="Jessica Morris" userId="39e7aa80ba3911ea" providerId="LiveId" clId="{F3AD8B79-69B6-4806-B5FC-A4C2E5943601}" dt="2025-08-06T00:54:03.670" v="885" actId="20577"/>
        <pc:sldMkLst>
          <pc:docMk/>
          <pc:sldMk cId="2146633244" sldId="2579"/>
        </pc:sldMkLst>
        <pc:spChg chg="mod">
          <ac:chgData name="Jessica Morris" userId="39e7aa80ba3911ea" providerId="LiveId" clId="{F3AD8B79-69B6-4806-B5FC-A4C2E5943601}" dt="2025-08-06T00:54:03.670" v="885" actId="20577"/>
          <ac:spMkLst>
            <pc:docMk/>
            <pc:sldMk cId="2146633244" sldId="2579"/>
            <ac:spMk id="3" creationId="{BA96AB39-238E-7F21-7E54-AD717473BD9C}"/>
          </ac:spMkLst>
        </pc:spChg>
      </pc:sldChg>
      <pc:sldChg chg="modSp mod ord">
        <pc:chgData name="Jessica Morris" userId="39e7aa80ba3911ea" providerId="LiveId" clId="{F3AD8B79-69B6-4806-B5FC-A4C2E5943601}" dt="2025-08-06T00:54:16.319" v="886" actId="1076"/>
        <pc:sldMkLst>
          <pc:docMk/>
          <pc:sldMk cId="2404385896" sldId="2580"/>
        </pc:sldMkLst>
        <pc:spChg chg="mod">
          <ac:chgData name="Jessica Morris" userId="39e7aa80ba3911ea" providerId="LiveId" clId="{F3AD8B79-69B6-4806-B5FC-A4C2E5943601}" dt="2025-08-06T00:54:16.319" v="886" actId="1076"/>
          <ac:spMkLst>
            <pc:docMk/>
            <pc:sldMk cId="2404385896" sldId="2580"/>
            <ac:spMk id="2" creationId="{2E869913-4DC9-F025-0C00-20040D42921A}"/>
          </ac:spMkLst>
        </pc:spChg>
      </pc:sldChg>
      <pc:sldChg chg="modSp mod ord">
        <pc:chgData name="Jessica Morris" userId="39e7aa80ba3911ea" providerId="LiveId" clId="{F3AD8B79-69B6-4806-B5FC-A4C2E5943601}" dt="2025-08-06T00:27:30.550" v="750" actId="20577"/>
        <pc:sldMkLst>
          <pc:docMk/>
          <pc:sldMk cId="2507902038" sldId="2583"/>
        </pc:sldMkLst>
        <pc:spChg chg="mod">
          <ac:chgData name="Jessica Morris" userId="39e7aa80ba3911ea" providerId="LiveId" clId="{F3AD8B79-69B6-4806-B5FC-A4C2E5943601}" dt="2025-08-05T15:34:07.119" v="479" actId="2711"/>
          <ac:spMkLst>
            <pc:docMk/>
            <pc:sldMk cId="2507902038" sldId="2583"/>
            <ac:spMk id="2" creationId="{545C0B0D-19A3-F481-B9E9-42EC38B462BD}"/>
          </ac:spMkLst>
        </pc:spChg>
        <pc:graphicFrameChg chg="mod">
          <ac:chgData name="Jessica Morris" userId="39e7aa80ba3911ea" providerId="LiveId" clId="{F3AD8B79-69B6-4806-B5FC-A4C2E5943601}" dt="2025-08-06T00:27:30.550" v="750" actId="20577"/>
          <ac:graphicFrameMkLst>
            <pc:docMk/>
            <pc:sldMk cId="2507902038" sldId="2583"/>
            <ac:graphicFrameMk id="11" creationId="{7965AFBE-7B68-1DE0-2CC6-97F5E3634444}"/>
          </ac:graphicFrameMkLst>
        </pc:graphicFrameChg>
      </pc:sldChg>
      <pc:sldChg chg="modSp mod modAnim">
        <pc:chgData name="Jessica Morris" userId="39e7aa80ba3911ea" providerId="LiveId" clId="{F3AD8B79-69B6-4806-B5FC-A4C2E5943601}" dt="2025-08-05T14:03:11.366" v="136"/>
        <pc:sldMkLst>
          <pc:docMk/>
          <pc:sldMk cId="2121636480" sldId="2584"/>
        </pc:sldMkLst>
        <pc:spChg chg="mod">
          <ac:chgData name="Jessica Morris" userId="39e7aa80ba3911ea" providerId="LiveId" clId="{F3AD8B79-69B6-4806-B5FC-A4C2E5943601}" dt="2025-08-05T13:05:00.420" v="2" actId="2711"/>
          <ac:spMkLst>
            <pc:docMk/>
            <pc:sldMk cId="2121636480" sldId="2584"/>
            <ac:spMk id="9" creationId="{29C6202F-15AB-C9A7-461E-35D85E3B8A78}"/>
          </ac:spMkLst>
        </pc:spChg>
        <pc:spChg chg="mod">
          <ac:chgData name="Jessica Morris" userId="39e7aa80ba3911ea" providerId="LiveId" clId="{F3AD8B79-69B6-4806-B5FC-A4C2E5943601}" dt="2025-08-05T13:05:07.936" v="3" actId="2711"/>
          <ac:spMkLst>
            <pc:docMk/>
            <pc:sldMk cId="2121636480" sldId="2584"/>
            <ac:spMk id="10" creationId="{A12EDB96-B0EF-75AF-75A1-D973F3DF73A8}"/>
          </ac:spMkLst>
        </pc:spChg>
        <pc:spChg chg="mod">
          <ac:chgData name="Jessica Morris" userId="39e7aa80ba3911ea" providerId="LiveId" clId="{F3AD8B79-69B6-4806-B5FC-A4C2E5943601}" dt="2025-08-05T13:05:15.206" v="4" actId="2711"/>
          <ac:spMkLst>
            <pc:docMk/>
            <pc:sldMk cId="2121636480" sldId="2584"/>
            <ac:spMk id="11" creationId="{182DE955-AEA8-0496-3E25-D215F883C348}"/>
          </ac:spMkLst>
        </pc:spChg>
      </pc:sldChg>
      <pc:sldChg chg="delSp modSp mod modAnim">
        <pc:chgData name="Jessica Morris" userId="39e7aa80ba3911ea" providerId="LiveId" clId="{F3AD8B79-69B6-4806-B5FC-A4C2E5943601}" dt="2025-08-06T00:50:14.268" v="831" actId="20577"/>
        <pc:sldMkLst>
          <pc:docMk/>
          <pc:sldMk cId="3483365941" sldId="2586"/>
        </pc:sldMkLst>
        <pc:spChg chg="mod">
          <ac:chgData name="Jessica Morris" userId="39e7aa80ba3911ea" providerId="LiveId" clId="{F3AD8B79-69B6-4806-B5FC-A4C2E5943601}" dt="2025-08-06T00:50:14.268" v="831" actId="20577"/>
          <ac:spMkLst>
            <pc:docMk/>
            <pc:sldMk cId="3483365941" sldId="2586"/>
            <ac:spMk id="3" creationId="{B322E937-33C5-C81C-6ABA-CAAAF82CC383}"/>
          </ac:spMkLst>
        </pc:spChg>
        <pc:spChg chg="del mod">
          <ac:chgData name="Jessica Morris" userId="39e7aa80ba3911ea" providerId="LiveId" clId="{F3AD8B79-69B6-4806-B5FC-A4C2E5943601}" dt="2025-08-05T15:36:14.827" v="487" actId="478"/>
          <ac:spMkLst>
            <pc:docMk/>
            <pc:sldMk cId="3483365941" sldId="2586"/>
            <ac:spMk id="4" creationId="{636C9899-1F2F-0DB5-8912-9B54395E46DB}"/>
          </ac:spMkLst>
        </pc:spChg>
      </pc:sldChg>
      <pc:sldChg chg="modSp mod modAnim">
        <pc:chgData name="Jessica Morris" userId="39e7aa80ba3911ea" providerId="LiveId" clId="{F3AD8B79-69B6-4806-B5FC-A4C2E5943601}" dt="2025-08-05T23:29:37.921" v="673" actId="20577"/>
        <pc:sldMkLst>
          <pc:docMk/>
          <pc:sldMk cId="2207252740" sldId="2587"/>
        </pc:sldMkLst>
        <pc:spChg chg="mod">
          <ac:chgData name="Jessica Morris" userId="39e7aa80ba3911ea" providerId="LiveId" clId="{F3AD8B79-69B6-4806-B5FC-A4C2E5943601}" dt="2025-08-05T23:29:37.921" v="673" actId="20577"/>
          <ac:spMkLst>
            <pc:docMk/>
            <pc:sldMk cId="2207252740" sldId="2587"/>
            <ac:spMk id="3" creationId="{F3E7B022-89A4-8F89-32DD-5F5E7B894DB9}"/>
          </ac:spMkLst>
        </pc:spChg>
      </pc:sldChg>
      <pc:sldChg chg="modSp mod modAnim">
        <pc:chgData name="Jessica Morris" userId="39e7aa80ba3911ea" providerId="LiveId" clId="{F3AD8B79-69B6-4806-B5FC-A4C2E5943601}" dt="2025-08-05T23:29:02.580" v="649" actId="20577"/>
        <pc:sldMkLst>
          <pc:docMk/>
          <pc:sldMk cId="3240486044" sldId="2588"/>
        </pc:sldMkLst>
        <pc:spChg chg="mod">
          <ac:chgData name="Jessica Morris" userId="39e7aa80ba3911ea" providerId="LiveId" clId="{F3AD8B79-69B6-4806-B5FC-A4C2E5943601}" dt="2025-08-05T23:29:02.580" v="649" actId="20577"/>
          <ac:spMkLst>
            <pc:docMk/>
            <pc:sldMk cId="3240486044" sldId="2588"/>
            <ac:spMk id="3" creationId="{3441A37B-6B1F-26D0-6F98-D5CCDB7E7629}"/>
          </ac:spMkLst>
        </pc:spChg>
      </pc:sldChg>
      <pc:sldChg chg="modSp mod modAnim">
        <pc:chgData name="Jessica Morris" userId="39e7aa80ba3911ea" providerId="LiveId" clId="{F3AD8B79-69B6-4806-B5FC-A4C2E5943601}" dt="2025-08-05T23:25:38.345" v="619" actId="20577"/>
        <pc:sldMkLst>
          <pc:docMk/>
          <pc:sldMk cId="1046222035" sldId="2589"/>
        </pc:sldMkLst>
        <pc:spChg chg="mod">
          <ac:chgData name="Jessica Morris" userId="39e7aa80ba3911ea" providerId="LiveId" clId="{F3AD8B79-69B6-4806-B5FC-A4C2E5943601}" dt="2025-08-05T23:25:38.345" v="619" actId="20577"/>
          <ac:spMkLst>
            <pc:docMk/>
            <pc:sldMk cId="1046222035" sldId="2589"/>
            <ac:spMk id="3" creationId="{69E21FA2-4A39-59FE-C908-94F211D78A55}"/>
          </ac:spMkLst>
        </pc:spChg>
      </pc:sldChg>
      <pc:sldChg chg="modSp mod modAnim">
        <pc:chgData name="Jessica Morris" userId="39e7aa80ba3911ea" providerId="LiveId" clId="{F3AD8B79-69B6-4806-B5FC-A4C2E5943601}" dt="2025-08-05T23:30:30.475" v="696" actId="20577"/>
        <pc:sldMkLst>
          <pc:docMk/>
          <pc:sldMk cId="3526678292" sldId="2590"/>
        </pc:sldMkLst>
        <pc:spChg chg="mod">
          <ac:chgData name="Jessica Morris" userId="39e7aa80ba3911ea" providerId="LiveId" clId="{F3AD8B79-69B6-4806-B5FC-A4C2E5943601}" dt="2025-08-05T23:30:30.475" v="696" actId="20577"/>
          <ac:spMkLst>
            <pc:docMk/>
            <pc:sldMk cId="3526678292" sldId="2590"/>
            <ac:spMk id="3" creationId="{828B24C5-F207-028A-1E3F-89A2C003CF1A}"/>
          </ac:spMkLst>
        </pc:spChg>
        <pc:picChg chg="mod">
          <ac:chgData name="Jessica Morris" userId="39e7aa80ba3911ea" providerId="LiveId" clId="{F3AD8B79-69B6-4806-B5FC-A4C2E5943601}" dt="2025-08-05T14:26:01.608" v="138" actId="1076"/>
          <ac:picMkLst>
            <pc:docMk/>
            <pc:sldMk cId="3526678292" sldId="2590"/>
            <ac:picMk id="5" creationId="{C5AF323B-8E37-7264-A1E9-C0B168F1A2D5}"/>
          </ac:picMkLst>
        </pc:picChg>
      </pc:sldChg>
      <pc:sldChg chg="addSp modSp new mod modAnim">
        <pc:chgData name="Jessica Morris" userId="39e7aa80ba3911ea" providerId="LiveId" clId="{F3AD8B79-69B6-4806-B5FC-A4C2E5943601}" dt="2025-08-06T00:28:35.296" v="809" actId="20577"/>
        <pc:sldMkLst>
          <pc:docMk/>
          <pc:sldMk cId="1786942041" sldId="2591"/>
        </pc:sldMkLst>
        <pc:spChg chg="add mod">
          <ac:chgData name="Jessica Morris" userId="39e7aa80ba3911ea" providerId="LiveId" clId="{F3AD8B79-69B6-4806-B5FC-A4C2E5943601}" dt="2025-08-05T14:40:14.478" v="284" actId="1076"/>
          <ac:spMkLst>
            <pc:docMk/>
            <pc:sldMk cId="1786942041" sldId="2591"/>
            <ac:spMk id="2" creationId="{F26BA4BE-CD7C-2967-9410-A0FA5BAC04E3}"/>
          </ac:spMkLst>
        </pc:spChg>
        <pc:spChg chg="add mod">
          <ac:chgData name="Jessica Morris" userId="39e7aa80ba3911ea" providerId="LiveId" clId="{F3AD8B79-69B6-4806-B5FC-A4C2E5943601}" dt="2025-08-06T00:28:35.296" v="809" actId="20577"/>
          <ac:spMkLst>
            <pc:docMk/>
            <pc:sldMk cId="1786942041" sldId="2591"/>
            <ac:spMk id="9" creationId="{9F663BC2-3EAB-AF0D-1CE9-D44E11445F14}"/>
          </ac:spMkLst>
        </pc:spChg>
        <pc:spChg chg="add mod">
          <ac:chgData name="Jessica Morris" userId="39e7aa80ba3911ea" providerId="LiveId" clId="{F3AD8B79-69B6-4806-B5FC-A4C2E5943601}" dt="2025-08-05T14:41:54.494" v="288" actId="1076"/>
          <ac:spMkLst>
            <pc:docMk/>
            <pc:sldMk cId="1786942041" sldId="2591"/>
            <ac:spMk id="10" creationId="{A70E50AE-68E1-A5EB-B348-A91D9767184B}"/>
          </ac:spMkLst>
        </pc:spChg>
        <pc:picChg chg="add mod">
          <ac:chgData name="Jessica Morris" userId="39e7aa80ba3911ea" providerId="LiveId" clId="{F3AD8B79-69B6-4806-B5FC-A4C2E5943601}" dt="2025-08-05T14:31:56.543" v="175" actId="1076"/>
          <ac:picMkLst>
            <pc:docMk/>
            <pc:sldMk cId="1786942041" sldId="2591"/>
            <ac:picMk id="4" creationId="{216F9D34-4BAD-B0A5-DD47-283902EB0183}"/>
          </ac:picMkLst>
        </pc:picChg>
        <pc:picChg chg="add mod">
          <ac:chgData name="Jessica Morris" userId="39e7aa80ba3911ea" providerId="LiveId" clId="{F3AD8B79-69B6-4806-B5FC-A4C2E5943601}" dt="2025-08-05T14:40:17.124" v="285" actId="1076"/>
          <ac:picMkLst>
            <pc:docMk/>
            <pc:sldMk cId="1786942041" sldId="2591"/>
            <ac:picMk id="12" creationId="{0B181558-B224-FD79-51B1-D63B53CAA4E3}"/>
          </ac:picMkLst>
        </pc:picChg>
        <pc:picChg chg="add mod">
          <ac:chgData name="Jessica Morris" userId="39e7aa80ba3911ea" providerId="LiveId" clId="{F3AD8B79-69B6-4806-B5FC-A4C2E5943601}" dt="2025-08-05T14:41:46.571" v="287" actId="1076"/>
          <ac:picMkLst>
            <pc:docMk/>
            <pc:sldMk cId="1786942041" sldId="2591"/>
            <ac:picMk id="14" creationId="{BB0C239B-9582-B915-4A14-DF3B893C9FBB}"/>
          </ac:picMkLst>
        </pc:picChg>
        <pc:cxnChg chg="add mod">
          <ac:chgData name="Jessica Morris" userId="39e7aa80ba3911ea" providerId="LiveId" clId="{F3AD8B79-69B6-4806-B5FC-A4C2E5943601}" dt="2025-08-05T14:32:28.831" v="179" actId="1076"/>
          <ac:cxnSpMkLst>
            <pc:docMk/>
            <pc:sldMk cId="1786942041" sldId="2591"/>
            <ac:cxnSpMk id="6" creationId="{18722FAE-DD81-A681-9095-FFA5A2CC1F08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EA7AE4-5835-4213-8AF9-ABBC9760AD20}" type="doc">
      <dgm:prSet loTypeId="urn:microsoft.com/office/officeart/2024/3/layout/hArc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B6FE54-9787-4F31-BEBC-A7959C0ECD6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Wellbeing Enhances Success</a:t>
          </a:r>
        </a:p>
      </dgm:t>
    </dgm:pt>
    <dgm:pt modelId="{37ECBAF6-3747-454D-846D-8FFE614A7651}" type="parTrans" cxnId="{A0FAE531-096B-4749-822A-F19DB857EEB0}">
      <dgm:prSet/>
      <dgm:spPr/>
      <dgm:t>
        <a:bodyPr/>
        <a:lstStyle/>
        <a:p>
          <a:endParaRPr lang="en-US"/>
        </a:p>
      </dgm:t>
    </dgm:pt>
    <dgm:pt modelId="{D5208437-00CB-4CAD-9D21-B327D3ECDAEC}" type="sibTrans" cxnId="{A0FAE531-096B-4749-822A-F19DB857EEB0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DAF8F9CD-5341-4C48-85D5-AED885B4DEB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Prioritizing personal wellbeing improves focus and resilience during the job search process.</a:t>
          </a:r>
        </a:p>
      </dgm:t>
    </dgm:pt>
    <dgm:pt modelId="{4E705DA9-CE64-4A58-9686-16AE396E7231}" type="parTrans" cxnId="{AF29D42C-0972-4D16-B557-5872E1B4D165}">
      <dgm:prSet/>
      <dgm:spPr/>
      <dgm:t>
        <a:bodyPr/>
        <a:lstStyle/>
        <a:p>
          <a:endParaRPr lang="en-US"/>
        </a:p>
      </dgm:t>
    </dgm:pt>
    <dgm:pt modelId="{2FF19B14-2E7F-46C5-9E54-489F8B52F223}" type="sibTrans" cxnId="{AF29D42C-0972-4D16-B557-5872E1B4D165}">
      <dgm:prSet/>
      <dgm:spPr/>
      <dgm:t>
        <a:bodyPr/>
        <a:lstStyle/>
        <a:p>
          <a:endParaRPr lang="en-US"/>
        </a:p>
      </dgm:t>
    </dgm:pt>
    <dgm:pt modelId="{E13E7741-1D10-4588-B2C9-8C87A253339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Transform Challenges to Growth</a:t>
          </a:r>
        </a:p>
      </dgm:t>
    </dgm:pt>
    <dgm:pt modelId="{65D486B1-3112-477A-B01A-CA92846995FC}" type="parTrans" cxnId="{03D13CD2-2332-4ACE-856B-ADCD62F6B208}">
      <dgm:prSet/>
      <dgm:spPr/>
      <dgm:t>
        <a:bodyPr/>
        <a:lstStyle/>
        <a:p>
          <a:endParaRPr lang="en-US"/>
        </a:p>
      </dgm:t>
    </dgm:pt>
    <dgm:pt modelId="{D3233666-7BEE-473B-B5C0-97C0809155A8}" type="sibTrans" cxnId="{03D13CD2-2332-4ACE-856B-ADCD62F6B208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AD63D14D-B813-426B-9076-388ED9E8B8E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Viewing job search challenges as opportunities fosters personal and professional growth.</a:t>
          </a:r>
        </a:p>
      </dgm:t>
    </dgm:pt>
    <dgm:pt modelId="{2DA3AED2-7C2C-42BD-A9CE-4C8003227074}" type="parTrans" cxnId="{A1A9BC84-E20B-49DE-B7D0-81ABD7818FD1}">
      <dgm:prSet/>
      <dgm:spPr/>
      <dgm:t>
        <a:bodyPr/>
        <a:lstStyle/>
        <a:p>
          <a:endParaRPr lang="en-US"/>
        </a:p>
      </dgm:t>
    </dgm:pt>
    <dgm:pt modelId="{7B02134E-A0DF-485B-9FAF-E579B594DAFE}" type="sibTrans" cxnId="{A1A9BC84-E20B-49DE-B7D0-81ABD7818FD1}">
      <dgm:prSet/>
      <dgm:spPr/>
      <dgm:t>
        <a:bodyPr/>
        <a:lstStyle/>
        <a:p>
          <a:endParaRPr lang="en-US"/>
        </a:p>
      </dgm:t>
    </dgm:pt>
    <dgm:pt modelId="{08755B33-8844-4AEE-926F-C32A3764AF4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Sustained Long-Term Career</a:t>
          </a:r>
        </a:p>
      </dgm:t>
    </dgm:pt>
    <dgm:pt modelId="{6DCCA817-7A84-473C-8F2D-18C8B2B7F74F}" type="parTrans" cxnId="{E0D06AC0-2970-45DC-A523-EABB387849A7}">
      <dgm:prSet/>
      <dgm:spPr/>
      <dgm:t>
        <a:bodyPr/>
        <a:lstStyle/>
        <a:p>
          <a:endParaRPr lang="en-US"/>
        </a:p>
      </dgm:t>
    </dgm:pt>
    <dgm:pt modelId="{8739AD29-CE68-4585-843A-0A592DF63E67}" type="sibTrans" cxnId="{E0D06AC0-2970-45DC-A523-EABB387849A7}">
      <dgm:prSet/>
      <dgm:spPr/>
      <dgm:t>
        <a:bodyPr/>
        <a:lstStyle/>
        <a:p>
          <a:endParaRPr lang="en-US"/>
        </a:p>
      </dgm:t>
    </dgm:pt>
    <dgm:pt modelId="{AF3D7F1B-7D6D-4329-95BA-56A63215858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Sustained wellbeing practices support a fulfilling and lasting career journey</a:t>
          </a:r>
          <a:r>
            <a:rPr lang="en-US" dirty="0"/>
            <a:t>.</a:t>
          </a:r>
        </a:p>
      </dgm:t>
    </dgm:pt>
    <dgm:pt modelId="{DF5874A4-1EB7-441C-A47A-585047CA4B89}" type="parTrans" cxnId="{CB65B22B-04D1-4B39-9AEC-18307FBF23B0}">
      <dgm:prSet/>
      <dgm:spPr/>
      <dgm:t>
        <a:bodyPr/>
        <a:lstStyle/>
        <a:p>
          <a:endParaRPr lang="en-US"/>
        </a:p>
      </dgm:t>
    </dgm:pt>
    <dgm:pt modelId="{F1E4AA4C-9355-49F2-B162-F6C26DA91F32}" type="sibTrans" cxnId="{CB65B22B-04D1-4B39-9AEC-18307FBF23B0}">
      <dgm:prSet/>
      <dgm:spPr/>
      <dgm:t>
        <a:bodyPr/>
        <a:lstStyle/>
        <a:p>
          <a:endParaRPr lang="en-US"/>
        </a:p>
      </dgm:t>
    </dgm:pt>
    <dgm:pt modelId="{A0B0C45B-B726-4F88-8E33-EC102FF7D46F}" type="pres">
      <dgm:prSet presAssocID="{FEEA7AE4-5835-4213-8AF9-ABBC9760AD20}" presName="Name0" presStyleCnt="0">
        <dgm:presLayoutVars>
          <dgm:dir/>
          <dgm:resizeHandles val="exact"/>
        </dgm:presLayoutVars>
      </dgm:prSet>
      <dgm:spPr/>
    </dgm:pt>
    <dgm:pt modelId="{0ECF09B2-BCFF-49C2-8D71-6FD791618021}" type="pres">
      <dgm:prSet presAssocID="{3FB6FE54-9787-4F31-BEBC-A7959C0ECD65}" presName="compNode" presStyleCnt="0"/>
      <dgm:spPr/>
    </dgm:pt>
    <dgm:pt modelId="{A2D6CF4C-34AB-44C7-9BF8-DC6307E76B39}" type="pres">
      <dgm:prSet presAssocID="{3FB6FE54-9787-4F31-BEBC-A7959C0ECD65}" presName="pictRect" presStyleLbl="revTx" presStyleIdx="0" presStyleCnt="6">
        <dgm:presLayoutVars>
          <dgm:chMax val="0"/>
          <dgm:bulletEnabled/>
        </dgm:presLayoutVars>
      </dgm:prSet>
      <dgm:spPr/>
    </dgm:pt>
    <dgm:pt modelId="{F39AFFA6-6DF0-47A4-ACB0-E1EBF92C93AA}" type="pres">
      <dgm:prSet presAssocID="{3FB6FE54-9787-4F31-BEBC-A7959C0ECD65}" presName="textRect" presStyleLbl="revTx" presStyleIdx="1" presStyleCnt="6">
        <dgm:presLayoutVars>
          <dgm:bulletEnabled/>
        </dgm:presLayoutVars>
      </dgm:prSet>
      <dgm:spPr/>
    </dgm:pt>
    <dgm:pt modelId="{EFB2A503-41E1-4F42-8F86-A71B5C5FF678}" type="pres">
      <dgm:prSet presAssocID="{D5208437-00CB-4CAD-9D21-B327D3ECDAEC}" presName="sibTrans" presStyleLbl="sibTrans2D1" presStyleIdx="0" presStyleCnt="0"/>
      <dgm:spPr/>
    </dgm:pt>
    <dgm:pt modelId="{24937F56-8474-4959-8654-D93D7BB085CD}" type="pres">
      <dgm:prSet presAssocID="{E13E7741-1D10-4588-B2C9-8C87A253339D}" presName="compNode" presStyleCnt="0"/>
      <dgm:spPr/>
    </dgm:pt>
    <dgm:pt modelId="{B725BC1D-B437-47E0-AA9B-50E35AB18DE3}" type="pres">
      <dgm:prSet presAssocID="{E13E7741-1D10-4588-B2C9-8C87A253339D}" presName="pictRect" presStyleLbl="revTx" presStyleIdx="2" presStyleCnt="6">
        <dgm:presLayoutVars>
          <dgm:chMax val="0"/>
          <dgm:bulletEnabled/>
        </dgm:presLayoutVars>
      </dgm:prSet>
      <dgm:spPr/>
    </dgm:pt>
    <dgm:pt modelId="{D2E03078-597F-4657-BC3B-6FC3C362473B}" type="pres">
      <dgm:prSet presAssocID="{E13E7741-1D10-4588-B2C9-8C87A253339D}" presName="textRect" presStyleLbl="revTx" presStyleIdx="3" presStyleCnt="6">
        <dgm:presLayoutVars>
          <dgm:bulletEnabled/>
        </dgm:presLayoutVars>
      </dgm:prSet>
      <dgm:spPr/>
    </dgm:pt>
    <dgm:pt modelId="{1839CE12-98B2-4FDA-9BA6-B7662FAFF6D2}" type="pres">
      <dgm:prSet presAssocID="{D3233666-7BEE-473B-B5C0-97C0809155A8}" presName="sibTrans" presStyleLbl="sibTrans2D1" presStyleIdx="0" presStyleCnt="0"/>
      <dgm:spPr/>
    </dgm:pt>
    <dgm:pt modelId="{DDD127B6-17AD-411A-8219-E15922224D11}" type="pres">
      <dgm:prSet presAssocID="{08755B33-8844-4AEE-926F-C32A3764AF4B}" presName="compNode" presStyleCnt="0"/>
      <dgm:spPr/>
    </dgm:pt>
    <dgm:pt modelId="{786674A4-B5C6-4453-8DE2-889743673B3C}" type="pres">
      <dgm:prSet presAssocID="{08755B33-8844-4AEE-926F-C32A3764AF4B}" presName="pictRect" presStyleLbl="revTx" presStyleIdx="4" presStyleCnt="6">
        <dgm:presLayoutVars>
          <dgm:chMax val="0"/>
          <dgm:bulletEnabled/>
        </dgm:presLayoutVars>
      </dgm:prSet>
      <dgm:spPr/>
    </dgm:pt>
    <dgm:pt modelId="{07E7A343-5CCB-4F3F-90CF-E5DE8B92FC04}" type="pres">
      <dgm:prSet presAssocID="{08755B33-8844-4AEE-926F-C32A3764AF4B}" presName="textRect" presStyleLbl="revTx" presStyleIdx="5" presStyleCnt="6">
        <dgm:presLayoutVars>
          <dgm:bulletEnabled/>
        </dgm:presLayoutVars>
      </dgm:prSet>
      <dgm:spPr/>
    </dgm:pt>
  </dgm:ptLst>
  <dgm:cxnLst>
    <dgm:cxn modelId="{D6BB4101-E929-4166-94FD-B1329FE6904D}" type="presOf" srcId="{08755B33-8844-4AEE-926F-C32A3764AF4B}" destId="{786674A4-B5C6-4453-8DE2-889743673B3C}" srcOrd="0" destOrd="0" presId="urn:microsoft.com/office/officeart/2024/3/layout/hArchList1"/>
    <dgm:cxn modelId="{4C838704-41AC-46FD-9CF6-D1283C6EEC16}" type="presOf" srcId="{FEEA7AE4-5835-4213-8AF9-ABBC9760AD20}" destId="{A0B0C45B-B726-4F88-8E33-EC102FF7D46F}" srcOrd="0" destOrd="0" presId="urn:microsoft.com/office/officeart/2024/3/layout/hArchList1"/>
    <dgm:cxn modelId="{CB65B22B-04D1-4B39-9AEC-18307FBF23B0}" srcId="{08755B33-8844-4AEE-926F-C32A3764AF4B}" destId="{AF3D7F1B-7D6D-4329-95BA-56A632158587}" srcOrd="0" destOrd="0" parTransId="{DF5874A4-1EB7-441C-A47A-585047CA4B89}" sibTransId="{F1E4AA4C-9355-49F2-B162-F6C26DA91F32}"/>
    <dgm:cxn modelId="{AF29D42C-0972-4D16-B557-5872E1B4D165}" srcId="{3FB6FE54-9787-4F31-BEBC-A7959C0ECD65}" destId="{DAF8F9CD-5341-4C48-85D5-AED885B4DEBF}" srcOrd="0" destOrd="0" parTransId="{4E705DA9-CE64-4A58-9686-16AE396E7231}" sibTransId="{2FF19B14-2E7F-46C5-9E54-489F8B52F223}"/>
    <dgm:cxn modelId="{A0FAE531-096B-4749-822A-F19DB857EEB0}" srcId="{FEEA7AE4-5835-4213-8AF9-ABBC9760AD20}" destId="{3FB6FE54-9787-4F31-BEBC-A7959C0ECD65}" srcOrd="0" destOrd="0" parTransId="{37ECBAF6-3747-454D-846D-8FFE614A7651}" sibTransId="{D5208437-00CB-4CAD-9D21-B327D3ECDAEC}"/>
    <dgm:cxn modelId="{2AAE9144-9954-48EB-B250-25086369AD67}" type="presOf" srcId="{AD63D14D-B813-426B-9076-388ED9E8B8E5}" destId="{D2E03078-597F-4657-BC3B-6FC3C362473B}" srcOrd="0" destOrd="0" presId="urn:microsoft.com/office/officeart/2024/3/layout/hArchList1"/>
    <dgm:cxn modelId="{9B0E9A77-B73D-418E-97AA-409BDE825EAD}" type="presOf" srcId="{D5208437-00CB-4CAD-9D21-B327D3ECDAEC}" destId="{EFB2A503-41E1-4F42-8F86-A71B5C5FF678}" srcOrd="0" destOrd="0" presId="urn:microsoft.com/office/officeart/2024/3/layout/hArchList1"/>
    <dgm:cxn modelId="{08320F59-F04A-439C-BC37-CD8787342AF8}" type="presOf" srcId="{AF3D7F1B-7D6D-4329-95BA-56A632158587}" destId="{07E7A343-5CCB-4F3F-90CF-E5DE8B92FC04}" srcOrd="0" destOrd="0" presId="urn:microsoft.com/office/officeart/2024/3/layout/hArchList1"/>
    <dgm:cxn modelId="{A1A9BC84-E20B-49DE-B7D0-81ABD7818FD1}" srcId="{E13E7741-1D10-4588-B2C9-8C87A253339D}" destId="{AD63D14D-B813-426B-9076-388ED9E8B8E5}" srcOrd="0" destOrd="0" parTransId="{2DA3AED2-7C2C-42BD-A9CE-4C8003227074}" sibTransId="{7B02134E-A0DF-485B-9FAF-E579B594DAFE}"/>
    <dgm:cxn modelId="{0B23C4A3-DC99-4630-9D0E-A6EA567C738D}" type="presOf" srcId="{3FB6FE54-9787-4F31-BEBC-A7959C0ECD65}" destId="{A2D6CF4C-34AB-44C7-9BF8-DC6307E76B39}" srcOrd="0" destOrd="0" presId="urn:microsoft.com/office/officeart/2024/3/layout/hArchList1"/>
    <dgm:cxn modelId="{D5A01CA9-AC30-48CD-8044-D71A913EE48D}" type="presOf" srcId="{DAF8F9CD-5341-4C48-85D5-AED885B4DEBF}" destId="{F39AFFA6-6DF0-47A4-ACB0-E1EBF92C93AA}" srcOrd="0" destOrd="0" presId="urn:microsoft.com/office/officeart/2024/3/layout/hArchList1"/>
    <dgm:cxn modelId="{E96783B2-BC92-4A4B-9A9D-765C0040ADC7}" type="presOf" srcId="{E13E7741-1D10-4588-B2C9-8C87A253339D}" destId="{B725BC1D-B437-47E0-AA9B-50E35AB18DE3}" srcOrd="0" destOrd="0" presId="urn:microsoft.com/office/officeart/2024/3/layout/hArchList1"/>
    <dgm:cxn modelId="{E0D06AC0-2970-45DC-A523-EABB387849A7}" srcId="{FEEA7AE4-5835-4213-8AF9-ABBC9760AD20}" destId="{08755B33-8844-4AEE-926F-C32A3764AF4B}" srcOrd="2" destOrd="0" parTransId="{6DCCA817-7A84-473C-8F2D-18C8B2B7F74F}" sibTransId="{8739AD29-CE68-4585-843A-0A592DF63E67}"/>
    <dgm:cxn modelId="{92CFE1C4-2B16-4D71-B355-215E9DCEB76F}" type="presOf" srcId="{D3233666-7BEE-473B-B5C0-97C0809155A8}" destId="{1839CE12-98B2-4FDA-9BA6-B7662FAFF6D2}" srcOrd="0" destOrd="0" presId="urn:microsoft.com/office/officeart/2024/3/layout/hArchList1"/>
    <dgm:cxn modelId="{03D13CD2-2332-4ACE-856B-ADCD62F6B208}" srcId="{FEEA7AE4-5835-4213-8AF9-ABBC9760AD20}" destId="{E13E7741-1D10-4588-B2C9-8C87A253339D}" srcOrd="1" destOrd="0" parTransId="{65D486B1-3112-477A-B01A-CA92846995FC}" sibTransId="{D3233666-7BEE-473B-B5C0-97C0809155A8}"/>
    <dgm:cxn modelId="{77A49BF8-1BBD-4C60-B798-D6AE5CB8C558}" type="presParOf" srcId="{A0B0C45B-B726-4F88-8E33-EC102FF7D46F}" destId="{0ECF09B2-BCFF-49C2-8D71-6FD791618021}" srcOrd="0" destOrd="0" presId="urn:microsoft.com/office/officeart/2024/3/layout/hArchList1"/>
    <dgm:cxn modelId="{3346ED48-4116-410A-B960-ADC84C703B0A}" type="presParOf" srcId="{0ECF09B2-BCFF-49C2-8D71-6FD791618021}" destId="{A2D6CF4C-34AB-44C7-9BF8-DC6307E76B39}" srcOrd="0" destOrd="0" presId="urn:microsoft.com/office/officeart/2024/3/layout/hArchList1"/>
    <dgm:cxn modelId="{E8BCF4D4-D1DF-4535-9C77-3035B8DBD0AC}" type="presParOf" srcId="{0ECF09B2-BCFF-49C2-8D71-6FD791618021}" destId="{F39AFFA6-6DF0-47A4-ACB0-E1EBF92C93AA}" srcOrd="1" destOrd="0" presId="urn:microsoft.com/office/officeart/2024/3/layout/hArchList1"/>
    <dgm:cxn modelId="{F16BE974-D470-4AC5-A017-EC104840F326}" type="presParOf" srcId="{A0B0C45B-B726-4F88-8E33-EC102FF7D46F}" destId="{EFB2A503-41E1-4F42-8F86-A71B5C5FF678}" srcOrd="1" destOrd="0" presId="urn:microsoft.com/office/officeart/2024/3/layout/hArchList1"/>
    <dgm:cxn modelId="{C436C923-E55B-4EC9-9037-8C8CCD5F914D}" type="presParOf" srcId="{A0B0C45B-B726-4F88-8E33-EC102FF7D46F}" destId="{24937F56-8474-4959-8654-D93D7BB085CD}" srcOrd="2" destOrd="0" presId="urn:microsoft.com/office/officeart/2024/3/layout/hArchList1"/>
    <dgm:cxn modelId="{D25834A2-F8AC-4720-8685-7CF9DD6CBA3E}" type="presParOf" srcId="{24937F56-8474-4959-8654-D93D7BB085CD}" destId="{B725BC1D-B437-47E0-AA9B-50E35AB18DE3}" srcOrd="0" destOrd="0" presId="urn:microsoft.com/office/officeart/2024/3/layout/hArchList1"/>
    <dgm:cxn modelId="{8B8DB05F-8BF8-407A-887F-36E8623E1A18}" type="presParOf" srcId="{24937F56-8474-4959-8654-D93D7BB085CD}" destId="{D2E03078-597F-4657-BC3B-6FC3C362473B}" srcOrd="1" destOrd="0" presId="urn:microsoft.com/office/officeart/2024/3/layout/hArchList1"/>
    <dgm:cxn modelId="{8CF9D3A6-3A91-45C4-B77E-7F3F73C21EC8}" type="presParOf" srcId="{A0B0C45B-B726-4F88-8E33-EC102FF7D46F}" destId="{1839CE12-98B2-4FDA-9BA6-B7662FAFF6D2}" srcOrd="3" destOrd="0" presId="urn:microsoft.com/office/officeart/2024/3/layout/hArchList1"/>
    <dgm:cxn modelId="{7E2F8FCE-7F70-4689-8957-39054852857B}" type="presParOf" srcId="{A0B0C45B-B726-4F88-8E33-EC102FF7D46F}" destId="{DDD127B6-17AD-411A-8219-E15922224D11}" srcOrd="4" destOrd="0" presId="urn:microsoft.com/office/officeart/2024/3/layout/hArchList1"/>
    <dgm:cxn modelId="{7507CB92-87C5-4DC5-9C82-78C7BF1ADA08}" type="presParOf" srcId="{DDD127B6-17AD-411A-8219-E15922224D11}" destId="{786674A4-B5C6-4453-8DE2-889743673B3C}" srcOrd="0" destOrd="0" presId="urn:microsoft.com/office/officeart/2024/3/layout/hArchList1"/>
    <dgm:cxn modelId="{B7F25D4D-A276-4326-8EA4-6676CD4ED836}" type="presParOf" srcId="{DDD127B6-17AD-411A-8219-E15922224D11}" destId="{07E7A343-5CCB-4F3F-90CF-E5DE8B92FC04}" srcOrd="1" destOrd="0" presId="urn:microsoft.com/office/officeart/2024/3/layout/hArc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D6CF4C-34AB-44C7-9BF8-DC6307E76B39}">
      <dsp:nvSpPr>
        <dsp:cNvPr id="0" name=""/>
        <dsp:cNvSpPr/>
      </dsp:nvSpPr>
      <dsp:spPr>
        <a:xfrm>
          <a:off x="0" y="0"/>
          <a:ext cx="3377565" cy="574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Wellbeing Enhances Success</a:t>
          </a:r>
        </a:p>
      </dsp:txBody>
      <dsp:txXfrm>
        <a:off x="0" y="0"/>
        <a:ext cx="3377565" cy="574448"/>
      </dsp:txXfrm>
    </dsp:sp>
    <dsp:sp modelId="{F39AFFA6-6DF0-47A4-ACB0-E1EBF92C93AA}">
      <dsp:nvSpPr>
        <dsp:cNvPr id="0" name=""/>
        <dsp:cNvSpPr/>
      </dsp:nvSpPr>
      <dsp:spPr>
        <a:xfrm>
          <a:off x="0" y="574448"/>
          <a:ext cx="3377565" cy="1923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Prioritizing personal wellbeing improves focus and resilience during the job search process.</a:t>
          </a:r>
        </a:p>
      </dsp:txBody>
      <dsp:txXfrm>
        <a:off x="0" y="574448"/>
        <a:ext cx="3377565" cy="1923200"/>
      </dsp:txXfrm>
    </dsp:sp>
    <dsp:sp modelId="{B725BC1D-B437-47E0-AA9B-50E35AB18DE3}">
      <dsp:nvSpPr>
        <dsp:cNvPr id="0" name=""/>
        <dsp:cNvSpPr/>
      </dsp:nvSpPr>
      <dsp:spPr>
        <a:xfrm>
          <a:off x="3715321" y="0"/>
          <a:ext cx="3377565" cy="574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Transform Challenges to Growth</a:t>
          </a:r>
        </a:p>
      </dsp:txBody>
      <dsp:txXfrm>
        <a:off x="3715321" y="0"/>
        <a:ext cx="3377565" cy="574448"/>
      </dsp:txXfrm>
    </dsp:sp>
    <dsp:sp modelId="{D2E03078-597F-4657-BC3B-6FC3C362473B}">
      <dsp:nvSpPr>
        <dsp:cNvPr id="0" name=""/>
        <dsp:cNvSpPr/>
      </dsp:nvSpPr>
      <dsp:spPr>
        <a:xfrm>
          <a:off x="3715321" y="574448"/>
          <a:ext cx="3377565" cy="1923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Viewing job search challenges as opportunities fosters personal and professional growth.</a:t>
          </a:r>
        </a:p>
      </dsp:txBody>
      <dsp:txXfrm>
        <a:off x="3715321" y="574448"/>
        <a:ext cx="3377565" cy="1923200"/>
      </dsp:txXfrm>
    </dsp:sp>
    <dsp:sp modelId="{786674A4-B5C6-4453-8DE2-889743673B3C}">
      <dsp:nvSpPr>
        <dsp:cNvPr id="0" name=""/>
        <dsp:cNvSpPr/>
      </dsp:nvSpPr>
      <dsp:spPr>
        <a:xfrm>
          <a:off x="7430643" y="0"/>
          <a:ext cx="3377565" cy="574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Sustained Long-Term Career</a:t>
          </a:r>
        </a:p>
      </dsp:txBody>
      <dsp:txXfrm>
        <a:off x="7430643" y="0"/>
        <a:ext cx="3377565" cy="574448"/>
      </dsp:txXfrm>
    </dsp:sp>
    <dsp:sp modelId="{07E7A343-5CCB-4F3F-90CF-E5DE8B92FC04}">
      <dsp:nvSpPr>
        <dsp:cNvPr id="0" name=""/>
        <dsp:cNvSpPr/>
      </dsp:nvSpPr>
      <dsp:spPr>
        <a:xfrm>
          <a:off x="7430643" y="574448"/>
          <a:ext cx="3377565" cy="1923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Sustained wellbeing practices support a fulfilling and lasting career journey</a:t>
          </a:r>
          <a:r>
            <a:rPr lang="en-US" sz="1400" kern="1200" dirty="0"/>
            <a:t>.</a:t>
          </a:r>
        </a:p>
      </dsp:txBody>
      <dsp:txXfrm>
        <a:off x="7430643" y="574448"/>
        <a:ext cx="3377565" cy="1923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24/3/layout/hArchList1">
  <dgm:title val="Horizontal Text Blocks"/>
  <dgm:desc val="Short bits of text with formatted headers. Use as an easier-to-read alternative to a bulleted list."/>
  <dgm:catLst>
    <dgm:cat type="list" pri="100"/>
    <dgm:cat type="timeline" pri="500"/>
    <dgm:cat type="process" pri="6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vertAlign" val="t"/>
          <dgm:param type="horzAlign" val="l"/>
        </dgm:alg>
      </dgm:if>
      <dgm:else name="Name3">
        <dgm:alg type="lin">
          <dgm:param type="vertAlign" val="t"/>
          <dgm:param type="horzAlign" val="r"/>
        </dgm:alg>
      </dgm:else>
    </dgm:choose>
    <dgm:presOf/>
    <dgm:constrLst>
      <dgm:constr type="primFontSz" for="des" forName="pictRect" op="equ" val="18"/>
      <dgm:constr type="primFontSz" for="des" forName="textRect" refType="primFontSz" refFor="des" refForName="pictRect" op="equ" fact="0.77"/>
      <dgm:constr type="w" for="ch" forName="compNode" refType="w"/>
      <dgm:constr type="h" for="ch" forName="compNode" refType="h"/>
      <dgm:constr type="h" for="des" forName="pictRect" op="equ"/>
      <dgm:constr type="h" for="des" forName="pictRect" refType="primFontSz" refFor="des" refForName="pictRect" fact="3"/>
      <dgm:constr type="w" for="ch" ptType="sibTrans" refType="w" refFor="ch" refForName="compNode" op="equ" fact="0.1"/>
      <dgm:constr type="sp" refType="w" refFor="ch" refForName="compNode" op="equ" fact="0.1"/>
    </dgm:constrLst>
    <dgm:ruleLst/>
    <dgm:forEach name="Name4" axis="ch" ptType="node" cnt="20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h" for="ch" forName="pictRect" refType="h" fact="0.1"/>
          <dgm:constr type="l" for="ch" forName="pictRect"/>
          <dgm:constr type="t" for="ch" forName="pictRect"/>
          <dgm:constr type="l" for="ch" forName="textRect"/>
          <dgm:constr type="t" for="ch" forName="textRect" refType="b" refFor="ch" refForName="pictRect"/>
        </dgm:constrLst>
        <dgm:ruleLst/>
        <dgm:layoutNode name="pictRect" styleLbl="revTx">
          <dgm:varLst>
            <dgm:chMax val="0"/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hoose name="choosePictRectConstraints">
            <dgm:if name="ifPictRectConstraints" func="var" arg="dir" op="equ" val="norm">
              <dgm:constrLst>
                <dgm:constr type="h" refType="w" op="lte" fact="0.4"/>
                <dgm:constr type="lMarg" val="10.8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elsePictRectConstraints">
              <dgm:constrLst>
                <dgm:constr type="lMarg" refType="primFontSz" fact="0.1"/>
                <dgm:constr type="rMarg" val="10.8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h" val="INF" fact="NaN" max="NaN"/>
            <dgm:rule type="primFontSz" val="5" fact="NaN" max="NaN"/>
          </dgm:ruleLst>
        </dgm:layoutNode>
        <dgm:layoutNode name="textRect" styleLbl="revTx">
          <dgm:varLst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hoose name="chooseTextRectConstraints">
            <dgm:if name="ifTextRectConstraints" func="var" arg="dir" op="equ" val="norm">
              <dgm:constrLst>
                <dgm:constr type="lMarg" val="10.8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elseTextRectConstraints">
              <dgm:constrLst>
                <dgm:constr type="lMarg" refType="primFontSz" fact="0.1"/>
                <dgm:constr type="rMarg" val="10.8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337F3-6F80-41AA-A214-FE90659A7F75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197CB-4891-443A-BB36-9E8141445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37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AI-generated content may be incorrect.
---
Job hunting can be a challenging and stressful experience. This presentation will explore how prioritizing wellbeing can help you navigate the job search process more effectively and maintain resilience throughout your journey.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7B894-8E98-4C3B-9DBD-57F5798318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62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Wellbeing habits developed during your job search can support ongoing career growth. Creating balance and committing to continuous development are important for lasting success.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7B894-8E98-4C3B-9DBD-57F57983186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82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Applying self-care routines and stress management techniques in your new job promotes satisfaction and productivity.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7B894-8E98-4C3B-9DBD-57F5798318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517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Prioritizing wellbeing is a powerful strategy that enhances your job search success and prepares you for a fulfilling career. Embrace these practices to transform challenges into growth opportunities and sustain your long-term career journey.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7B894-8E98-4C3B-9DBD-57F5798318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14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job search process brings emotional and psychological challenges that can affect your success. Recognizing common pitfalls like stress, burnout, and self-doubt is essential to maintaining your wellbeing and improving your chances of finding the right opportunity.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7B894-8E98-4C3B-9DBD-57F5798318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09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Job hunting often involves uncertainty and rejection that can impact your mental health. It's normal to experience anxiety, frustration, and self-doubt during this period, which can affect motivation and confidence.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7B894-8E98-4C3B-9DBD-57F5798318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41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Creating healthy routines and self-care practices is key to sustaining wellbeing. Physical health, a positive mindset, and resilience form the foundation that supports you through the challenges of job hunting.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7B894-8E98-4C3B-9DBD-57F5798318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33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Maintaining wellbeing enhances focus, decision-making, and resilience, which are crucial for a successful job search. A healthy mindset can help you stay motivated and manage setbacks constructively.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7B894-8E98-4C3B-9DBD-57F57983186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23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Stress and burnout can drain your energy, while self-doubt can undermine your confidence. Recognizing these pitfalls early enables you to take proactive steps to protect your mental and emotional health during the job search.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7B894-8E98-4C3B-9DBD-57F5798318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81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Setbacks are inevitable but can be powerful learning experiences. Maintaining motivation, adapting your approach, and recognizing progress turn challenges into stepping stones.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7B894-8E98-4C3B-9DBD-57F57983186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89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Organizing your schedule and breaking tasks into manageable goals prevents overwhelm and helps maintain steady progress.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7B894-8E98-4C3B-9DBD-57F5798318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60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Rejection is part of the process; managing it positively prevents discouragement. Keeping focus on long-term goals helps sustain motivation.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7B894-8E98-4C3B-9DBD-57F57983186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13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599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369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057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CB3635-47E1-90D8-B693-DA85A66B38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09219" y="640079"/>
            <a:ext cx="1811773" cy="55368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0080" y="640080"/>
            <a:ext cx="8412422" cy="55368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30604F-219C-2DEE-830E-27274CC2F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10872154" y="119243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88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44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BB59B6-79B9-97F5-AC3B-DF65899D3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91366"/>
            <a:ext cx="9214884" cy="315997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05EAE5-4812-F718-6D75-962788418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6281" y="4715234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830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928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599"/>
            <a:ext cx="10890929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928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28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8/1/2025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7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8/1/2025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257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49F9F0F-FB8C-5565-247C-BDCC156B5C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8/1/2025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4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19" y="1031001"/>
            <a:ext cx="6594490" cy="516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8"/>
            <a:ext cx="3859397" cy="32268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17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7760" y="1033271"/>
            <a:ext cx="6592824" cy="5166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7"/>
            <a:ext cx="3859397" cy="32268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76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33472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DA38F49-B3E2-4BF0-BEC7-C30D34ABBB8D}" type="datetime1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311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65A19-E372-6346-8277-C38972328C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01083" y="1409700"/>
            <a:ext cx="4167042" cy="2875865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900" dirty="0">
                <a:latin typeface="Arial Nova Light" panose="020B0304020202020204" pitchFamily="34" charset="0"/>
              </a:rPr>
              <a:t>Wellbeing as Your Secret Weapon: Thriving While Job Hunting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7BF16A-7653-E4BD-CB67-9D4A4672D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09191" y="4431107"/>
            <a:ext cx="4167042" cy="1344426"/>
          </a:xfrm>
        </p:spPr>
        <p:txBody>
          <a:bodyPr anchor="t">
            <a:normAutofit fontScale="925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Jessica Morris, MBA, ATC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RYTT Solutions, founder</a:t>
            </a:r>
          </a:p>
        </p:txBody>
      </p:sp>
      <p:pic>
        <p:nvPicPr>
          <p:cNvPr id="4" name="Picture 3" descr="Young woman in nature">
            <a:extLst>
              <a:ext uri="{FF2B5EF4-FFF2-40B4-BE49-F238E27FC236}">
                <a16:creationId xmlns:a16="http://schemas.microsoft.com/office/drawing/2014/main" id="{1EA69403-E2B5-4E03-B82C-FEECB4225F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0461" b="2"/>
          <a:stretch>
            <a:fillRect/>
          </a:stretch>
        </p:blipFill>
        <p:spPr>
          <a:xfrm>
            <a:off x="20" y="609600"/>
            <a:ext cx="6778327" cy="568832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C73A33-65FF-41A9-A3B0-006753CD1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248400"/>
            <a:ext cx="6778350" cy="4900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86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eople eating at outdoor table">
            <a:extLst>
              <a:ext uri="{FF2B5EF4-FFF2-40B4-BE49-F238E27FC236}">
                <a16:creationId xmlns:a16="http://schemas.microsoft.com/office/drawing/2014/main" id="{34162D16-617F-1AAD-4FD9-45AD6AF563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AC0CD6-523B-E4EA-AB33-6C2C52BC512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48267" y="957357"/>
            <a:ext cx="1913467" cy="846667"/>
          </a:xfrm>
        </p:spPr>
        <p:txBody>
          <a:bodyPr/>
          <a:lstStyle/>
          <a:p>
            <a:r>
              <a:rPr lang="en-US" dirty="0">
                <a:latin typeface="Arial Nova Light" panose="020B0304020202020204" pitchFamily="34" charset="0"/>
              </a:rPr>
              <a:t>Social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E21FA2-4A39-59FE-C908-94F211D78A5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48265" y="2141538"/>
            <a:ext cx="4368801" cy="2125662"/>
          </a:xfrm>
        </p:spPr>
        <p:txBody>
          <a:bodyPr>
            <a:normAutofit lnSpcReduction="10000"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Support + Cheerleaders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Hobbies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Accountability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DB1559-CABC-4619-9D17-C2CC6E900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2213" y="0"/>
            <a:ext cx="2949787" cy="148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2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ine in the sand with spheres">
            <a:extLst>
              <a:ext uri="{FF2B5EF4-FFF2-40B4-BE49-F238E27FC236}">
                <a16:creationId xmlns:a16="http://schemas.microsoft.com/office/drawing/2014/main" id="{A890E6D0-36B5-F721-7692-14B16D553B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27399B-6BC9-09C7-2DB2-F884A2E292C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41867" y="1320800"/>
            <a:ext cx="3234267" cy="982133"/>
          </a:xfrm>
        </p:spPr>
        <p:txBody>
          <a:bodyPr/>
          <a:lstStyle/>
          <a:p>
            <a:r>
              <a:rPr lang="en-US" dirty="0">
                <a:latin typeface="Arial Nova Light" panose="020B0304020202020204" pitchFamily="34" charset="0"/>
              </a:rPr>
              <a:t>Boundaries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8B24C5-F207-028A-1E3F-89A2C003CF1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41867" y="2477030"/>
            <a:ext cx="4436533" cy="15494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Saying no to energy drains</a:t>
            </a:r>
          </a:p>
          <a:p>
            <a:pPr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Life balance</a:t>
            </a:r>
          </a:p>
          <a:p>
            <a:pPr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Time blocks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AF323B-8E37-7264-A1E9-C0B168F1A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668" y="0"/>
            <a:ext cx="3480858" cy="158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7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025DBA-8780-9CA0-2826-FF6E3BD1A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774468" y="6271515"/>
            <a:ext cx="4416552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1DFF9B-D9F0-B708-8C7C-40B7045904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3232" y="2633474"/>
            <a:ext cx="3316901" cy="284251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Confidence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Increase creativity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Increase focus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Emotional stability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FE274B7-D685-44B5-194C-71F0C72F9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609" y="586485"/>
            <a:ext cx="6430392" cy="1460504"/>
          </a:xfrm>
        </p:spPr>
        <p:txBody>
          <a:bodyPr>
            <a:normAutofit/>
          </a:bodyPr>
          <a:lstStyle/>
          <a:p>
            <a:r>
              <a:rPr lang="en-US" dirty="0">
                <a:latin typeface="Arial Nova Light" panose="020B0304020202020204" pitchFamily="34" charset="0"/>
              </a:rPr>
              <a:t>Interview Superpower- </a:t>
            </a:r>
            <a:br>
              <a:rPr lang="en-US" dirty="0">
                <a:latin typeface="Arial Nova Light" panose="020B0304020202020204" pitchFamily="34" charset="0"/>
              </a:rPr>
            </a:br>
            <a:r>
              <a:rPr lang="en-US" dirty="0">
                <a:latin typeface="Arial Nova Light" panose="020B0304020202020204" pitchFamily="34" charset="0"/>
              </a:rPr>
              <a:t>Energy (Wellbeing)</a:t>
            </a:r>
          </a:p>
        </p:txBody>
      </p:sp>
      <p:pic>
        <p:nvPicPr>
          <p:cNvPr id="15" name="Picture 14" descr="A person jumping in the air&#10;&#10;AI-generated content may be incorrect.">
            <a:extLst>
              <a:ext uri="{FF2B5EF4-FFF2-40B4-BE49-F238E27FC236}">
                <a16:creationId xmlns:a16="http://schemas.microsoft.com/office/drawing/2014/main" id="{7B3762BE-C286-EBC5-6CAA-184E738345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8311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AA5B6-3152-C855-7A5E-3C17C284E15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116014"/>
            <a:ext cx="7681913" cy="3371320"/>
          </a:xfrm>
        </p:spPr>
        <p:txBody>
          <a:bodyPr anchor="b">
            <a:normAutofit/>
          </a:bodyPr>
          <a:lstStyle/>
          <a:p>
            <a:r>
              <a:rPr lang="en-US" sz="6500" dirty="0">
                <a:latin typeface="Arial Nova Light" panose="020B0304020202020204" pitchFamily="34" charset="0"/>
              </a:rPr>
              <a:t>Grind to Growth</a:t>
            </a:r>
          </a:p>
        </p:txBody>
      </p:sp>
      <p:pic>
        <p:nvPicPr>
          <p:cNvPr id="4" name="Picture 3" descr="Seedlings growing in a garden with sunlight">
            <a:extLst>
              <a:ext uri="{FF2B5EF4-FFF2-40B4-BE49-F238E27FC236}">
                <a16:creationId xmlns:a16="http://schemas.microsoft.com/office/drawing/2014/main" id="{7B0BC130-EB2C-3898-A064-ADE9A7685E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65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mputer and notebooks on a table&#10;&#10;AI-generated content may be incorrect.">
            <a:extLst>
              <a:ext uri="{FF2B5EF4-FFF2-40B4-BE49-F238E27FC236}">
                <a16:creationId xmlns:a16="http://schemas.microsoft.com/office/drawing/2014/main" id="{83285662-9A78-C3AB-794A-7E52A83FD6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47" y="11906"/>
            <a:ext cx="1202675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40ADEE-9DF7-4100-DB44-A7E4870D06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40200" y="300169"/>
            <a:ext cx="3285066" cy="54848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400" dirty="0">
                <a:latin typeface="Arial Nova Light" panose="020B0304020202020204" pitchFamily="34" charset="0"/>
              </a:rPr>
              <a:t>Finding Balance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ECB2BD-DB69-4C01-965E-641D99A40F1C}"/>
              </a:ext>
            </a:extLst>
          </p:cNvPr>
          <p:cNvSpPr>
            <a:spLocks noGrp="1"/>
          </p:cNvSpPr>
          <p:nvPr>
            <p:ph sz="half" idx="4294967295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3877732" y="1685396"/>
            <a:ext cx="4250267" cy="2700337"/>
          </a:xfrm>
        </p:spPr>
        <p:txBody>
          <a:bodyPr>
            <a:noAutofit/>
          </a:bodyPr>
          <a:lstStyle/>
          <a:p>
            <a:pPr>
              <a:spcBef>
                <a:spcPts val="2500"/>
              </a:spcBef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Organize Your Schedule</a:t>
            </a:r>
          </a:p>
          <a:p>
            <a:pPr>
              <a:spcBef>
                <a:spcPts val="2500"/>
              </a:spcBef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Break Tasks into Goals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500"/>
              </a:spcBef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Prevent Overwhelm</a:t>
            </a:r>
          </a:p>
          <a:p>
            <a:pPr>
              <a:spcBef>
                <a:spcPts val="2500"/>
              </a:spcBef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Rest and Work Cycles</a:t>
            </a:r>
          </a:p>
        </p:txBody>
      </p:sp>
    </p:spTree>
    <p:extLst>
      <p:ext uri="{BB962C8B-B14F-4D97-AF65-F5344CB8AC3E}">
        <p14:creationId xmlns:p14="http://schemas.microsoft.com/office/powerpoint/2010/main" val="843373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diagram of a curve&#10;&#10;AI-generated content may be incorrect.">
            <a:extLst>
              <a:ext uri="{FF2B5EF4-FFF2-40B4-BE49-F238E27FC236}">
                <a16:creationId xmlns:a16="http://schemas.microsoft.com/office/drawing/2014/main" id="{D053E6BD-6746-6EAD-6722-5913FCAFD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07" y="-148591"/>
            <a:ext cx="11549160" cy="742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6235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6B9231A-B34B-4A29-A6AC-532E1EE81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0AFE6-2B1B-E48F-FB58-F80EC4FD0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086" y="589686"/>
            <a:ext cx="4876381" cy="983888"/>
          </a:xfrm>
        </p:spPr>
        <p:txBody>
          <a:bodyPr anchor="b">
            <a:normAutofit fontScale="90000"/>
          </a:bodyPr>
          <a:lstStyle/>
          <a:p>
            <a:r>
              <a:rPr lang="en-US" sz="6500" dirty="0">
                <a:latin typeface="Arial Nova Light" panose="020B0304020202020204" pitchFamily="34" charset="0"/>
              </a:rPr>
              <a:t>Personal Plan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3C0BBAA-A5EC-5D5D-32E6-9F7EA6048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131" y="6268313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A96AB39-238E-7F21-7E54-AD717473BD9C}"/>
              </a:ext>
            </a:extLst>
          </p:cNvPr>
          <p:cNvSpPr txBox="1"/>
          <p:nvPr/>
        </p:nvSpPr>
        <p:spPr>
          <a:xfrm>
            <a:off x="339086" y="1893669"/>
            <a:ext cx="538384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Self-Evaluation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plan for overwhelming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Positive coping mechanisms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Resources (Books, Apps, Podcasts)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85170F-A3FA-485C-4181-2DDED4FD8DA2}"/>
              </a:ext>
            </a:extLst>
          </p:cNvPr>
          <p:cNvSpPr txBox="1"/>
          <p:nvPr/>
        </p:nvSpPr>
        <p:spPr>
          <a:xfrm>
            <a:off x="3139700" y="4715176"/>
            <a:ext cx="769274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1-1-1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win, 1 act of care, 1 connection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20-20-20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minutes of movement, joy, and growth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Words of Affirmation</a:t>
            </a:r>
          </a:p>
        </p:txBody>
      </p:sp>
      <p:pic>
        <p:nvPicPr>
          <p:cNvPr id="13" name="Picture 12" descr="Low angle view of a rollercoaster against a blue sky">
            <a:extLst>
              <a:ext uri="{FF2B5EF4-FFF2-40B4-BE49-F238E27FC236}">
                <a16:creationId xmlns:a16="http://schemas.microsoft.com/office/drawing/2014/main" id="{C574E6F1-1692-EF11-C6AE-F3632C0E2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266" y="218680"/>
            <a:ext cx="5482166" cy="365477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46633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869913-4DC9-F025-0C00-20040D429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663" y="737423"/>
            <a:ext cx="4261104" cy="109728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 Nova Light" panose="020B0304020202020204" pitchFamily="34" charset="0"/>
              </a:rPr>
              <a:t>Transferring Wellbeing Habits Into Your New Role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052531-D50B-3899-B150-D05525F4F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6267922"/>
            <a:ext cx="6656832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291DB-8689-503E-FF9C-406412CD14C6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7247128" y="1834703"/>
            <a:ext cx="4261104" cy="3821030"/>
          </a:xfr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Self-Care Routines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Stress Management Techniques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Work-Life Integration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Lifelong Learning</a:t>
            </a:r>
          </a:p>
          <a:p>
            <a:pPr marL="0" lvl="1" indent="0">
              <a:buNone/>
            </a:pPr>
            <a:r>
              <a:rPr lang="en-US" sz="1400" dirty="0"/>
              <a:t>.</a:t>
            </a:r>
          </a:p>
        </p:txBody>
      </p:sp>
      <p:pic>
        <p:nvPicPr>
          <p:cNvPr id="8" name="Content Placeholder 7" descr="Illustration of artist">
            <a:extLst>
              <a:ext uri="{FF2B5EF4-FFF2-40B4-BE49-F238E27FC236}">
                <a16:creationId xmlns:a16="http://schemas.microsoft.com/office/drawing/2014/main" id="{679A36F3-C009-D53B-48DB-6416E58563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30" y="2845781"/>
            <a:ext cx="5211762" cy="3141289"/>
          </a:xfrm>
        </p:spPr>
      </p:pic>
    </p:spTree>
    <p:extLst>
      <p:ext uri="{BB962C8B-B14F-4D97-AF65-F5344CB8AC3E}">
        <p14:creationId xmlns:p14="http://schemas.microsoft.com/office/powerpoint/2010/main" val="24043858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DA151C-5770-45E4-AAFF-59E7F403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5C0B0D-19A3-F481-B9E9-42EC38B46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572768"/>
            <a:ext cx="8162176" cy="1406993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700" dirty="0">
                <a:latin typeface="Arial Nova Light" panose="020B0304020202020204" pitchFamily="34" charset="0"/>
              </a:rPr>
              <a:t>Conclusion: Thriving Through Wellbeing in Your Job Search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7965AFBE-7B68-1DE0-2CC6-97F5E36344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4799535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GraphicFramePr>
        <p:xfrm>
          <a:off x="640078" y="3593592"/>
          <a:ext cx="10808208" cy="251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1FC8CC-145C-8745-889B-6521F9CCB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3256965"/>
            <a:ext cx="97886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90203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6BA4BE-CD7C-2967-9410-A0FA5BAC04E3}"/>
              </a:ext>
            </a:extLst>
          </p:cNvPr>
          <p:cNvSpPr txBox="1"/>
          <p:nvPr/>
        </p:nvSpPr>
        <p:spPr>
          <a:xfrm>
            <a:off x="298852" y="249070"/>
            <a:ext cx="3296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Nova Light" panose="020B0304020202020204" pitchFamily="34" charset="0"/>
              </a:rPr>
              <a:t>Connect with me!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16F9D34-4BAD-B0A5-DD47-283902EB0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601" y="5135062"/>
            <a:ext cx="3767666" cy="134559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8722FAE-DD81-A681-9095-FFA5A2CC1F08}"/>
              </a:ext>
            </a:extLst>
          </p:cNvPr>
          <p:cNvCxnSpPr>
            <a:cxnSpLocks/>
          </p:cNvCxnSpPr>
          <p:nvPr/>
        </p:nvCxnSpPr>
        <p:spPr>
          <a:xfrm>
            <a:off x="5604933" y="1037455"/>
            <a:ext cx="0" cy="43518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F663BC2-3EAB-AF0D-1CE9-D44E11445F14}"/>
              </a:ext>
            </a:extLst>
          </p:cNvPr>
          <p:cNvSpPr txBox="1"/>
          <p:nvPr/>
        </p:nvSpPr>
        <p:spPr>
          <a:xfrm>
            <a:off x="6096000" y="833845"/>
            <a:ext cx="557701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One free 30-minute health coaching session only for today’s attendees. Book by 10/31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Stress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Improved sleep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Weight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Nutrition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Time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0E50AE-68E1-A5EB-B348-A91D9767184B}"/>
              </a:ext>
            </a:extLst>
          </p:cNvPr>
          <p:cNvSpPr txBox="1"/>
          <p:nvPr/>
        </p:nvSpPr>
        <p:spPr>
          <a:xfrm>
            <a:off x="298852" y="4105065"/>
            <a:ext cx="2919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Jessica Morris, MBA, ATC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Jessica@ryttsolutions.com</a:t>
            </a:r>
          </a:p>
        </p:txBody>
      </p:sp>
      <p:pic>
        <p:nvPicPr>
          <p:cNvPr id="12" name="Picture 11" descr="A qr code with a few squares&#10;&#10;AI-generated content may be incorrect.">
            <a:extLst>
              <a:ext uri="{FF2B5EF4-FFF2-40B4-BE49-F238E27FC236}">
                <a16:creationId xmlns:a16="http://schemas.microsoft.com/office/drawing/2014/main" id="{0B181558-B224-FD79-51B1-D63B53CAA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52" y="969732"/>
            <a:ext cx="2751667" cy="2751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0C239B-9582-B915-4A14-DF3B893C9F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359" y="3143136"/>
            <a:ext cx="50482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4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6B9231A-B34B-4A29-A6AC-532E1EE81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1D2F74-FB0B-8670-A442-CD1BA4AFA2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9775" y="201209"/>
            <a:ext cx="6413080" cy="1168399"/>
          </a:xfrm>
        </p:spPr>
        <p:txBody>
          <a:bodyPr anchor="t">
            <a:normAutofit fontScale="90000"/>
          </a:bodyPr>
          <a:lstStyle/>
          <a:p>
            <a:r>
              <a:rPr lang="en-US" sz="3600" dirty="0">
                <a:latin typeface="Arial Nova Light" panose="020B0304020202020204" pitchFamily="34" charset="0"/>
              </a:rPr>
              <a:t>Understanding the Importance of Wellbeing During Job Search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3C0BBAA-A5EC-5D5D-32E6-9F7EA6048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131" y="6268313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0740408-3DC3-BDED-DAC1-177AA716D36A}"/>
              </a:ext>
            </a:extLst>
          </p:cNvPr>
          <p:cNvSpPr txBox="1"/>
          <p:nvPr/>
        </p:nvSpPr>
        <p:spPr>
          <a:xfrm>
            <a:off x="1554772" y="1570817"/>
            <a:ext cx="41488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How do you feel?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ABBEF7-BFC5-8A1F-8E8B-96CC72EAB159}"/>
              </a:ext>
            </a:extLst>
          </p:cNvPr>
          <p:cNvSpPr txBox="1"/>
          <p:nvPr/>
        </p:nvSpPr>
        <p:spPr>
          <a:xfrm>
            <a:off x="0" y="2543774"/>
            <a:ext cx="777811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80% of job seekers say it affects their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health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Average job search: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3–6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75% feel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ghosted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at some point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78% report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stress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during their search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F38EC6-56EC-4AC2-A914-59DC69C94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112" y="909465"/>
            <a:ext cx="4413887" cy="53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376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228E8B-90DF-ECB8-58A5-77EFD6B0A61E}"/>
              </a:ext>
            </a:extLst>
          </p:cNvPr>
          <p:cNvSpPr txBox="1"/>
          <p:nvPr/>
        </p:nvSpPr>
        <p:spPr>
          <a:xfrm>
            <a:off x="1700595" y="538097"/>
            <a:ext cx="4185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 Nova Light" panose="020B0304020202020204" pitchFamily="34" charset="0"/>
              </a:rPr>
              <a:t>Job Seeker Burnout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22E937-33C5-C81C-6ABA-CAAAF82CC383}"/>
              </a:ext>
            </a:extLst>
          </p:cNvPr>
          <p:cNvSpPr txBox="1"/>
          <p:nvPr/>
        </p:nvSpPr>
        <p:spPr>
          <a:xfrm>
            <a:off x="304380" y="1696534"/>
            <a:ext cx="712088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Physical- sleep disturbances, fatigue, lowered immune system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Mental- imposter syndrome, lack of confidence, depression, anxiety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Behavioral- rushed applications, poor interviews, procrastination</a:t>
            </a:r>
          </a:p>
        </p:txBody>
      </p:sp>
      <p:pic>
        <p:nvPicPr>
          <p:cNvPr id="6" name="Picture 5" descr="A person looking at a computer&#10;&#10;AI-generated content may be incorrect.">
            <a:extLst>
              <a:ext uri="{FF2B5EF4-FFF2-40B4-BE49-F238E27FC236}">
                <a16:creationId xmlns:a16="http://schemas.microsoft.com/office/drawing/2014/main" id="{E631D3CA-A244-4F9A-85AB-35B39DAB5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267" y="538097"/>
            <a:ext cx="4766733" cy="476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6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584963-73A9-3AD9-7ADE-22147428EB73}"/>
              </a:ext>
            </a:extLst>
          </p:cNvPr>
          <p:cNvSpPr txBox="1"/>
          <p:nvPr/>
        </p:nvSpPr>
        <p:spPr>
          <a:xfrm>
            <a:off x="1481320" y="334804"/>
            <a:ext cx="9070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 Nova Light" panose="020B0304020202020204" pitchFamily="34" charset="0"/>
              </a:rPr>
              <a:t>Why prioritize well-being while job searching?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3946F-39A6-91A5-5961-7B83E6642BA2}"/>
              </a:ext>
            </a:extLst>
          </p:cNvPr>
          <p:cNvSpPr txBox="1"/>
          <p:nvPr/>
        </p:nvSpPr>
        <p:spPr>
          <a:xfrm>
            <a:off x="985696" y="2528199"/>
            <a:ext cx="558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Candidates with stronger resilience practices secure positions 25% faster than those experiencing burnout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C98CC1-4631-A75C-C8B8-B616D67360F2}"/>
              </a:ext>
            </a:extLst>
          </p:cNvPr>
          <p:cNvSpPr txBox="1"/>
          <p:nvPr/>
        </p:nvSpPr>
        <p:spPr>
          <a:xfrm>
            <a:off x="985696" y="4075263"/>
            <a:ext cx="558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Improvement in outcomes when candidates maintain consistent mental well-being practices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24A11D-6914-52DE-5F6B-1CF6C0CC6957}"/>
              </a:ext>
            </a:extLst>
          </p:cNvPr>
          <p:cNvSpPr txBox="1"/>
          <p:nvPr/>
        </p:nvSpPr>
        <p:spPr>
          <a:xfrm>
            <a:off x="985696" y="5622327"/>
            <a:ext cx="5990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Decline in application quality and personalization when candidates experience burnout</a:t>
            </a:r>
          </a:p>
        </p:txBody>
      </p:sp>
      <p:pic>
        <p:nvPicPr>
          <p:cNvPr id="8" name="Picture 7" descr="A person and person sitting at a table talking&#10;&#10;AI-generated content may be incorrect.">
            <a:extLst>
              <a:ext uri="{FF2B5EF4-FFF2-40B4-BE49-F238E27FC236}">
                <a16:creationId xmlns:a16="http://schemas.microsoft.com/office/drawing/2014/main" id="{1570DC58-3D94-D751-0245-DE6AA8F8B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25" y="1615692"/>
            <a:ext cx="4919142" cy="49191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C6202F-15AB-C9A7-461E-35D85E3B8A78}"/>
              </a:ext>
            </a:extLst>
          </p:cNvPr>
          <p:cNvSpPr txBox="1"/>
          <p:nvPr/>
        </p:nvSpPr>
        <p:spPr>
          <a:xfrm>
            <a:off x="3125634" y="1820313"/>
            <a:ext cx="10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ahnschrift SemiBold" panose="020B0502040204020203" pitchFamily="34" charset="0"/>
              </a:rPr>
              <a:t>25%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2EDB96-B0EF-75AF-75A1-D973F3DF73A8}"/>
              </a:ext>
            </a:extLst>
          </p:cNvPr>
          <p:cNvSpPr txBox="1"/>
          <p:nvPr/>
        </p:nvSpPr>
        <p:spPr>
          <a:xfrm>
            <a:off x="3125634" y="3446667"/>
            <a:ext cx="10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ahnschrift SemiBold" panose="020B0502040204020203" pitchFamily="34" charset="0"/>
              </a:rPr>
              <a:t>65%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2DE955-AEA8-0496-3E25-D215F883C348}"/>
              </a:ext>
            </a:extLst>
          </p:cNvPr>
          <p:cNvSpPr txBox="1"/>
          <p:nvPr/>
        </p:nvSpPr>
        <p:spPr>
          <a:xfrm>
            <a:off x="3125634" y="4914441"/>
            <a:ext cx="11128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ahnschrift SemiBold" panose="020B0502040204020203" pitchFamily="34" charset="0"/>
              </a:rPr>
              <a:t>40%</a:t>
            </a:r>
          </a:p>
        </p:txBody>
      </p:sp>
    </p:spTree>
    <p:extLst>
      <p:ext uri="{BB962C8B-B14F-4D97-AF65-F5344CB8AC3E}">
        <p14:creationId xmlns:p14="http://schemas.microsoft.com/office/powerpoint/2010/main" val="212163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3B422E-41FA-09C3-99D7-4AACC6B8C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863" y="2904067"/>
            <a:ext cx="4661070" cy="171873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Arial Nova Light" panose="020B0304020202020204" pitchFamily="34" charset="0"/>
              </a:rPr>
              <a:t>What is Well-Being?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052531-D50B-3899-B150-D05525F4F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6267922"/>
            <a:ext cx="6656832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 descr="A puzzle with different colored circles&#10;&#10;AI-generated content may be incorrect.">
            <a:extLst>
              <a:ext uri="{FF2B5EF4-FFF2-40B4-BE49-F238E27FC236}">
                <a16:creationId xmlns:a16="http://schemas.microsoft.com/office/drawing/2014/main" id="{D2A324AA-3BB2-1203-741F-4091B7503F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18" y="281997"/>
            <a:ext cx="6194013" cy="5793720"/>
          </a:xfrm>
        </p:spPr>
      </p:pic>
    </p:spTree>
    <p:extLst>
      <p:ext uri="{BB962C8B-B14F-4D97-AF65-F5344CB8AC3E}">
        <p14:creationId xmlns:p14="http://schemas.microsoft.com/office/powerpoint/2010/main" val="13813323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B6230-6A4C-3660-4EA7-968D61CCE3A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116013"/>
            <a:ext cx="7681913" cy="4632325"/>
          </a:xfrm>
        </p:spPr>
        <p:txBody>
          <a:bodyPr anchor="b">
            <a:normAutofit/>
          </a:bodyPr>
          <a:lstStyle/>
          <a:p>
            <a:r>
              <a:rPr lang="en-US" sz="6500" dirty="0">
                <a:latin typeface="Arial Nova Light" panose="020B0304020202020204" pitchFamily="34" charset="0"/>
              </a:rPr>
              <a:t>Building a Strong Wellbeing Foundation</a:t>
            </a:r>
          </a:p>
        </p:txBody>
      </p:sp>
      <p:pic>
        <p:nvPicPr>
          <p:cNvPr id="4" name="Picture 3" descr="Huge old green tree with visible spread roots">
            <a:extLst>
              <a:ext uri="{FF2B5EF4-FFF2-40B4-BE49-F238E27FC236}">
                <a16:creationId xmlns:a16="http://schemas.microsoft.com/office/drawing/2014/main" id="{B6ACA498-E6F1-55EC-E7A2-E5005CE0D1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281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iagram of four pillars&#10;&#10;AI-generated content may be incorrect.">
            <a:extLst>
              <a:ext uri="{FF2B5EF4-FFF2-40B4-BE49-F238E27FC236}">
                <a16:creationId xmlns:a16="http://schemas.microsoft.com/office/drawing/2014/main" id="{4F54B778-AFFC-82FB-4310-F3881BCA9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133"/>
            <a:ext cx="12191999" cy="69511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0692039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erson running up arrow">
            <a:extLst>
              <a:ext uri="{FF2B5EF4-FFF2-40B4-BE49-F238E27FC236}">
                <a16:creationId xmlns:a16="http://schemas.microsoft.com/office/drawing/2014/main" id="{F2FC45D2-07CA-FA43-E4CA-88B64ACB68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6" t="10124" r="17802" b="200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F9FD35-71D3-AEF7-57C8-C86E56ED029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41867" y="1049338"/>
            <a:ext cx="6675438" cy="965200"/>
          </a:xfrm>
        </p:spPr>
        <p:txBody>
          <a:bodyPr/>
          <a:lstStyle/>
          <a:p>
            <a:r>
              <a:rPr lang="en-US" dirty="0">
                <a:latin typeface="Arial Nova Light" panose="020B0304020202020204" pitchFamily="34" charset="0"/>
              </a:rPr>
              <a:t>Mental and Emotional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E7B022-89A4-8F89-32DD-5F5E7B894DB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41867" y="2014537"/>
            <a:ext cx="6675438" cy="338719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Rejection-Proof Mindset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Rejection = Redirection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wins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Mindfulness (interview anxiety)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Growth- build skills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Affirmations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Journaling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E7985C-B0D8-353F-C92A-5FDD30AC0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8201" y="0"/>
            <a:ext cx="2953799" cy="162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5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rail in crowded forest">
            <a:extLst>
              <a:ext uri="{FF2B5EF4-FFF2-40B4-BE49-F238E27FC236}">
                <a16:creationId xmlns:a16="http://schemas.microsoft.com/office/drawing/2014/main" id="{2BB93FD9-B9D2-B720-8E04-3BF545987F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157F42-5DF2-BBBB-FC84-4C2370F05F7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12800" y="1040077"/>
            <a:ext cx="2590800" cy="846667"/>
          </a:xfrm>
        </p:spPr>
        <p:txBody>
          <a:bodyPr/>
          <a:lstStyle/>
          <a:p>
            <a:r>
              <a:rPr lang="en-US" dirty="0">
                <a:latin typeface="Arial Nova Light" panose="020B0304020202020204" pitchFamily="34" charset="0"/>
              </a:rPr>
              <a:t>Physical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41A37B-6B1F-26D0-6F98-D5CCDB7E762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92667" y="2201068"/>
            <a:ext cx="8009466" cy="2370931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Routine that fuels energy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Inputs (water, walks, sleep) + outputs (applications)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Positive effects on your mood (food, nature)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Self-care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82A1E4-BF30-3CFB-2535-CDBB0376F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286" y="0"/>
            <a:ext cx="3279714" cy="143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8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9283</TotalTime>
  <Words>879</Words>
  <Application>Microsoft Office PowerPoint</Application>
  <PresentationFormat>Widescreen</PresentationFormat>
  <Paragraphs>116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Aptos</vt:lpstr>
      <vt:lpstr>Arial</vt:lpstr>
      <vt:lpstr>Arial Nova Light</vt:lpstr>
      <vt:lpstr>Bahnschrift SemiBold</vt:lpstr>
      <vt:lpstr>Grandview Display</vt:lpstr>
      <vt:lpstr>Wingdings</vt:lpstr>
      <vt:lpstr>DashVTI</vt:lpstr>
      <vt:lpstr>Wellbeing as Your Secret Weapon: Thriving While Job Hunting</vt:lpstr>
      <vt:lpstr>Understanding the Importance of Wellbeing During Job Search</vt:lpstr>
      <vt:lpstr>PowerPoint Presentation</vt:lpstr>
      <vt:lpstr>PowerPoint Presentation</vt:lpstr>
      <vt:lpstr>What is Well-Being?</vt:lpstr>
      <vt:lpstr>Building a Strong Wellbeing Foundation</vt:lpstr>
      <vt:lpstr>PowerPoint Presentation</vt:lpstr>
      <vt:lpstr>Mental and Emotional</vt:lpstr>
      <vt:lpstr>Physical</vt:lpstr>
      <vt:lpstr>Social</vt:lpstr>
      <vt:lpstr>Boundaries</vt:lpstr>
      <vt:lpstr>Interview Superpower-  Energy (Wellbeing)</vt:lpstr>
      <vt:lpstr>Grind to Growth</vt:lpstr>
      <vt:lpstr>Finding Balance</vt:lpstr>
      <vt:lpstr>PowerPoint Presentation</vt:lpstr>
      <vt:lpstr>Personal Plan</vt:lpstr>
      <vt:lpstr>Transferring Wellbeing Habits Into Your New Role</vt:lpstr>
      <vt:lpstr>Conclusion: Thriving Through Wellbeing in Your Job Search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Jessica Morris</dc:creator>
  <cp:lastModifiedBy>Jessica Morris</cp:lastModifiedBy>
  <cp:revision>1</cp:revision>
  <dcterms:created xsi:type="dcterms:W3CDTF">2025-07-30T14:10:33Z</dcterms:created>
  <dcterms:modified xsi:type="dcterms:W3CDTF">2025-08-06T00:54:17Z</dcterms:modified>
</cp:coreProperties>
</file>